
<file path=[Content_Types].xml><?xml version="1.0" encoding="utf-8"?>
<Types xmlns="http://schemas.openxmlformats.org/package/2006/content-types">
  <Default Extension="jpeg" ContentType="image/jpeg"/>
  <Default Extension="jpg" ContentType="image/pn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1" r:id="rId2"/>
    <p:sldId id="282" r:id="rId3"/>
    <p:sldId id="318" r:id="rId4"/>
    <p:sldId id="324" r:id="rId5"/>
    <p:sldId id="319" r:id="rId6"/>
    <p:sldId id="320" r:id="rId7"/>
    <p:sldId id="321" r:id="rId8"/>
    <p:sldId id="322" r:id="rId9"/>
    <p:sldId id="323" r:id="rId10"/>
    <p:sldId id="325" r:id="rId11"/>
    <p:sldId id="326" r:id="rId12"/>
    <p:sldId id="317" r:id="rId13"/>
    <p:sldId id="303" r:id="rId14"/>
    <p:sldId id="327" r:id="rId15"/>
    <p:sldId id="328" r:id="rId16"/>
    <p:sldId id="329" r:id="rId17"/>
    <p:sldId id="333" r:id="rId18"/>
    <p:sldId id="334" r:id="rId19"/>
    <p:sldId id="330" r:id="rId20"/>
    <p:sldId id="331" r:id="rId21"/>
    <p:sldId id="332" r:id="rId22"/>
    <p:sldId id="350" r:id="rId23"/>
    <p:sldId id="351" r:id="rId24"/>
    <p:sldId id="335" r:id="rId25"/>
    <p:sldId id="336" r:id="rId26"/>
    <p:sldId id="337" r:id="rId27"/>
    <p:sldId id="339" r:id="rId28"/>
    <p:sldId id="338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04" r:id="rId37"/>
    <p:sldId id="347" r:id="rId38"/>
    <p:sldId id="348" r:id="rId39"/>
    <p:sldId id="349" r:id="rId40"/>
    <p:sldId id="352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D1927"/>
    <a:srgbClr val="0E1322"/>
    <a:srgbClr val="2A9995"/>
    <a:srgbClr val="8EE0DC"/>
    <a:srgbClr val="54D0CA"/>
    <a:srgbClr val="0D1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92" y="62"/>
      </p:cViewPr>
      <p:guideLst>
        <p:guide orient="horz" pos="16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DB4-6553-4F69-92A5-864D7528836E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9D0A-ED8E-4A87-BA33-B024370FB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7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42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17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5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37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3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2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5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41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418837" y="2879571"/>
            <a:ext cx="1836488" cy="1836488"/>
          </a:xfrm>
          <a:custGeom>
            <a:avLst/>
            <a:gdLst>
              <a:gd name="connsiteX0" fmla="*/ 918244 w 1836488"/>
              <a:gd name="connsiteY0" fmla="*/ 0 h 1836488"/>
              <a:gd name="connsiteX1" fmla="*/ 1836488 w 1836488"/>
              <a:gd name="connsiteY1" fmla="*/ 918244 h 1836488"/>
              <a:gd name="connsiteX2" fmla="*/ 918244 w 1836488"/>
              <a:gd name="connsiteY2" fmla="*/ 1836488 h 1836488"/>
              <a:gd name="connsiteX3" fmla="*/ 0 w 1836488"/>
              <a:gd name="connsiteY3" fmla="*/ 918244 h 1836488"/>
              <a:gd name="connsiteX4" fmla="*/ 918244 w 1836488"/>
              <a:gd name="connsiteY4" fmla="*/ 0 h 183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488" h="1836488">
                <a:moveTo>
                  <a:pt x="918244" y="0"/>
                </a:moveTo>
                <a:cubicBezTo>
                  <a:pt x="1425376" y="0"/>
                  <a:pt x="1836488" y="411112"/>
                  <a:pt x="1836488" y="918244"/>
                </a:cubicBezTo>
                <a:cubicBezTo>
                  <a:pt x="1836488" y="1425376"/>
                  <a:pt x="1425376" y="1836488"/>
                  <a:pt x="918244" y="1836488"/>
                </a:cubicBezTo>
                <a:cubicBezTo>
                  <a:pt x="411112" y="1836488"/>
                  <a:pt x="0" y="1425376"/>
                  <a:pt x="0" y="918244"/>
                </a:cubicBezTo>
                <a:cubicBezTo>
                  <a:pt x="0" y="411112"/>
                  <a:pt x="411112" y="0"/>
                  <a:pt x="9182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45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1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9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6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95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077D98A-EFA2-446A-964E-9499C1B1C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92968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6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65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77D98A-EFA2-446A-964E-9499C1B1C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7948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4370842" y="2366628"/>
            <a:ext cx="54276" cy="1768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588480" y="3712103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胸痛中心总部  倪若辞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516981" y="2238371"/>
            <a:ext cx="7621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</a:t>
            </a:r>
            <a:r>
              <a:rPr lang="en-US" altLang="zh-CN" sz="4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Peporting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Platform 2.0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01604" y="3096612"/>
            <a:ext cx="509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平台介绍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实际操作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注意事项</a:t>
            </a: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4601604" y="3558276"/>
            <a:ext cx="4829868" cy="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纯音乐 - 一首大气磅礴的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43898"/>
            <a:ext cx="609600" cy="609600"/>
          </a:xfrm>
          <a:prstGeom prst="rect">
            <a:avLst/>
          </a:prstGeom>
        </p:spPr>
      </p:pic>
      <p:grpSp>
        <p:nvGrpSpPr>
          <p:cNvPr id="17" name="Group 93"/>
          <p:cNvGrpSpPr/>
          <p:nvPr/>
        </p:nvGrpSpPr>
        <p:grpSpPr>
          <a:xfrm>
            <a:off x="1359271" y="1839653"/>
            <a:ext cx="2697148" cy="2729888"/>
            <a:chOff x="4943475" y="2471838"/>
            <a:chExt cx="2305050" cy="2333030"/>
          </a:xfrm>
        </p:grpSpPr>
        <p:sp>
          <p:nvSpPr>
            <p:cNvPr id="18" name="Line 699"/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700"/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701"/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Line 702"/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703"/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Line 704"/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705"/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706"/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707"/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708"/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709"/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Line 710"/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Line 711"/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Line 712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Line 713"/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Line 714"/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Line 715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716"/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Line 717"/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Line 718"/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Line 719"/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Line 720"/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Line 721"/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722"/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723"/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Line 724"/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Line 725"/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726"/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Line 728"/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729"/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730"/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731"/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Line 732"/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Line 733"/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tx1">
                  <a:lumMod val="95000"/>
                  <a:lumOff val="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600226" y="2099709"/>
            <a:ext cx="2238554" cy="2238554"/>
            <a:chOff x="2848844" y="1596987"/>
            <a:chExt cx="2238554" cy="2238554"/>
          </a:xfrm>
        </p:grpSpPr>
        <p:sp>
          <p:nvSpPr>
            <p:cNvPr id="62" name="Rectangle 1"/>
            <p:cNvSpPr/>
            <p:nvPr/>
          </p:nvSpPr>
          <p:spPr>
            <a:xfrm>
              <a:off x="2848844" y="1596987"/>
              <a:ext cx="2238554" cy="223855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cs typeface="+mn-ea"/>
              </a:endParaRPr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2939907" y="2235780"/>
              <a:ext cx="2066881" cy="92551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altLang="ko-KR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95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45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3" grpId="0" animBg="1"/>
      <p:bldP spid="54" grpId="0"/>
      <p:bldP spid="55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244"/>
            <a:ext cx="12192000" cy="55857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7E11D92-13BB-489A-8A99-27698DFF204C}"/>
              </a:ext>
            </a:extLst>
          </p:cNvPr>
          <p:cNvSpPr/>
          <p:nvPr/>
        </p:nvSpPr>
        <p:spPr>
          <a:xfrm>
            <a:off x="0" y="1628889"/>
            <a:ext cx="1152939" cy="5297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FCE23A-A5A3-48EE-B5A1-57C0F327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67" y="1609011"/>
            <a:ext cx="1466548" cy="5157714"/>
          </a:xfrm>
          <a:prstGeom prst="rect">
            <a:avLst/>
          </a:prstGeom>
        </p:spPr>
      </p:pic>
      <p:grpSp>
        <p:nvGrpSpPr>
          <p:cNvPr id="11" name="Group 93">
            <a:extLst>
              <a:ext uri="{FF2B5EF4-FFF2-40B4-BE49-F238E27FC236}">
                <a16:creationId xmlns:a16="http://schemas.microsoft.com/office/drawing/2014/main" id="{B8F903C9-C094-47AB-86AB-875FA181316E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12" name="Line 699">
              <a:extLst>
                <a:ext uri="{FF2B5EF4-FFF2-40B4-BE49-F238E27FC236}">
                  <a16:creationId xmlns:a16="http://schemas.microsoft.com/office/drawing/2014/main" id="{8A66AF5E-843E-455A-9CD0-2E92B4002C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0">
              <a:extLst>
                <a:ext uri="{FF2B5EF4-FFF2-40B4-BE49-F238E27FC236}">
                  <a16:creationId xmlns:a16="http://schemas.microsoft.com/office/drawing/2014/main" id="{7D878A32-2BAF-4F02-93CF-724E4ED4D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1">
              <a:extLst>
                <a:ext uri="{FF2B5EF4-FFF2-40B4-BE49-F238E27FC236}">
                  <a16:creationId xmlns:a16="http://schemas.microsoft.com/office/drawing/2014/main" id="{C9F311BE-470C-444F-8EBA-9567685E9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Line 702">
              <a:extLst>
                <a:ext uri="{FF2B5EF4-FFF2-40B4-BE49-F238E27FC236}">
                  <a16:creationId xmlns:a16="http://schemas.microsoft.com/office/drawing/2014/main" id="{9AA9DD2F-B1F0-403C-85BB-F968236F02F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3">
              <a:extLst>
                <a:ext uri="{FF2B5EF4-FFF2-40B4-BE49-F238E27FC236}">
                  <a16:creationId xmlns:a16="http://schemas.microsoft.com/office/drawing/2014/main" id="{B390D93F-5ACB-44B0-AD17-4BB1CA122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Line 704">
              <a:extLst>
                <a:ext uri="{FF2B5EF4-FFF2-40B4-BE49-F238E27FC236}">
                  <a16:creationId xmlns:a16="http://schemas.microsoft.com/office/drawing/2014/main" id="{A54F261E-6FF7-470E-A776-18E80C2B646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5">
              <a:extLst>
                <a:ext uri="{FF2B5EF4-FFF2-40B4-BE49-F238E27FC236}">
                  <a16:creationId xmlns:a16="http://schemas.microsoft.com/office/drawing/2014/main" id="{E5450167-B727-463C-B384-65EFAD2CC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6">
              <a:extLst>
                <a:ext uri="{FF2B5EF4-FFF2-40B4-BE49-F238E27FC236}">
                  <a16:creationId xmlns:a16="http://schemas.microsoft.com/office/drawing/2014/main" id="{97E52BCC-7A11-4A67-B6CE-F9FFF794B7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707">
              <a:extLst>
                <a:ext uri="{FF2B5EF4-FFF2-40B4-BE49-F238E27FC236}">
                  <a16:creationId xmlns:a16="http://schemas.microsoft.com/office/drawing/2014/main" id="{52C05B96-D524-47CD-AFDD-F0E2DCDBE3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708">
              <a:extLst>
                <a:ext uri="{FF2B5EF4-FFF2-40B4-BE49-F238E27FC236}">
                  <a16:creationId xmlns:a16="http://schemas.microsoft.com/office/drawing/2014/main" id="{F492883F-7C90-4604-9DCB-3C57FAE21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709">
              <a:extLst>
                <a:ext uri="{FF2B5EF4-FFF2-40B4-BE49-F238E27FC236}">
                  <a16:creationId xmlns:a16="http://schemas.microsoft.com/office/drawing/2014/main" id="{43802595-3560-4C60-A74E-A4F89780A4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0">
              <a:extLst>
                <a:ext uri="{FF2B5EF4-FFF2-40B4-BE49-F238E27FC236}">
                  <a16:creationId xmlns:a16="http://schemas.microsoft.com/office/drawing/2014/main" id="{FDC2D86E-5C9A-4520-8851-48B7978F3D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1">
              <a:extLst>
                <a:ext uri="{FF2B5EF4-FFF2-40B4-BE49-F238E27FC236}">
                  <a16:creationId xmlns:a16="http://schemas.microsoft.com/office/drawing/2014/main" id="{E16D8CAA-3674-4DC2-AFEE-1B57C37E499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2">
              <a:extLst>
                <a:ext uri="{FF2B5EF4-FFF2-40B4-BE49-F238E27FC236}">
                  <a16:creationId xmlns:a16="http://schemas.microsoft.com/office/drawing/2014/main" id="{1858CAA2-D053-48A6-A8C0-F92332B28B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3">
              <a:extLst>
                <a:ext uri="{FF2B5EF4-FFF2-40B4-BE49-F238E27FC236}">
                  <a16:creationId xmlns:a16="http://schemas.microsoft.com/office/drawing/2014/main" id="{5A191BFB-939E-4666-968F-9D104AB0A77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4">
              <a:extLst>
                <a:ext uri="{FF2B5EF4-FFF2-40B4-BE49-F238E27FC236}">
                  <a16:creationId xmlns:a16="http://schemas.microsoft.com/office/drawing/2014/main" id="{AB136C1B-ECA8-404E-B355-373C0E148CC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5">
              <a:extLst>
                <a:ext uri="{FF2B5EF4-FFF2-40B4-BE49-F238E27FC236}">
                  <a16:creationId xmlns:a16="http://schemas.microsoft.com/office/drawing/2014/main" id="{44B1C557-E9EC-4F6B-A8A8-8DFFB99E95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716">
              <a:extLst>
                <a:ext uri="{FF2B5EF4-FFF2-40B4-BE49-F238E27FC236}">
                  <a16:creationId xmlns:a16="http://schemas.microsoft.com/office/drawing/2014/main" id="{69B97832-68B1-4CD8-870B-403166F6B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17">
              <a:extLst>
                <a:ext uri="{FF2B5EF4-FFF2-40B4-BE49-F238E27FC236}">
                  <a16:creationId xmlns:a16="http://schemas.microsoft.com/office/drawing/2014/main" id="{110F6660-5620-4740-822F-3560689DDB4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18">
              <a:extLst>
                <a:ext uri="{FF2B5EF4-FFF2-40B4-BE49-F238E27FC236}">
                  <a16:creationId xmlns:a16="http://schemas.microsoft.com/office/drawing/2014/main" id="{CE2897E5-662C-4D2A-8EEC-A70EC7CB17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19">
              <a:extLst>
                <a:ext uri="{FF2B5EF4-FFF2-40B4-BE49-F238E27FC236}">
                  <a16:creationId xmlns:a16="http://schemas.microsoft.com/office/drawing/2014/main" id="{9D8D6029-F713-43EC-9135-001F310C5A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0">
              <a:extLst>
                <a:ext uri="{FF2B5EF4-FFF2-40B4-BE49-F238E27FC236}">
                  <a16:creationId xmlns:a16="http://schemas.microsoft.com/office/drawing/2014/main" id="{2FA2E878-0555-4A5D-8344-1D7638A707A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1">
              <a:extLst>
                <a:ext uri="{FF2B5EF4-FFF2-40B4-BE49-F238E27FC236}">
                  <a16:creationId xmlns:a16="http://schemas.microsoft.com/office/drawing/2014/main" id="{C08BD66D-1B8F-4BC6-8377-DAAA5D1B944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2">
              <a:extLst>
                <a:ext uri="{FF2B5EF4-FFF2-40B4-BE49-F238E27FC236}">
                  <a16:creationId xmlns:a16="http://schemas.microsoft.com/office/drawing/2014/main" id="{A8947843-A8EB-4674-AADB-7C9929F170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23">
              <a:extLst>
                <a:ext uri="{FF2B5EF4-FFF2-40B4-BE49-F238E27FC236}">
                  <a16:creationId xmlns:a16="http://schemas.microsoft.com/office/drawing/2014/main" id="{BB6E8643-510C-4042-B52D-C7BD6137E6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24">
              <a:extLst>
                <a:ext uri="{FF2B5EF4-FFF2-40B4-BE49-F238E27FC236}">
                  <a16:creationId xmlns:a16="http://schemas.microsoft.com/office/drawing/2014/main" id="{EE28AD79-9245-4F5D-BD17-BDD48A4FB5A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25">
              <a:extLst>
                <a:ext uri="{FF2B5EF4-FFF2-40B4-BE49-F238E27FC236}">
                  <a16:creationId xmlns:a16="http://schemas.microsoft.com/office/drawing/2014/main" id="{AEED706B-09CF-48BA-9984-BD2BD64B77B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26">
              <a:extLst>
                <a:ext uri="{FF2B5EF4-FFF2-40B4-BE49-F238E27FC236}">
                  <a16:creationId xmlns:a16="http://schemas.microsoft.com/office/drawing/2014/main" id="{8EDF99C7-1E9B-4D15-AB7E-68F71D6353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28">
              <a:extLst>
                <a:ext uri="{FF2B5EF4-FFF2-40B4-BE49-F238E27FC236}">
                  <a16:creationId xmlns:a16="http://schemas.microsoft.com/office/drawing/2014/main" id="{01A9A9FB-91D7-49E6-9124-F93B92A1C73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729">
              <a:extLst>
                <a:ext uri="{FF2B5EF4-FFF2-40B4-BE49-F238E27FC236}">
                  <a16:creationId xmlns:a16="http://schemas.microsoft.com/office/drawing/2014/main" id="{18F67C40-D67F-4C49-9D08-93D7E917C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730">
              <a:extLst>
                <a:ext uri="{FF2B5EF4-FFF2-40B4-BE49-F238E27FC236}">
                  <a16:creationId xmlns:a16="http://schemas.microsoft.com/office/drawing/2014/main" id="{AE445CB6-AD4E-4AA7-B247-4FC1726EA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Freeform 731">
              <a:extLst>
                <a:ext uri="{FF2B5EF4-FFF2-40B4-BE49-F238E27FC236}">
                  <a16:creationId xmlns:a16="http://schemas.microsoft.com/office/drawing/2014/main" id="{36664E92-6D6E-4C8F-A725-03C8D0214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Line 732">
              <a:extLst>
                <a:ext uri="{FF2B5EF4-FFF2-40B4-BE49-F238E27FC236}">
                  <a16:creationId xmlns:a16="http://schemas.microsoft.com/office/drawing/2014/main" id="{90DAFAB6-8283-4B38-B46B-F8E49521C48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Line 733">
              <a:extLst>
                <a:ext uri="{FF2B5EF4-FFF2-40B4-BE49-F238E27FC236}">
                  <a16:creationId xmlns:a16="http://schemas.microsoft.com/office/drawing/2014/main" id="{3194086D-A825-4416-B602-71DCBB2C4EE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6" name="椭圆 45">
            <a:extLst>
              <a:ext uri="{FF2B5EF4-FFF2-40B4-BE49-F238E27FC236}">
                <a16:creationId xmlns:a16="http://schemas.microsoft.com/office/drawing/2014/main" id="{07201E0D-A0F8-4676-A561-9085B1FBC9BE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31C4857C-CD95-420F-A36B-CCCD8589E943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E3B673F-5747-4615-AE23-65E1A2681C4A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 页 展 示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7F8A1861-65F8-4681-94E3-E5A2064BA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905C709D-7582-4CF9-B5F5-7714E80B5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4" y="166836"/>
            <a:ext cx="607512" cy="58527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E219B385-8223-4BA8-A283-08DD925F2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80813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B14B114-7C14-4FD6-B3EF-5ECF3073D5F8}"/>
              </a:ext>
            </a:extLst>
          </p:cNvPr>
          <p:cNvGrpSpPr/>
          <p:nvPr/>
        </p:nvGrpSpPr>
        <p:grpSpPr>
          <a:xfrm>
            <a:off x="824950" y="1458564"/>
            <a:ext cx="2633867" cy="1281666"/>
            <a:chOff x="824950" y="1249845"/>
            <a:chExt cx="2633867" cy="128166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6B691D-03BE-41B8-975A-A4187D094E75}"/>
                </a:ext>
              </a:extLst>
            </p:cNvPr>
            <p:cNvSpPr/>
            <p:nvPr/>
          </p:nvSpPr>
          <p:spPr>
            <a:xfrm>
              <a:off x="834888" y="1249845"/>
              <a:ext cx="2623929" cy="6261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D197318-47B3-4B26-8DCD-AB2857E8D565}"/>
                </a:ext>
              </a:extLst>
            </p:cNvPr>
            <p:cNvSpPr/>
            <p:nvPr/>
          </p:nvSpPr>
          <p:spPr>
            <a:xfrm>
              <a:off x="824950" y="1905346"/>
              <a:ext cx="263386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非实时、每日定时更新</a:t>
              </a:r>
            </a:p>
          </p:txBody>
        </p:sp>
      </p:grpSp>
      <p:grpSp>
        <p:nvGrpSpPr>
          <p:cNvPr id="5" name="Group 93">
            <a:extLst>
              <a:ext uri="{FF2B5EF4-FFF2-40B4-BE49-F238E27FC236}">
                <a16:creationId xmlns:a16="http://schemas.microsoft.com/office/drawing/2014/main" id="{E00FB910-3969-4A0F-8DAF-E79D7A214EBD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6" name="Line 699">
              <a:extLst>
                <a:ext uri="{FF2B5EF4-FFF2-40B4-BE49-F238E27FC236}">
                  <a16:creationId xmlns:a16="http://schemas.microsoft.com/office/drawing/2014/main" id="{BF1F36AF-6318-442E-840E-DF54682D00C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700">
              <a:extLst>
                <a:ext uri="{FF2B5EF4-FFF2-40B4-BE49-F238E27FC236}">
                  <a16:creationId xmlns:a16="http://schemas.microsoft.com/office/drawing/2014/main" id="{95B403C7-F4E4-4562-A119-2496F43AD2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319E1B28-2C1B-4ABE-A104-77308461F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99644D77-F3F2-4FCA-9A66-6222BC39EAA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1D6F033C-4E5E-404E-92E5-6EF57158C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033EA0F7-DDF1-4E32-A57D-096D314D4C6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5C47C719-1664-42BF-8267-DB84437D1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B8CA86F1-52AF-4C4F-9DDE-AAA9026C17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25AF9933-DAF4-4103-933E-8F6BFB86C0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2D09422D-0E0D-49A2-B7E9-CDAA2A941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26DB41D7-C851-48CD-8F16-9B1705C13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7BFFA18C-51B0-4202-BC76-4650FC8CAA3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D94AB138-833C-4093-B6FC-88B8EFC0BB3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7EBADBE5-015F-456E-A970-2868C5AA606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2ABC92F0-E7B7-40F6-8898-9BCC8C50034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4337082B-0F75-495F-8B50-2E1060ABCF1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FFADE3B2-8439-4E33-B081-8397B1319AF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78BDF0D9-EB7E-4FC6-8868-923D572120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7D246BAD-2C71-459C-B307-9E3752F321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4F74E02D-BA67-4070-99A7-6AEC87A83C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8C9E2B57-1602-42B9-981F-8734B524B7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1F09121B-1109-4CD2-89F7-94665F5F9D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E4EF2773-3E2E-4B6B-B3C1-ECFFE977130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ECF926A4-6E02-45D1-9FF8-C5279F5B9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8C4EDC63-6858-4E93-9B80-B5701ABF00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9E95FC0D-A973-4D90-A7E4-C98E1552E92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6413EBDE-8CE3-4073-B188-2FE6E6A5781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554406FF-9F8D-4CA9-B144-88507AC66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7B847E9E-63DA-4C5C-BC09-664C864F50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8282E577-37D2-4B63-961A-12FA961C8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8CCCFE94-3299-44C8-83B5-48984B4B13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371B35F6-6645-4C5B-A1B0-FB945026B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62FE23E3-6411-455B-8D2F-B42254252BF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68A046DB-EBFE-4BDC-9DE0-FBF24A7E1EB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188220A8-9D2C-48FB-AAFD-DEEBFAD096DC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D0004F6-C602-4C7B-8E29-0BAFE550B4EB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1D3A6D6-57DF-4D66-ACC7-9A74B877C15C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 页 展 示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7A5006A9-E9A8-4B8F-8895-641F7083C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6F7C5883-900D-4F61-A23D-8469A339C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B90BA77-7B5A-488D-8FED-64E76C0D6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80813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86B691D-03BE-41B8-975A-A4187D094E75}"/>
              </a:ext>
            </a:extLst>
          </p:cNvPr>
          <p:cNvSpPr/>
          <p:nvPr/>
        </p:nvSpPr>
        <p:spPr>
          <a:xfrm>
            <a:off x="10744200" y="1520685"/>
            <a:ext cx="1063486" cy="513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8E24354-05B5-415B-9E09-0E69B7F9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613" y="1500807"/>
            <a:ext cx="2242929" cy="2634313"/>
          </a:xfrm>
          <a:prstGeom prst="rect">
            <a:avLst/>
          </a:prstGeom>
        </p:spPr>
      </p:pic>
      <p:grpSp>
        <p:nvGrpSpPr>
          <p:cNvPr id="14" name="Group 93">
            <a:extLst>
              <a:ext uri="{FF2B5EF4-FFF2-40B4-BE49-F238E27FC236}">
                <a16:creationId xmlns:a16="http://schemas.microsoft.com/office/drawing/2014/main" id="{CCF024B4-4CED-47A9-ABC5-5ACF742E5063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15" name="Line 699">
              <a:extLst>
                <a:ext uri="{FF2B5EF4-FFF2-40B4-BE49-F238E27FC236}">
                  <a16:creationId xmlns:a16="http://schemas.microsoft.com/office/drawing/2014/main" id="{14107C70-3068-4D42-BB64-97415EFDFB7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0">
              <a:extLst>
                <a:ext uri="{FF2B5EF4-FFF2-40B4-BE49-F238E27FC236}">
                  <a16:creationId xmlns:a16="http://schemas.microsoft.com/office/drawing/2014/main" id="{767AAAE1-1F47-4223-9954-409E4DD40D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1">
              <a:extLst>
                <a:ext uri="{FF2B5EF4-FFF2-40B4-BE49-F238E27FC236}">
                  <a16:creationId xmlns:a16="http://schemas.microsoft.com/office/drawing/2014/main" id="{E21D05C2-2D89-4618-AEB1-EC3ADDF56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02">
              <a:extLst>
                <a:ext uri="{FF2B5EF4-FFF2-40B4-BE49-F238E27FC236}">
                  <a16:creationId xmlns:a16="http://schemas.microsoft.com/office/drawing/2014/main" id="{55B9B0B4-A79F-48D3-833D-CA1CF2228A8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3">
              <a:extLst>
                <a:ext uri="{FF2B5EF4-FFF2-40B4-BE49-F238E27FC236}">
                  <a16:creationId xmlns:a16="http://schemas.microsoft.com/office/drawing/2014/main" id="{5BC9A696-1AB6-4353-9551-5D7EFDC93E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04">
              <a:extLst>
                <a:ext uri="{FF2B5EF4-FFF2-40B4-BE49-F238E27FC236}">
                  <a16:creationId xmlns:a16="http://schemas.microsoft.com/office/drawing/2014/main" id="{00E98E82-D352-4509-A5D0-FA9805260E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705">
              <a:extLst>
                <a:ext uri="{FF2B5EF4-FFF2-40B4-BE49-F238E27FC236}">
                  <a16:creationId xmlns:a16="http://schemas.microsoft.com/office/drawing/2014/main" id="{6E1D9A80-05DD-42D8-8EE4-2DC0A59E6E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706">
              <a:extLst>
                <a:ext uri="{FF2B5EF4-FFF2-40B4-BE49-F238E27FC236}">
                  <a16:creationId xmlns:a16="http://schemas.microsoft.com/office/drawing/2014/main" id="{CEDCB584-1C3F-47CE-8057-15E05843CD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707">
              <a:extLst>
                <a:ext uri="{FF2B5EF4-FFF2-40B4-BE49-F238E27FC236}">
                  <a16:creationId xmlns:a16="http://schemas.microsoft.com/office/drawing/2014/main" id="{99429E98-082B-46C1-A642-CF14F50B13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708">
              <a:extLst>
                <a:ext uri="{FF2B5EF4-FFF2-40B4-BE49-F238E27FC236}">
                  <a16:creationId xmlns:a16="http://schemas.microsoft.com/office/drawing/2014/main" id="{4274DC5A-91C5-475E-A1AF-EF231ADBF2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09">
              <a:extLst>
                <a:ext uri="{FF2B5EF4-FFF2-40B4-BE49-F238E27FC236}">
                  <a16:creationId xmlns:a16="http://schemas.microsoft.com/office/drawing/2014/main" id="{2F0B4157-0033-4629-A4E8-628369281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0">
              <a:extLst>
                <a:ext uri="{FF2B5EF4-FFF2-40B4-BE49-F238E27FC236}">
                  <a16:creationId xmlns:a16="http://schemas.microsoft.com/office/drawing/2014/main" id="{78F1BA86-CE16-4898-8348-2B8ABCFDAEC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1">
              <a:extLst>
                <a:ext uri="{FF2B5EF4-FFF2-40B4-BE49-F238E27FC236}">
                  <a16:creationId xmlns:a16="http://schemas.microsoft.com/office/drawing/2014/main" id="{C5C33DAB-B3E2-498E-828F-4F138D683F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2">
              <a:extLst>
                <a:ext uri="{FF2B5EF4-FFF2-40B4-BE49-F238E27FC236}">
                  <a16:creationId xmlns:a16="http://schemas.microsoft.com/office/drawing/2014/main" id="{96719ED5-B4D5-4325-96C7-CE3F9BFBEB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13">
              <a:extLst>
                <a:ext uri="{FF2B5EF4-FFF2-40B4-BE49-F238E27FC236}">
                  <a16:creationId xmlns:a16="http://schemas.microsoft.com/office/drawing/2014/main" id="{2871737C-C885-438A-A52C-9387AA76D7E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14">
              <a:extLst>
                <a:ext uri="{FF2B5EF4-FFF2-40B4-BE49-F238E27FC236}">
                  <a16:creationId xmlns:a16="http://schemas.microsoft.com/office/drawing/2014/main" id="{26F20D75-0814-4F53-857D-DB6615C8271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15">
              <a:extLst>
                <a:ext uri="{FF2B5EF4-FFF2-40B4-BE49-F238E27FC236}">
                  <a16:creationId xmlns:a16="http://schemas.microsoft.com/office/drawing/2014/main" id="{5398BBC9-3A9B-4057-BB9B-4BB875C15EE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16">
              <a:extLst>
                <a:ext uri="{FF2B5EF4-FFF2-40B4-BE49-F238E27FC236}">
                  <a16:creationId xmlns:a16="http://schemas.microsoft.com/office/drawing/2014/main" id="{119915FB-121C-4B22-8207-9BC3F715D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17">
              <a:extLst>
                <a:ext uri="{FF2B5EF4-FFF2-40B4-BE49-F238E27FC236}">
                  <a16:creationId xmlns:a16="http://schemas.microsoft.com/office/drawing/2014/main" id="{04281672-FE46-473F-9884-8B81370661C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18">
              <a:extLst>
                <a:ext uri="{FF2B5EF4-FFF2-40B4-BE49-F238E27FC236}">
                  <a16:creationId xmlns:a16="http://schemas.microsoft.com/office/drawing/2014/main" id="{3179830E-A0CB-4ACE-82A5-A6F5FF2FA3C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19">
              <a:extLst>
                <a:ext uri="{FF2B5EF4-FFF2-40B4-BE49-F238E27FC236}">
                  <a16:creationId xmlns:a16="http://schemas.microsoft.com/office/drawing/2014/main" id="{5687A3B0-11BC-443B-BE70-3AAD5A5DB67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0">
              <a:extLst>
                <a:ext uri="{FF2B5EF4-FFF2-40B4-BE49-F238E27FC236}">
                  <a16:creationId xmlns:a16="http://schemas.microsoft.com/office/drawing/2014/main" id="{E0A399C9-1216-4EE1-8D3E-D69C0386DB5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21">
              <a:extLst>
                <a:ext uri="{FF2B5EF4-FFF2-40B4-BE49-F238E27FC236}">
                  <a16:creationId xmlns:a16="http://schemas.microsoft.com/office/drawing/2014/main" id="{A267C690-CE6B-4A3D-8D5B-C081EA542F7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22">
              <a:extLst>
                <a:ext uri="{FF2B5EF4-FFF2-40B4-BE49-F238E27FC236}">
                  <a16:creationId xmlns:a16="http://schemas.microsoft.com/office/drawing/2014/main" id="{614E82A3-ECED-416B-AA40-F21D7AD631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23">
              <a:extLst>
                <a:ext uri="{FF2B5EF4-FFF2-40B4-BE49-F238E27FC236}">
                  <a16:creationId xmlns:a16="http://schemas.microsoft.com/office/drawing/2014/main" id="{2BCF413F-6C99-42B7-8573-84F375360D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24">
              <a:extLst>
                <a:ext uri="{FF2B5EF4-FFF2-40B4-BE49-F238E27FC236}">
                  <a16:creationId xmlns:a16="http://schemas.microsoft.com/office/drawing/2014/main" id="{5F293911-878D-46CE-8F49-A7BCB3363EB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25">
              <a:extLst>
                <a:ext uri="{FF2B5EF4-FFF2-40B4-BE49-F238E27FC236}">
                  <a16:creationId xmlns:a16="http://schemas.microsoft.com/office/drawing/2014/main" id="{134AE377-235E-4194-B13C-3651DA7F467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726">
              <a:extLst>
                <a:ext uri="{FF2B5EF4-FFF2-40B4-BE49-F238E27FC236}">
                  <a16:creationId xmlns:a16="http://schemas.microsoft.com/office/drawing/2014/main" id="{A4062B57-05D9-45AC-A893-C72DD6FF80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Line 728">
              <a:extLst>
                <a:ext uri="{FF2B5EF4-FFF2-40B4-BE49-F238E27FC236}">
                  <a16:creationId xmlns:a16="http://schemas.microsoft.com/office/drawing/2014/main" id="{94625135-8078-4C2F-A146-9B1B16A7F7C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Freeform 729">
              <a:extLst>
                <a:ext uri="{FF2B5EF4-FFF2-40B4-BE49-F238E27FC236}">
                  <a16:creationId xmlns:a16="http://schemas.microsoft.com/office/drawing/2014/main" id="{310AB95F-B5BA-4D24-ACFE-E64400C8EB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Freeform 730">
              <a:extLst>
                <a:ext uri="{FF2B5EF4-FFF2-40B4-BE49-F238E27FC236}">
                  <a16:creationId xmlns:a16="http://schemas.microsoft.com/office/drawing/2014/main" id="{24409AB2-6DAC-434D-8A53-C6297459DE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Freeform 731">
              <a:extLst>
                <a:ext uri="{FF2B5EF4-FFF2-40B4-BE49-F238E27FC236}">
                  <a16:creationId xmlns:a16="http://schemas.microsoft.com/office/drawing/2014/main" id="{350E7B2F-A1F3-4318-A57D-BACD6F5FF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Line 732">
              <a:extLst>
                <a:ext uri="{FF2B5EF4-FFF2-40B4-BE49-F238E27FC236}">
                  <a16:creationId xmlns:a16="http://schemas.microsoft.com/office/drawing/2014/main" id="{D29F4BA0-052B-440C-BF36-CA3478EC08A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Line 733">
              <a:extLst>
                <a:ext uri="{FF2B5EF4-FFF2-40B4-BE49-F238E27FC236}">
                  <a16:creationId xmlns:a16="http://schemas.microsoft.com/office/drawing/2014/main" id="{47645D44-8BCF-4139-AFDF-55E78F15AEC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D629618D-AAAB-417A-80F2-0143A5FBDF3B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617A0925-2E63-488D-8B32-59D3E6225B92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E1C5F8D-3205-4594-873C-8F8F9E0196F1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 页 展 示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64BFAD66-68D2-4236-A23C-D4A445166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4DB6472C-6E5D-490B-A4ED-6AD99061B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35263F0D-7280-41D5-90EC-C90EC6D97E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93"/>
          <p:cNvGrpSpPr/>
          <p:nvPr/>
        </p:nvGrpSpPr>
        <p:grpSpPr>
          <a:xfrm>
            <a:off x="3223816" y="2480211"/>
            <a:ext cx="2130761" cy="2156626"/>
            <a:chOff x="4943475" y="2471838"/>
            <a:chExt cx="2305050" cy="2333030"/>
          </a:xfrm>
        </p:grpSpPr>
        <p:sp>
          <p:nvSpPr>
            <p:cNvPr id="208" name="Line 699"/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700"/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701"/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Line 702"/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703"/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Line 704"/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705"/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706"/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707"/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708"/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709"/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Line 710"/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Line 711"/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Line 712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Line 713"/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Line 714"/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Line 715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Freeform 716"/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Line 717"/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Line 718"/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Line 719"/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Line 720"/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Line 721"/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Freeform 722"/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723"/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Line 724"/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Line 725"/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726"/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Line 728"/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Freeform 729"/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Freeform 730"/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Freeform 731"/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Line 732"/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Line 733"/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42" name="Rectangle 3"/>
          <p:cNvSpPr txBox="1">
            <a:spLocks noChangeArrowheads="1"/>
          </p:cNvSpPr>
          <p:nvPr/>
        </p:nvSpPr>
        <p:spPr bwMode="auto">
          <a:xfrm>
            <a:off x="5992666" y="2600325"/>
            <a:ext cx="332344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  <a:scene3d>
              <a:camera prst="orthographicFront"/>
              <a:lightRig rig="threePt" dir="t"/>
            </a:scene3d>
            <a:sp3d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数 据 填 报</a:t>
            </a:r>
          </a:p>
        </p:txBody>
      </p:sp>
      <p:cxnSp>
        <p:nvCxnSpPr>
          <p:cNvPr id="243" name="Straight Connector 4"/>
          <p:cNvCxnSpPr/>
          <p:nvPr/>
        </p:nvCxnSpPr>
        <p:spPr>
          <a:xfrm>
            <a:off x="6068866" y="3312461"/>
            <a:ext cx="2886293" cy="0"/>
          </a:xfrm>
          <a:prstGeom prst="line">
            <a:avLst/>
          </a:prstGeom>
          <a:ln w="31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3"/>
          <p:cNvSpPr txBox="1">
            <a:spLocks noChangeArrowheads="1"/>
          </p:cNvSpPr>
          <p:nvPr/>
        </p:nvSpPr>
        <p:spPr bwMode="auto">
          <a:xfrm>
            <a:off x="6027486" y="3444419"/>
            <a:ext cx="2795325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02-1.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界面介绍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Rectangle 3"/>
          <p:cNvSpPr txBox="1">
            <a:spLocks noChangeArrowheads="1"/>
          </p:cNvSpPr>
          <p:nvPr/>
        </p:nvSpPr>
        <p:spPr bwMode="auto">
          <a:xfrm>
            <a:off x="6027486" y="3798564"/>
            <a:ext cx="3177474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02-2.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新增病例、认证趋势、数据概览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Rectangle 3"/>
          <p:cNvSpPr txBox="1">
            <a:spLocks noChangeArrowheads="1"/>
          </p:cNvSpPr>
          <p:nvPr/>
        </p:nvSpPr>
        <p:spPr bwMode="auto">
          <a:xfrm>
            <a:off x="6027486" y="4152708"/>
            <a:ext cx="2795325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02-3.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重要变更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7" name="组合 246"/>
          <p:cNvGrpSpPr/>
          <p:nvPr/>
        </p:nvGrpSpPr>
        <p:grpSpPr>
          <a:xfrm>
            <a:off x="3063019" y="2672913"/>
            <a:ext cx="2475673" cy="1800000"/>
            <a:chOff x="2730285" y="1816264"/>
            <a:chExt cx="2475673" cy="1800000"/>
          </a:xfrm>
        </p:grpSpPr>
        <p:sp>
          <p:nvSpPr>
            <p:cNvPr id="248" name="Rectangle 1"/>
            <p:cNvSpPr/>
            <p:nvPr/>
          </p:nvSpPr>
          <p:spPr>
            <a:xfrm>
              <a:off x="3068121" y="1816264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cs typeface="+mn-ea"/>
              </a:endParaRPr>
            </a:p>
          </p:txBody>
        </p:sp>
        <p:sp>
          <p:nvSpPr>
            <p:cNvPr id="249" name="Rectangle 3"/>
            <p:cNvSpPr txBox="1">
              <a:spLocks noChangeArrowheads="1"/>
            </p:cNvSpPr>
            <p:nvPr/>
          </p:nvSpPr>
          <p:spPr bwMode="auto">
            <a:xfrm>
              <a:off x="3287431" y="1977941"/>
              <a:ext cx="1361380" cy="101784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altLang="ko-KR" sz="6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250" name="Rectangle 3"/>
            <p:cNvSpPr txBox="1">
              <a:spLocks noChangeArrowheads="1"/>
            </p:cNvSpPr>
            <p:nvPr/>
          </p:nvSpPr>
          <p:spPr bwMode="auto">
            <a:xfrm>
              <a:off x="2730285" y="2837170"/>
              <a:ext cx="2475673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altLang="ko-KR" sz="2400" b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PART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9EB99EB8-9004-402E-A6AB-E46AD7BB3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772BBD82-04A5-4EF6-AC44-211BBFB8E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9DD1958-9566-49E7-868A-0439730010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44" grpId="0"/>
      <p:bldP spid="245" grpId="0"/>
      <p:bldP spid="2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578"/>
            <a:ext cx="12192000" cy="57374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7E11D92-13BB-489A-8A99-27698DFF204C}"/>
              </a:ext>
            </a:extLst>
          </p:cNvPr>
          <p:cNvSpPr/>
          <p:nvPr/>
        </p:nvSpPr>
        <p:spPr>
          <a:xfrm>
            <a:off x="0" y="1492541"/>
            <a:ext cx="1152939" cy="5297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FCE23A-A5A3-48EE-B5A1-57C0F327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67" y="1462060"/>
            <a:ext cx="1987054" cy="52940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EB5FDE5-53DB-452E-8A95-92A78E58B361}"/>
              </a:ext>
            </a:extLst>
          </p:cNvPr>
          <p:cNvSpPr/>
          <p:nvPr/>
        </p:nvSpPr>
        <p:spPr>
          <a:xfrm>
            <a:off x="1299031" y="2032000"/>
            <a:ext cx="1738809" cy="327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93">
            <a:extLst>
              <a:ext uri="{FF2B5EF4-FFF2-40B4-BE49-F238E27FC236}">
                <a16:creationId xmlns:a16="http://schemas.microsoft.com/office/drawing/2014/main" id="{D67BB8B3-957E-4DBC-BF60-E719E80519E1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8" name="Line 699">
              <a:extLst>
                <a:ext uri="{FF2B5EF4-FFF2-40B4-BE49-F238E27FC236}">
                  <a16:creationId xmlns:a16="http://schemas.microsoft.com/office/drawing/2014/main" id="{466B4F52-827C-4FB1-A762-0CBD2444909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729E81FD-50BF-4AB0-9CDB-97D41CA20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1">
              <a:extLst>
                <a:ext uri="{FF2B5EF4-FFF2-40B4-BE49-F238E27FC236}">
                  <a16:creationId xmlns:a16="http://schemas.microsoft.com/office/drawing/2014/main" id="{D0CBAFE6-D266-4BA6-AB0B-BA6D01E43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Line 702">
              <a:extLst>
                <a:ext uri="{FF2B5EF4-FFF2-40B4-BE49-F238E27FC236}">
                  <a16:creationId xmlns:a16="http://schemas.microsoft.com/office/drawing/2014/main" id="{FF960E11-F771-4DA8-9F86-C0AA2444A54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3">
              <a:extLst>
                <a:ext uri="{FF2B5EF4-FFF2-40B4-BE49-F238E27FC236}">
                  <a16:creationId xmlns:a16="http://schemas.microsoft.com/office/drawing/2014/main" id="{6834AB21-BBF7-46BD-A8F2-4B6D3F6E2C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Line 704">
              <a:extLst>
                <a:ext uri="{FF2B5EF4-FFF2-40B4-BE49-F238E27FC236}">
                  <a16:creationId xmlns:a16="http://schemas.microsoft.com/office/drawing/2014/main" id="{658C388C-6B87-4EFA-9E41-99FA687A025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5">
              <a:extLst>
                <a:ext uri="{FF2B5EF4-FFF2-40B4-BE49-F238E27FC236}">
                  <a16:creationId xmlns:a16="http://schemas.microsoft.com/office/drawing/2014/main" id="{07F6C35A-2A78-409E-9BB2-B810439802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6">
              <a:extLst>
                <a:ext uri="{FF2B5EF4-FFF2-40B4-BE49-F238E27FC236}">
                  <a16:creationId xmlns:a16="http://schemas.microsoft.com/office/drawing/2014/main" id="{803C277B-0795-4AEA-B736-1EA85A76C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7">
              <a:extLst>
                <a:ext uri="{FF2B5EF4-FFF2-40B4-BE49-F238E27FC236}">
                  <a16:creationId xmlns:a16="http://schemas.microsoft.com/office/drawing/2014/main" id="{52162FBE-D44E-44D7-92BC-29B72DC54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8">
              <a:extLst>
                <a:ext uri="{FF2B5EF4-FFF2-40B4-BE49-F238E27FC236}">
                  <a16:creationId xmlns:a16="http://schemas.microsoft.com/office/drawing/2014/main" id="{A884333A-C229-411F-BA9D-1C881DC924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9">
              <a:extLst>
                <a:ext uri="{FF2B5EF4-FFF2-40B4-BE49-F238E27FC236}">
                  <a16:creationId xmlns:a16="http://schemas.microsoft.com/office/drawing/2014/main" id="{553B5B60-A600-4C28-B526-DFE709592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0">
              <a:extLst>
                <a:ext uri="{FF2B5EF4-FFF2-40B4-BE49-F238E27FC236}">
                  <a16:creationId xmlns:a16="http://schemas.microsoft.com/office/drawing/2014/main" id="{936D1008-D5D3-4402-8DF5-B1D61B8AC77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1">
              <a:extLst>
                <a:ext uri="{FF2B5EF4-FFF2-40B4-BE49-F238E27FC236}">
                  <a16:creationId xmlns:a16="http://schemas.microsoft.com/office/drawing/2014/main" id="{0F9C719E-FCDF-4793-AE4C-6FFFEE8C13E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2">
              <a:extLst>
                <a:ext uri="{FF2B5EF4-FFF2-40B4-BE49-F238E27FC236}">
                  <a16:creationId xmlns:a16="http://schemas.microsoft.com/office/drawing/2014/main" id="{B900E697-9D25-4160-BE9C-67E82E357DB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3">
              <a:extLst>
                <a:ext uri="{FF2B5EF4-FFF2-40B4-BE49-F238E27FC236}">
                  <a16:creationId xmlns:a16="http://schemas.microsoft.com/office/drawing/2014/main" id="{B971E929-9B13-4054-BD38-0BCA31C5F26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4">
              <a:extLst>
                <a:ext uri="{FF2B5EF4-FFF2-40B4-BE49-F238E27FC236}">
                  <a16:creationId xmlns:a16="http://schemas.microsoft.com/office/drawing/2014/main" id="{18AB8246-33C3-4352-9EC8-2523A43143D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5">
              <a:extLst>
                <a:ext uri="{FF2B5EF4-FFF2-40B4-BE49-F238E27FC236}">
                  <a16:creationId xmlns:a16="http://schemas.microsoft.com/office/drawing/2014/main" id="{F8067037-B9CD-4F53-9CE6-83F95259710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716">
              <a:extLst>
                <a:ext uri="{FF2B5EF4-FFF2-40B4-BE49-F238E27FC236}">
                  <a16:creationId xmlns:a16="http://schemas.microsoft.com/office/drawing/2014/main" id="{3814051D-8B98-430E-AE84-BDFA91B7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7">
              <a:extLst>
                <a:ext uri="{FF2B5EF4-FFF2-40B4-BE49-F238E27FC236}">
                  <a16:creationId xmlns:a16="http://schemas.microsoft.com/office/drawing/2014/main" id="{54865725-6043-4A3B-A80B-28A5EFE8531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8">
              <a:extLst>
                <a:ext uri="{FF2B5EF4-FFF2-40B4-BE49-F238E27FC236}">
                  <a16:creationId xmlns:a16="http://schemas.microsoft.com/office/drawing/2014/main" id="{4C9CE4F2-2E0F-4153-B495-A6C52F3F114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19">
              <a:extLst>
                <a:ext uri="{FF2B5EF4-FFF2-40B4-BE49-F238E27FC236}">
                  <a16:creationId xmlns:a16="http://schemas.microsoft.com/office/drawing/2014/main" id="{41BA7E78-C412-499B-884B-E9811B71E48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0">
              <a:extLst>
                <a:ext uri="{FF2B5EF4-FFF2-40B4-BE49-F238E27FC236}">
                  <a16:creationId xmlns:a16="http://schemas.microsoft.com/office/drawing/2014/main" id="{27BE0B65-20F0-4854-BA4A-0A02A146EB2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1">
              <a:extLst>
                <a:ext uri="{FF2B5EF4-FFF2-40B4-BE49-F238E27FC236}">
                  <a16:creationId xmlns:a16="http://schemas.microsoft.com/office/drawing/2014/main" id="{EF8C76E9-C003-402D-91D4-5E517AEFE81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2">
              <a:extLst>
                <a:ext uri="{FF2B5EF4-FFF2-40B4-BE49-F238E27FC236}">
                  <a16:creationId xmlns:a16="http://schemas.microsoft.com/office/drawing/2014/main" id="{0A381997-E0EE-4C04-929D-F17AA614BE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3">
              <a:extLst>
                <a:ext uri="{FF2B5EF4-FFF2-40B4-BE49-F238E27FC236}">
                  <a16:creationId xmlns:a16="http://schemas.microsoft.com/office/drawing/2014/main" id="{1CB4F741-CE8E-4595-857C-EA42BF836C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4">
              <a:extLst>
                <a:ext uri="{FF2B5EF4-FFF2-40B4-BE49-F238E27FC236}">
                  <a16:creationId xmlns:a16="http://schemas.microsoft.com/office/drawing/2014/main" id="{5006C1D3-E238-4775-B25E-64914B3273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5">
              <a:extLst>
                <a:ext uri="{FF2B5EF4-FFF2-40B4-BE49-F238E27FC236}">
                  <a16:creationId xmlns:a16="http://schemas.microsoft.com/office/drawing/2014/main" id="{B2280771-96B6-4F35-8335-3B9A29599B7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26">
              <a:extLst>
                <a:ext uri="{FF2B5EF4-FFF2-40B4-BE49-F238E27FC236}">
                  <a16:creationId xmlns:a16="http://schemas.microsoft.com/office/drawing/2014/main" id="{56BAF620-10BD-4D11-890C-E91796D3E3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28">
              <a:extLst>
                <a:ext uri="{FF2B5EF4-FFF2-40B4-BE49-F238E27FC236}">
                  <a16:creationId xmlns:a16="http://schemas.microsoft.com/office/drawing/2014/main" id="{312E7F10-4B60-41F0-991D-2741DAE5BF2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29">
              <a:extLst>
                <a:ext uri="{FF2B5EF4-FFF2-40B4-BE49-F238E27FC236}">
                  <a16:creationId xmlns:a16="http://schemas.microsoft.com/office/drawing/2014/main" id="{B6C184A2-802A-43C9-811C-36FD4C0649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0">
              <a:extLst>
                <a:ext uri="{FF2B5EF4-FFF2-40B4-BE49-F238E27FC236}">
                  <a16:creationId xmlns:a16="http://schemas.microsoft.com/office/drawing/2014/main" id="{D5752B9C-125D-4E8C-821C-F7263A81F9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731">
              <a:extLst>
                <a:ext uri="{FF2B5EF4-FFF2-40B4-BE49-F238E27FC236}">
                  <a16:creationId xmlns:a16="http://schemas.microsoft.com/office/drawing/2014/main" id="{A30F85A0-CD52-401A-B94D-24DD5C15B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2">
              <a:extLst>
                <a:ext uri="{FF2B5EF4-FFF2-40B4-BE49-F238E27FC236}">
                  <a16:creationId xmlns:a16="http://schemas.microsoft.com/office/drawing/2014/main" id="{041B0CED-801F-4BC8-B16C-F9309B2280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Line 733">
              <a:extLst>
                <a:ext uri="{FF2B5EF4-FFF2-40B4-BE49-F238E27FC236}">
                  <a16:creationId xmlns:a16="http://schemas.microsoft.com/office/drawing/2014/main" id="{F6900B99-2C68-4409-A6CA-59BBC440F47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192CB82E-8EB9-4E8E-A175-BD72068C5616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8641DCE7-2A08-4FFD-9757-1075A819ED51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8248378-9AF2-4627-B9E5-BE89856D5475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 面 介 绍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275762DA-BDD6-4BC9-BBD8-9E79F4507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D92E22E-7253-4DC4-AF90-7188CD5F8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4" y="166836"/>
            <a:ext cx="607512" cy="58527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30D3779-89D1-448B-8E06-AC52780D2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950D13-8701-432B-9B21-80E3689A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A104D7F9-5051-4292-ABB2-DE8DCB0CE301}"/>
              </a:ext>
            </a:extLst>
          </p:cNvPr>
          <p:cNvGrpSpPr/>
          <p:nvPr/>
        </p:nvGrpSpPr>
        <p:grpSpPr>
          <a:xfrm>
            <a:off x="1222513" y="1981201"/>
            <a:ext cx="10754139" cy="1383078"/>
            <a:chOff x="1222513" y="1371601"/>
            <a:chExt cx="10754139" cy="13830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770AD95-9AB1-41EB-826B-21A1C0C9622A}"/>
                </a:ext>
              </a:extLst>
            </p:cNvPr>
            <p:cNvSpPr/>
            <p:nvPr/>
          </p:nvSpPr>
          <p:spPr>
            <a:xfrm>
              <a:off x="1222513" y="1371601"/>
              <a:ext cx="10754139" cy="7056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78F5A5F-0B55-46F5-9729-C7EC4A6BD3D5}"/>
                </a:ext>
              </a:extLst>
            </p:cNvPr>
            <p:cNvSpPr/>
            <p:nvPr/>
          </p:nvSpPr>
          <p:spPr>
            <a:xfrm>
              <a:off x="5282648" y="2128514"/>
              <a:ext cx="263386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高级查询、快速检索</a:t>
              </a:r>
            </a:p>
          </p:txBody>
        </p:sp>
      </p:grpSp>
      <p:grpSp>
        <p:nvGrpSpPr>
          <p:cNvPr id="5" name="Group 93">
            <a:extLst>
              <a:ext uri="{FF2B5EF4-FFF2-40B4-BE49-F238E27FC236}">
                <a16:creationId xmlns:a16="http://schemas.microsoft.com/office/drawing/2014/main" id="{56095838-7AFE-4E7B-BEEC-6F6D689F96CB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6" name="Line 699">
              <a:extLst>
                <a:ext uri="{FF2B5EF4-FFF2-40B4-BE49-F238E27FC236}">
                  <a16:creationId xmlns:a16="http://schemas.microsoft.com/office/drawing/2014/main" id="{A980FFDB-DA28-4DFE-8048-BC87D159882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700">
              <a:extLst>
                <a:ext uri="{FF2B5EF4-FFF2-40B4-BE49-F238E27FC236}">
                  <a16:creationId xmlns:a16="http://schemas.microsoft.com/office/drawing/2014/main" id="{5D656449-5D18-4913-80D5-6688FAA7B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01">
              <a:extLst>
                <a:ext uri="{FF2B5EF4-FFF2-40B4-BE49-F238E27FC236}">
                  <a16:creationId xmlns:a16="http://schemas.microsoft.com/office/drawing/2014/main" id="{CDD548C2-C562-4418-8490-9D0B13E40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Line 702">
              <a:extLst>
                <a:ext uri="{FF2B5EF4-FFF2-40B4-BE49-F238E27FC236}">
                  <a16:creationId xmlns:a16="http://schemas.microsoft.com/office/drawing/2014/main" id="{FFC5FDF4-EBAF-45B2-BEC8-73AAB68A381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3">
              <a:extLst>
                <a:ext uri="{FF2B5EF4-FFF2-40B4-BE49-F238E27FC236}">
                  <a16:creationId xmlns:a16="http://schemas.microsoft.com/office/drawing/2014/main" id="{835495ED-CFAF-4ECA-A378-78AE89B1B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4">
              <a:extLst>
                <a:ext uri="{FF2B5EF4-FFF2-40B4-BE49-F238E27FC236}">
                  <a16:creationId xmlns:a16="http://schemas.microsoft.com/office/drawing/2014/main" id="{F200B548-0A96-42F9-9CDE-7852E77E56A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5">
              <a:extLst>
                <a:ext uri="{FF2B5EF4-FFF2-40B4-BE49-F238E27FC236}">
                  <a16:creationId xmlns:a16="http://schemas.microsoft.com/office/drawing/2014/main" id="{71B9168D-15C6-4D18-9A29-9B757BD7F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6">
              <a:extLst>
                <a:ext uri="{FF2B5EF4-FFF2-40B4-BE49-F238E27FC236}">
                  <a16:creationId xmlns:a16="http://schemas.microsoft.com/office/drawing/2014/main" id="{78FE6621-3FCD-4DB5-AEEE-24AEBDDC83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7">
              <a:extLst>
                <a:ext uri="{FF2B5EF4-FFF2-40B4-BE49-F238E27FC236}">
                  <a16:creationId xmlns:a16="http://schemas.microsoft.com/office/drawing/2014/main" id="{095964FE-3D26-446D-B0DD-250ED4588F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8">
              <a:extLst>
                <a:ext uri="{FF2B5EF4-FFF2-40B4-BE49-F238E27FC236}">
                  <a16:creationId xmlns:a16="http://schemas.microsoft.com/office/drawing/2014/main" id="{25A7D370-8B73-453A-ABAB-51A4942E2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9">
              <a:extLst>
                <a:ext uri="{FF2B5EF4-FFF2-40B4-BE49-F238E27FC236}">
                  <a16:creationId xmlns:a16="http://schemas.microsoft.com/office/drawing/2014/main" id="{D2C44A75-B594-40BD-B2DE-97F552C06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Line 710">
              <a:extLst>
                <a:ext uri="{FF2B5EF4-FFF2-40B4-BE49-F238E27FC236}">
                  <a16:creationId xmlns:a16="http://schemas.microsoft.com/office/drawing/2014/main" id="{D39DB0F4-0D1D-4096-8202-30756C7E741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1">
              <a:extLst>
                <a:ext uri="{FF2B5EF4-FFF2-40B4-BE49-F238E27FC236}">
                  <a16:creationId xmlns:a16="http://schemas.microsoft.com/office/drawing/2014/main" id="{A5FBE0EF-AB15-434A-8A4C-F893C0629E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2">
              <a:extLst>
                <a:ext uri="{FF2B5EF4-FFF2-40B4-BE49-F238E27FC236}">
                  <a16:creationId xmlns:a16="http://schemas.microsoft.com/office/drawing/2014/main" id="{4476DB94-6EC0-4369-B392-227BCC66727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3">
              <a:extLst>
                <a:ext uri="{FF2B5EF4-FFF2-40B4-BE49-F238E27FC236}">
                  <a16:creationId xmlns:a16="http://schemas.microsoft.com/office/drawing/2014/main" id="{8EED9A41-F6DF-48D7-8582-E27C057C19A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4">
              <a:extLst>
                <a:ext uri="{FF2B5EF4-FFF2-40B4-BE49-F238E27FC236}">
                  <a16:creationId xmlns:a16="http://schemas.microsoft.com/office/drawing/2014/main" id="{52B89A62-E400-4946-BDE1-AE182D16171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5">
              <a:extLst>
                <a:ext uri="{FF2B5EF4-FFF2-40B4-BE49-F238E27FC236}">
                  <a16:creationId xmlns:a16="http://schemas.microsoft.com/office/drawing/2014/main" id="{D6901776-C545-4AD1-87F8-27A87C0ABA3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716">
              <a:extLst>
                <a:ext uri="{FF2B5EF4-FFF2-40B4-BE49-F238E27FC236}">
                  <a16:creationId xmlns:a16="http://schemas.microsoft.com/office/drawing/2014/main" id="{BC16B1C8-DFF6-4DAC-9D83-2B9DF4065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7">
              <a:extLst>
                <a:ext uri="{FF2B5EF4-FFF2-40B4-BE49-F238E27FC236}">
                  <a16:creationId xmlns:a16="http://schemas.microsoft.com/office/drawing/2014/main" id="{0F0EEB12-AEBD-4FC5-B6B1-4D41E84589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8">
              <a:extLst>
                <a:ext uri="{FF2B5EF4-FFF2-40B4-BE49-F238E27FC236}">
                  <a16:creationId xmlns:a16="http://schemas.microsoft.com/office/drawing/2014/main" id="{0D474C10-60D4-449E-AF56-A3C9C1DAED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9">
              <a:extLst>
                <a:ext uri="{FF2B5EF4-FFF2-40B4-BE49-F238E27FC236}">
                  <a16:creationId xmlns:a16="http://schemas.microsoft.com/office/drawing/2014/main" id="{21851CEB-83C4-4318-BF68-39D1DC4DDB6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20">
              <a:extLst>
                <a:ext uri="{FF2B5EF4-FFF2-40B4-BE49-F238E27FC236}">
                  <a16:creationId xmlns:a16="http://schemas.microsoft.com/office/drawing/2014/main" id="{E3BDE8EF-E441-42FF-8E58-830F1710967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21">
              <a:extLst>
                <a:ext uri="{FF2B5EF4-FFF2-40B4-BE49-F238E27FC236}">
                  <a16:creationId xmlns:a16="http://schemas.microsoft.com/office/drawing/2014/main" id="{767C7412-A291-442A-94F1-CA36E292FE9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722">
              <a:extLst>
                <a:ext uri="{FF2B5EF4-FFF2-40B4-BE49-F238E27FC236}">
                  <a16:creationId xmlns:a16="http://schemas.microsoft.com/office/drawing/2014/main" id="{FA37C9BE-A0F6-4482-BD4D-41F51BE0E2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723">
              <a:extLst>
                <a:ext uri="{FF2B5EF4-FFF2-40B4-BE49-F238E27FC236}">
                  <a16:creationId xmlns:a16="http://schemas.microsoft.com/office/drawing/2014/main" id="{C9339510-166A-4B05-9374-14FA8496A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4">
              <a:extLst>
                <a:ext uri="{FF2B5EF4-FFF2-40B4-BE49-F238E27FC236}">
                  <a16:creationId xmlns:a16="http://schemas.microsoft.com/office/drawing/2014/main" id="{B56B4E7E-CF97-4DEA-BCCB-D292FD272E2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5">
              <a:extLst>
                <a:ext uri="{FF2B5EF4-FFF2-40B4-BE49-F238E27FC236}">
                  <a16:creationId xmlns:a16="http://schemas.microsoft.com/office/drawing/2014/main" id="{D622C02C-C1B3-4E59-BC51-9286BA6133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6">
              <a:extLst>
                <a:ext uri="{FF2B5EF4-FFF2-40B4-BE49-F238E27FC236}">
                  <a16:creationId xmlns:a16="http://schemas.microsoft.com/office/drawing/2014/main" id="{D13A6FEA-87B6-4736-BC7D-0FF9CA776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8">
              <a:extLst>
                <a:ext uri="{FF2B5EF4-FFF2-40B4-BE49-F238E27FC236}">
                  <a16:creationId xmlns:a16="http://schemas.microsoft.com/office/drawing/2014/main" id="{47CDBC15-5EAF-46A2-92AF-F4F8F64CA74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9">
              <a:extLst>
                <a:ext uri="{FF2B5EF4-FFF2-40B4-BE49-F238E27FC236}">
                  <a16:creationId xmlns:a16="http://schemas.microsoft.com/office/drawing/2014/main" id="{FA82E100-D14F-4894-A32C-30A827C0B7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30">
              <a:extLst>
                <a:ext uri="{FF2B5EF4-FFF2-40B4-BE49-F238E27FC236}">
                  <a16:creationId xmlns:a16="http://schemas.microsoft.com/office/drawing/2014/main" id="{116C30C7-0D5E-410F-8910-1B38F10AE6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31">
              <a:extLst>
                <a:ext uri="{FF2B5EF4-FFF2-40B4-BE49-F238E27FC236}">
                  <a16:creationId xmlns:a16="http://schemas.microsoft.com/office/drawing/2014/main" id="{74635EA6-12F7-463B-B1CA-D7DD7DFE2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32">
              <a:extLst>
                <a:ext uri="{FF2B5EF4-FFF2-40B4-BE49-F238E27FC236}">
                  <a16:creationId xmlns:a16="http://schemas.microsoft.com/office/drawing/2014/main" id="{9615EEBA-622F-4BA2-A8B6-0335AD28AD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Line 733">
              <a:extLst>
                <a:ext uri="{FF2B5EF4-FFF2-40B4-BE49-F238E27FC236}">
                  <a16:creationId xmlns:a16="http://schemas.microsoft.com/office/drawing/2014/main" id="{9508DFF0-F1F9-49E8-AD1C-9449B53800D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61CB8F27-7C49-4A71-AA04-9891279DA7FC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CD046A4-F097-418F-8785-7CE643824612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11F6A98-47A4-4E85-B45C-98C138330897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 面 介 绍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B993B2AE-13A1-487A-9D45-4596FA21F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EE389569-92BD-40CF-BAB7-E3672B10E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6C96D47-907A-49C5-9078-3BFB4CF25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950D13-8701-432B-9B21-80E3689A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578"/>
            <a:ext cx="12192000" cy="573742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81CCFC7-0C16-4B9C-B2F4-FE462C233342}"/>
              </a:ext>
            </a:extLst>
          </p:cNvPr>
          <p:cNvGrpSpPr/>
          <p:nvPr/>
        </p:nvGrpSpPr>
        <p:grpSpPr>
          <a:xfrm>
            <a:off x="974035" y="2069770"/>
            <a:ext cx="11012556" cy="4386742"/>
            <a:chOff x="974035" y="1500809"/>
            <a:chExt cx="11012556" cy="454218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770AD95-9AB1-41EB-826B-21A1C0C9622A}"/>
                </a:ext>
              </a:extLst>
            </p:cNvPr>
            <p:cNvSpPr/>
            <p:nvPr/>
          </p:nvSpPr>
          <p:spPr>
            <a:xfrm>
              <a:off x="974035" y="2126974"/>
              <a:ext cx="11002617" cy="39160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78F5A5F-0B55-46F5-9729-C7EC4A6BD3D5}"/>
                </a:ext>
              </a:extLst>
            </p:cNvPr>
            <p:cNvSpPr/>
            <p:nvPr/>
          </p:nvSpPr>
          <p:spPr>
            <a:xfrm>
              <a:off x="9352724" y="1500809"/>
              <a:ext cx="263386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病例列表</a:t>
              </a:r>
            </a:p>
          </p:txBody>
        </p:sp>
      </p:grpSp>
      <p:grpSp>
        <p:nvGrpSpPr>
          <p:cNvPr id="6" name="Group 93">
            <a:extLst>
              <a:ext uri="{FF2B5EF4-FFF2-40B4-BE49-F238E27FC236}">
                <a16:creationId xmlns:a16="http://schemas.microsoft.com/office/drawing/2014/main" id="{8126AC46-1609-4BF4-A0D2-9112D2FD2F6E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7" name="Line 699">
              <a:extLst>
                <a:ext uri="{FF2B5EF4-FFF2-40B4-BE49-F238E27FC236}">
                  <a16:creationId xmlns:a16="http://schemas.microsoft.com/office/drawing/2014/main" id="{1BEFD418-6EDB-4F86-AF57-26694AD1105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00">
              <a:extLst>
                <a:ext uri="{FF2B5EF4-FFF2-40B4-BE49-F238E27FC236}">
                  <a16:creationId xmlns:a16="http://schemas.microsoft.com/office/drawing/2014/main" id="{1785B738-D465-480A-ABD5-70E320927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1">
              <a:extLst>
                <a:ext uri="{FF2B5EF4-FFF2-40B4-BE49-F238E27FC236}">
                  <a16:creationId xmlns:a16="http://schemas.microsoft.com/office/drawing/2014/main" id="{81B1EBC4-2BDE-42C0-B843-1C5CEA82A4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Line 702">
              <a:extLst>
                <a:ext uri="{FF2B5EF4-FFF2-40B4-BE49-F238E27FC236}">
                  <a16:creationId xmlns:a16="http://schemas.microsoft.com/office/drawing/2014/main" id="{EEE016E7-DF20-451C-8F93-47667895921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3">
              <a:extLst>
                <a:ext uri="{FF2B5EF4-FFF2-40B4-BE49-F238E27FC236}">
                  <a16:creationId xmlns:a16="http://schemas.microsoft.com/office/drawing/2014/main" id="{2A841A2D-9D34-417A-ABBA-26BDBF4A03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Line 704">
              <a:extLst>
                <a:ext uri="{FF2B5EF4-FFF2-40B4-BE49-F238E27FC236}">
                  <a16:creationId xmlns:a16="http://schemas.microsoft.com/office/drawing/2014/main" id="{A952BBEF-2E39-4D75-ACC8-D6E89E6CD37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5">
              <a:extLst>
                <a:ext uri="{FF2B5EF4-FFF2-40B4-BE49-F238E27FC236}">
                  <a16:creationId xmlns:a16="http://schemas.microsoft.com/office/drawing/2014/main" id="{D7BA247B-C33A-4C68-85AD-602A60528B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6">
              <a:extLst>
                <a:ext uri="{FF2B5EF4-FFF2-40B4-BE49-F238E27FC236}">
                  <a16:creationId xmlns:a16="http://schemas.microsoft.com/office/drawing/2014/main" id="{977EBE8E-B9C6-4913-B530-3AFF1A300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7">
              <a:extLst>
                <a:ext uri="{FF2B5EF4-FFF2-40B4-BE49-F238E27FC236}">
                  <a16:creationId xmlns:a16="http://schemas.microsoft.com/office/drawing/2014/main" id="{F1139AAC-DD87-4463-8C38-8D47F7AD6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8">
              <a:extLst>
                <a:ext uri="{FF2B5EF4-FFF2-40B4-BE49-F238E27FC236}">
                  <a16:creationId xmlns:a16="http://schemas.microsoft.com/office/drawing/2014/main" id="{5033DC61-49CF-45EE-8601-858E95814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9">
              <a:extLst>
                <a:ext uri="{FF2B5EF4-FFF2-40B4-BE49-F238E27FC236}">
                  <a16:creationId xmlns:a16="http://schemas.microsoft.com/office/drawing/2014/main" id="{65BDF477-C2F1-4DF7-9C55-3ABE85D11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0">
              <a:extLst>
                <a:ext uri="{FF2B5EF4-FFF2-40B4-BE49-F238E27FC236}">
                  <a16:creationId xmlns:a16="http://schemas.microsoft.com/office/drawing/2014/main" id="{819EF7B5-F018-4AA7-AE64-FA456F85932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1">
              <a:extLst>
                <a:ext uri="{FF2B5EF4-FFF2-40B4-BE49-F238E27FC236}">
                  <a16:creationId xmlns:a16="http://schemas.microsoft.com/office/drawing/2014/main" id="{CC36A9EC-F26C-43A4-992E-DC64F7E80B2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2">
              <a:extLst>
                <a:ext uri="{FF2B5EF4-FFF2-40B4-BE49-F238E27FC236}">
                  <a16:creationId xmlns:a16="http://schemas.microsoft.com/office/drawing/2014/main" id="{DF388E72-852C-43F1-B39C-7714C557E27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3">
              <a:extLst>
                <a:ext uri="{FF2B5EF4-FFF2-40B4-BE49-F238E27FC236}">
                  <a16:creationId xmlns:a16="http://schemas.microsoft.com/office/drawing/2014/main" id="{9DBB1960-0884-41C8-A5ED-15A5A772D91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4">
              <a:extLst>
                <a:ext uri="{FF2B5EF4-FFF2-40B4-BE49-F238E27FC236}">
                  <a16:creationId xmlns:a16="http://schemas.microsoft.com/office/drawing/2014/main" id="{C757A3FE-6361-4D2F-A387-90AB4597642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5">
              <a:extLst>
                <a:ext uri="{FF2B5EF4-FFF2-40B4-BE49-F238E27FC236}">
                  <a16:creationId xmlns:a16="http://schemas.microsoft.com/office/drawing/2014/main" id="{3F0B327C-74EE-4C53-B035-70E12DC3BD1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716">
              <a:extLst>
                <a:ext uri="{FF2B5EF4-FFF2-40B4-BE49-F238E27FC236}">
                  <a16:creationId xmlns:a16="http://schemas.microsoft.com/office/drawing/2014/main" id="{2DCD1803-9E05-4DD8-80B2-9E3A21255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7">
              <a:extLst>
                <a:ext uri="{FF2B5EF4-FFF2-40B4-BE49-F238E27FC236}">
                  <a16:creationId xmlns:a16="http://schemas.microsoft.com/office/drawing/2014/main" id="{7FC34745-1ED0-4B72-9443-53577196DB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8">
              <a:extLst>
                <a:ext uri="{FF2B5EF4-FFF2-40B4-BE49-F238E27FC236}">
                  <a16:creationId xmlns:a16="http://schemas.microsoft.com/office/drawing/2014/main" id="{2F864BB3-6BF9-4C54-BC43-3ED75999E24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9">
              <a:extLst>
                <a:ext uri="{FF2B5EF4-FFF2-40B4-BE49-F238E27FC236}">
                  <a16:creationId xmlns:a16="http://schemas.microsoft.com/office/drawing/2014/main" id="{0AE3131C-B926-44F1-AD6E-0D5A4449222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20">
              <a:extLst>
                <a:ext uri="{FF2B5EF4-FFF2-40B4-BE49-F238E27FC236}">
                  <a16:creationId xmlns:a16="http://schemas.microsoft.com/office/drawing/2014/main" id="{EF75DA39-1A2A-47FD-8445-93EC82355B6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1">
              <a:extLst>
                <a:ext uri="{FF2B5EF4-FFF2-40B4-BE49-F238E27FC236}">
                  <a16:creationId xmlns:a16="http://schemas.microsoft.com/office/drawing/2014/main" id="{780616F2-21CB-4DA6-A2C0-40DBB4C8E0E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722">
              <a:extLst>
                <a:ext uri="{FF2B5EF4-FFF2-40B4-BE49-F238E27FC236}">
                  <a16:creationId xmlns:a16="http://schemas.microsoft.com/office/drawing/2014/main" id="{43B47D91-11D5-4175-AD33-3511B2341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3">
              <a:extLst>
                <a:ext uri="{FF2B5EF4-FFF2-40B4-BE49-F238E27FC236}">
                  <a16:creationId xmlns:a16="http://schemas.microsoft.com/office/drawing/2014/main" id="{EC44C2AA-4A33-47E9-9704-67B151FF5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4">
              <a:extLst>
                <a:ext uri="{FF2B5EF4-FFF2-40B4-BE49-F238E27FC236}">
                  <a16:creationId xmlns:a16="http://schemas.microsoft.com/office/drawing/2014/main" id="{AB01ED04-A56E-4B50-BD6B-D70BC268E6E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5">
              <a:extLst>
                <a:ext uri="{FF2B5EF4-FFF2-40B4-BE49-F238E27FC236}">
                  <a16:creationId xmlns:a16="http://schemas.microsoft.com/office/drawing/2014/main" id="{30748C12-8DDE-429D-8C38-2D5C7A35DCF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6">
              <a:extLst>
                <a:ext uri="{FF2B5EF4-FFF2-40B4-BE49-F238E27FC236}">
                  <a16:creationId xmlns:a16="http://schemas.microsoft.com/office/drawing/2014/main" id="{B072EE7C-6A96-4CC1-8E8F-560A3F706D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8">
              <a:extLst>
                <a:ext uri="{FF2B5EF4-FFF2-40B4-BE49-F238E27FC236}">
                  <a16:creationId xmlns:a16="http://schemas.microsoft.com/office/drawing/2014/main" id="{1E0F6F2E-7EE2-4656-9CD3-7123B0C086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29">
              <a:extLst>
                <a:ext uri="{FF2B5EF4-FFF2-40B4-BE49-F238E27FC236}">
                  <a16:creationId xmlns:a16="http://schemas.microsoft.com/office/drawing/2014/main" id="{9293C42E-2516-41E7-BD87-76C8290927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30">
              <a:extLst>
                <a:ext uri="{FF2B5EF4-FFF2-40B4-BE49-F238E27FC236}">
                  <a16:creationId xmlns:a16="http://schemas.microsoft.com/office/drawing/2014/main" id="{D47BFA97-1E6D-43C5-9E16-D7EEDCDF06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1">
              <a:extLst>
                <a:ext uri="{FF2B5EF4-FFF2-40B4-BE49-F238E27FC236}">
                  <a16:creationId xmlns:a16="http://schemas.microsoft.com/office/drawing/2014/main" id="{F07AE2BF-A69A-492C-B23D-396909C2FF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Line 732">
              <a:extLst>
                <a:ext uri="{FF2B5EF4-FFF2-40B4-BE49-F238E27FC236}">
                  <a16:creationId xmlns:a16="http://schemas.microsoft.com/office/drawing/2014/main" id="{6874DED2-0EFB-4CC8-85F3-EAFB8E68C9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3">
              <a:extLst>
                <a:ext uri="{FF2B5EF4-FFF2-40B4-BE49-F238E27FC236}">
                  <a16:creationId xmlns:a16="http://schemas.microsoft.com/office/drawing/2014/main" id="{503F7D79-1266-491D-ADF9-ECED79DDA86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EAA6A3F1-6E2B-4E4D-9037-6B66CF6CC3EE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D6CFCD6A-16F2-4B7E-9398-3C9C915565B4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35CE1CD-CB20-4860-8503-CA81C663F89C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 面 介 绍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0D57A8F-3EE4-46FB-AE2D-2D5B6C15A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283F9FB-A796-41F2-9930-8C319F999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88E6EEA-64A2-4F9B-8B00-5DBFD9E70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0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950D13-8701-432B-9B21-80E3689A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18137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6C1356DE-E3D3-44E5-88A3-91C0B37E1521}"/>
              </a:ext>
            </a:extLst>
          </p:cNvPr>
          <p:cNvGrpSpPr/>
          <p:nvPr/>
        </p:nvGrpSpPr>
        <p:grpSpPr>
          <a:xfrm>
            <a:off x="864704" y="2698895"/>
            <a:ext cx="3067215" cy="1060967"/>
            <a:chOff x="864704" y="2587135"/>
            <a:chExt cx="3067215" cy="106096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770AD95-9AB1-41EB-826B-21A1C0C9622A}"/>
                </a:ext>
              </a:extLst>
            </p:cNvPr>
            <p:cNvSpPr/>
            <p:nvPr/>
          </p:nvSpPr>
          <p:spPr>
            <a:xfrm>
              <a:off x="874644" y="2587135"/>
              <a:ext cx="3051313" cy="4348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78F5A5F-0B55-46F5-9729-C7EC4A6BD3D5}"/>
                </a:ext>
              </a:extLst>
            </p:cNvPr>
            <p:cNvSpPr/>
            <p:nvPr/>
          </p:nvSpPr>
          <p:spPr>
            <a:xfrm>
              <a:off x="864704" y="3039380"/>
              <a:ext cx="3067215" cy="60872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填报状态分类</a:t>
              </a:r>
            </a:p>
          </p:txBody>
        </p:sp>
      </p:grpSp>
      <p:grpSp>
        <p:nvGrpSpPr>
          <p:cNvPr id="5" name="Group 93">
            <a:extLst>
              <a:ext uri="{FF2B5EF4-FFF2-40B4-BE49-F238E27FC236}">
                <a16:creationId xmlns:a16="http://schemas.microsoft.com/office/drawing/2014/main" id="{4C7CA501-7573-4145-AFD7-9D9C7CAE6D12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6" name="Line 699">
              <a:extLst>
                <a:ext uri="{FF2B5EF4-FFF2-40B4-BE49-F238E27FC236}">
                  <a16:creationId xmlns:a16="http://schemas.microsoft.com/office/drawing/2014/main" id="{51AC702F-F6FD-4271-B8E6-5DA49120047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700">
              <a:extLst>
                <a:ext uri="{FF2B5EF4-FFF2-40B4-BE49-F238E27FC236}">
                  <a16:creationId xmlns:a16="http://schemas.microsoft.com/office/drawing/2014/main" id="{5B42AC43-5648-4B06-BE21-32E6E8CFCE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01">
              <a:extLst>
                <a:ext uri="{FF2B5EF4-FFF2-40B4-BE49-F238E27FC236}">
                  <a16:creationId xmlns:a16="http://schemas.microsoft.com/office/drawing/2014/main" id="{72B2E077-BE2F-416E-AB67-214B1BD7F9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Line 702">
              <a:extLst>
                <a:ext uri="{FF2B5EF4-FFF2-40B4-BE49-F238E27FC236}">
                  <a16:creationId xmlns:a16="http://schemas.microsoft.com/office/drawing/2014/main" id="{76CE928E-FCE6-4EEF-A8A0-8EE940F236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3">
              <a:extLst>
                <a:ext uri="{FF2B5EF4-FFF2-40B4-BE49-F238E27FC236}">
                  <a16:creationId xmlns:a16="http://schemas.microsoft.com/office/drawing/2014/main" id="{2F5F3C55-1D4D-46C7-AABA-586F084C1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4">
              <a:extLst>
                <a:ext uri="{FF2B5EF4-FFF2-40B4-BE49-F238E27FC236}">
                  <a16:creationId xmlns:a16="http://schemas.microsoft.com/office/drawing/2014/main" id="{D8867202-8DBA-4119-9725-CC4AD4CC57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5">
              <a:extLst>
                <a:ext uri="{FF2B5EF4-FFF2-40B4-BE49-F238E27FC236}">
                  <a16:creationId xmlns:a16="http://schemas.microsoft.com/office/drawing/2014/main" id="{E127950D-5046-4F0C-A812-67E58EDF1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6">
              <a:extLst>
                <a:ext uri="{FF2B5EF4-FFF2-40B4-BE49-F238E27FC236}">
                  <a16:creationId xmlns:a16="http://schemas.microsoft.com/office/drawing/2014/main" id="{97C9EB31-9AE6-4E26-AB4F-8698771F66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7">
              <a:extLst>
                <a:ext uri="{FF2B5EF4-FFF2-40B4-BE49-F238E27FC236}">
                  <a16:creationId xmlns:a16="http://schemas.microsoft.com/office/drawing/2014/main" id="{32145957-62D3-4867-9FD2-56FAF60A3A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8">
              <a:extLst>
                <a:ext uri="{FF2B5EF4-FFF2-40B4-BE49-F238E27FC236}">
                  <a16:creationId xmlns:a16="http://schemas.microsoft.com/office/drawing/2014/main" id="{A300A4B7-B68B-4955-9755-276BF9BAA4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9">
              <a:extLst>
                <a:ext uri="{FF2B5EF4-FFF2-40B4-BE49-F238E27FC236}">
                  <a16:creationId xmlns:a16="http://schemas.microsoft.com/office/drawing/2014/main" id="{7A64D23F-3BE2-4B60-942C-E9F133390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Line 710">
              <a:extLst>
                <a:ext uri="{FF2B5EF4-FFF2-40B4-BE49-F238E27FC236}">
                  <a16:creationId xmlns:a16="http://schemas.microsoft.com/office/drawing/2014/main" id="{2E1C1365-4D52-42EA-976C-C18D20F61CC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1">
              <a:extLst>
                <a:ext uri="{FF2B5EF4-FFF2-40B4-BE49-F238E27FC236}">
                  <a16:creationId xmlns:a16="http://schemas.microsoft.com/office/drawing/2014/main" id="{B23F5BFE-2116-4FE3-9473-EF5FDB0AE77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2">
              <a:extLst>
                <a:ext uri="{FF2B5EF4-FFF2-40B4-BE49-F238E27FC236}">
                  <a16:creationId xmlns:a16="http://schemas.microsoft.com/office/drawing/2014/main" id="{2487B571-1630-4B6C-8DD9-5CD94AA2CF6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3">
              <a:extLst>
                <a:ext uri="{FF2B5EF4-FFF2-40B4-BE49-F238E27FC236}">
                  <a16:creationId xmlns:a16="http://schemas.microsoft.com/office/drawing/2014/main" id="{B1081311-42F7-4A86-9B68-EDB410D8354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4">
              <a:extLst>
                <a:ext uri="{FF2B5EF4-FFF2-40B4-BE49-F238E27FC236}">
                  <a16:creationId xmlns:a16="http://schemas.microsoft.com/office/drawing/2014/main" id="{05364589-AF13-4918-BC66-7A618C78EBC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5">
              <a:extLst>
                <a:ext uri="{FF2B5EF4-FFF2-40B4-BE49-F238E27FC236}">
                  <a16:creationId xmlns:a16="http://schemas.microsoft.com/office/drawing/2014/main" id="{712E0A0C-E835-40C4-8185-6DEEB135108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716">
              <a:extLst>
                <a:ext uri="{FF2B5EF4-FFF2-40B4-BE49-F238E27FC236}">
                  <a16:creationId xmlns:a16="http://schemas.microsoft.com/office/drawing/2014/main" id="{30684348-2C25-4FF3-B48E-8955E1E818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7">
              <a:extLst>
                <a:ext uri="{FF2B5EF4-FFF2-40B4-BE49-F238E27FC236}">
                  <a16:creationId xmlns:a16="http://schemas.microsoft.com/office/drawing/2014/main" id="{83B16ED1-2A16-4B06-A269-FC0803EE428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8">
              <a:extLst>
                <a:ext uri="{FF2B5EF4-FFF2-40B4-BE49-F238E27FC236}">
                  <a16:creationId xmlns:a16="http://schemas.microsoft.com/office/drawing/2014/main" id="{AE4CCF9C-A2BF-409F-8951-8D5A583C492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9">
              <a:extLst>
                <a:ext uri="{FF2B5EF4-FFF2-40B4-BE49-F238E27FC236}">
                  <a16:creationId xmlns:a16="http://schemas.microsoft.com/office/drawing/2014/main" id="{C6883F73-BDD1-47B6-97FF-2724287429C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20">
              <a:extLst>
                <a:ext uri="{FF2B5EF4-FFF2-40B4-BE49-F238E27FC236}">
                  <a16:creationId xmlns:a16="http://schemas.microsoft.com/office/drawing/2014/main" id="{D146A28C-9209-4992-8EA1-B52C25C3189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21">
              <a:extLst>
                <a:ext uri="{FF2B5EF4-FFF2-40B4-BE49-F238E27FC236}">
                  <a16:creationId xmlns:a16="http://schemas.microsoft.com/office/drawing/2014/main" id="{9FFE0AED-F35F-4743-A132-2214EC21A5B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722">
              <a:extLst>
                <a:ext uri="{FF2B5EF4-FFF2-40B4-BE49-F238E27FC236}">
                  <a16:creationId xmlns:a16="http://schemas.microsoft.com/office/drawing/2014/main" id="{4710D288-8F60-4BA2-ACE6-84AF4AC1F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723">
              <a:extLst>
                <a:ext uri="{FF2B5EF4-FFF2-40B4-BE49-F238E27FC236}">
                  <a16:creationId xmlns:a16="http://schemas.microsoft.com/office/drawing/2014/main" id="{0B00A2F2-EB95-42E2-B556-B08E9ADF0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4">
              <a:extLst>
                <a:ext uri="{FF2B5EF4-FFF2-40B4-BE49-F238E27FC236}">
                  <a16:creationId xmlns:a16="http://schemas.microsoft.com/office/drawing/2014/main" id="{5638AD73-5C10-4F20-B5A3-7337700E5E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5">
              <a:extLst>
                <a:ext uri="{FF2B5EF4-FFF2-40B4-BE49-F238E27FC236}">
                  <a16:creationId xmlns:a16="http://schemas.microsoft.com/office/drawing/2014/main" id="{5D2FF3F3-852B-44F9-A119-456B1AA5855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6">
              <a:extLst>
                <a:ext uri="{FF2B5EF4-FFF2-40B4-BE49-F238E27FC236}">
                  <a16:creationId xmlns:a16="http://schemas.microsoft.com/office/drawing/2014/main" id="{FFB4114B-4BEC-44DC-B7FE-91DF0D3255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8">
              <a:extLst>
                <a:ext uri="{FF2B5EF4-FFF2-40B4-BE49-F238E27FC236}">
                  <a16:creationId xmlns:a16="http://schemas.microsoft.com/office/drawing/2014/main" id="{B5CE3D6F-EA1E-4727-A446-65B855E9A2D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9">
              <a:extLst>
                <a:ext uri="{FF2B5EF4-FFF2-40B4-BE49-F238E27FC236}">
                  <a16:creationId xmlns:a16="http://schemas.microsoft.com/office/drawing/2014/main" id="{5CF8AE7C-8E74-4AE1-B6F5-4019E0717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30">
              <a:extLst>
                <a:ext uri="{FF2B5EF4-FFF2-40B4-BE49-F238E27FC236}">
                  <a16:creationId xmlns:a16="http://schemas.microsoft.com/office/drawing/2014/main" id="{CFADCD16-D605-4E39-9896-3B5A7CD34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31">
              <a:extLst>
                <a:ext uri="{FF2B5EF4-FFF2-40B4-BE49-F238E27FC236}">
                  <a16:creationId xmlns:a16="http://schemas.microsoft.com/office/drawing/2014/main" id="{61AB3310-3CBD-4305-A9F9-078D63411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32">
              <a:extLst>
                <a:ext uri="{FF2B5EF4-FFF2-40B4-BE49-F238E27FC236}">
                  <a16:creationId xmlns:a16="http://schemas.microsoft.com/office/drawing/2014/main" id="{3DE76DD1-0104-4BEC-8CFC-C3FDF8BC64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Line 733">
              <a:extLst>
                <a:ext uri="{FF2B5EF4-FFF2-40B4-BE49-F238E27FC236}">
                  <a16:creationId xmlns:a16="http://schemas.microsoft.com/office/drawing/2014/main" id="{14E41540-CF58-4900-A34D-A9F88251E34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F6318767-9824-4C00-A53C-836F70CE3885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A66DEEB-8141-496F-8788-FF125BAE3430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6A1BA0F-2E8E-4BC8-B852-555EDCF7EC6C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 面 介 绍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F439FE31-E73C-46D2-9F80-FDA7A5BB8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4B725EE5-4B36-4D79-8E7E-D326FFB28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3FAA7E4-BE3B-4EF9-92A5-7990DB9BE0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950D13-8701-432B-9B21-80E3689A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1813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9DCC286-67F9-4ECE-BD28-40642C45BD14}"/>
              </a:ext>
            </a:extLst>
          </p:cNvPr>
          <p:cNvGrpSpPr/>
          <p:nvPr/>
        </p:nvGrpSpPr>
        <p:grpSpPr>
          <a:xfrm>
            <a:off x="5993296" y="2676498"/>
            <a:ext cx="6062870" cy="1331843"/>
            <a:chOff x="5993296" y="2087218"/>
            <a:chExt cx="6062870" cy="133184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770AD95-9AB1-41EB-826B-21A1C0C9622A}"/>
                </a:ext>
              </a:extLst>
            </p:cNvPr>
            <p:cNvSpPr/>
            <p:nvPr/>
          </p:nvSpPr>
          <p:spPr>
            <a:xfrm>
              <a:off x="10267122" y="2097157"/>
              <a:ext cx="1789044" cy="4472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78F5A5F-0B55-46F5-9729-C7EC4A6BD3D5}"/>
                </a:ext>
              </a:extLst>
            </p:cNvPr>
            <p:cNvSpPr/>
            <p:nvPr/>
          </p:nvSpPr>
          <p:spPr>
            <a:xfrm>
              <a:off x="5993296" y="2087218"/>
              <a:ext cx="4273827" cy="133184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b="1" dirty="0"/>
                <a:t>1.</a:t>
              </a:r>
              <a:r>
                <a:rPr lang="zh-CN" altLang="en-US" b="1" dirty="0"/>
                <a:t>删除病例数据不可恢复；</a:t>
              </a:r>
              <a:endParaRPr lang="en-US" altLang="zh-CN" b="1" dirty="0"/>
            </a:p>
            <a:p>
              <a:r>
                <a:rPr lang="en-US" altLang="zh-CN" b="1" dirty="0"/>
                <a:t>2.</a:t>
              </a:r>
              <a:r>
                <a:rPr lang="zh-CN" altLang="en-US" b="1" dirty="0"/>
                <a:t>医院可按需导出本院数据；</a:t>
              </a:r>
              <a:endParaRPr lang="en-US" altLang="zh-CN" b="1" dirty="0"/>
            </a:p>
            <a:p>
              <a:r>
                <a:rPr lang="en-US" altLang="zh-CN" b="1" dirty="0"/>
                <a:t>3.</a:t>
              </a:r>
              <a:r>
                <a:rPr lang="zh-CN" altLang="en-US" b="1" dirty="0"/>
                <a:t>提供配套工具（时间管理表、操作手册、</a:t>
              </a:r>
              <a:endParaRPr lang="en-US" altLang="zh-CN" b="1" dirty="0"/>
            </a:p>
            <a:p>
              <a:r>
                <a:rPr lang="en-US" altLang="zh-CN" b="1" dirty="0"/>
                <a:t>   </a:t>
              </a:r>
              <a:r>
                <a:rPr lang="zh-CN" altLang="en-US" b="1" dirty="0"/>
                <a:t>特定病例填报视频），提升使用效率</a:t>
              </a:r>
            </a:p>
          </p:txBody>
        </p:sp>
      </p:grpSp>
      <p:grpSp>
        <p:nvGrpSpPr>
          <p:cNvPr id="6" name="Group 93">
            <a:extLst>
              <a:ext uri="{FF2B5EF4-FFF2-40B4-BE49-F238E27FC236}">
                <a16:creationId xmlns:a16="http://schemas.microsoft.com/office/drawing/2014/main" id="{8AC3147E-9681-473A-87B3-0844F96D649F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7" name="Line 699">
              <a:extLst>
                <a:ext uri="{FF2B5EF4-FFF2-40B4-BE49-F238E27FC236}">
                  <a16:creationId xmlns:a16="http://schemas.microsoft.com/office/drawing/2014/main" id="{C6DAC4FD-6425-4283-A024-262542BB4E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00">
              <a:extLst>
                <a:ext uri="{FF2B5EF4-FFF2-40B4-BE49-F238E27FC236}">
                  <a16:creationId xmlns:a16="http://schemas.microsoft.com/office/drawing/2014/main" id="{B03C48C8-FD03-4142-8997-B1100C8B1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1">
              <a:extLst>
                <a:ext uri="{FF2B5EF4-FFF2-40B4-BE49-F238E27FC236}">
                  <a16:creationId xmlns:a16="http://schemas.microsoft.com/office/drawing/2014/main" id="{C6575605-AAB3-4FE8-8B52-2451DDB41B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Line 702">
              <a:extLst>
                <a:ext uri="{FF2B5EF4-FFF2-40B4-BE49-F238E27FC236}">
                  <a16:creationId xmlns:a16="http://schemas.microsoft.com/office/drawing/2014/main" id="{B70D18B9-3F3E-417C-8A5F-91104ED030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3">
              <a:extLst>
                <a:ext uri="{FF2B5EF4-FFF2-40B4-BE49-F238E27FC236}">
                  <a16:creationId xmlns:a16="http://schemas.microsoft.com/office/drawing/2014/main" id="{7DFF0B6E-78D3-459B-97C4-2D347FB7C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Line 704">
              <a:extLst>
                <a:ext uri="{FF2B5EF4-FFF2-40B4-BE49-F238E27FC236}">
                  <a16:creationId xmlns:a16="http://schemas.microsoft.com/office/drawing/2014/main" id="{3DE3054F-8369-49B2-A25A-51AABC196C4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5">
              <a:extLst>
                <a:ext uri="{FF2B5EF4-FFF2-40B4-BE49-F238E27FC236}">
                  <a16:creationId xmlns:a16="http://schemas.microsoft.com/office/drawing/2014/main" id="{F524059C-5040-4606-A4F3-D7A116C096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6">
              <a:extLst>
                <a:ext uri="{FF2B5EF4-FFF2-40B4-BE49-F238E27FC236}">
                  <a16:creationId xmlns:a16="http://schemas.microsoft.com/office/drawing/2014/main" id="{E6B25B29-6ABA-4E61-8DAA-EE3D4683BE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7">
              <a:extLst>
                <a:ext uri="{FF2B5EF4-FFF2-40B4-BE49-F238E27FC236}">
                  <a16:creationId xmlns:a16="http://schemas.microsoft.com/office/drawing/2014/main" id="{B96EB202-EB9B-44AE-9BE6-A5A75666E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8">
              <a:extLst>
                <a:ext uri="{FF2B5EF4-FFF2-40B4-BE49-F238E27FC236}">
                  <a16:creationId xmlns:a16="http://schemas.microsoft.com/office/drawing/2014/main" id="{A4192C43-163F-4C76-9659-7EBEBF658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9">
              <a:extLst>
                <a:ext uri="{FF2B5EF4-FFF2-40B4-BE49-F238E27FC236}">
                  <a16:creationId xmlns:a16="http://schemas.microsoft.com/office/drawing/2014/main" id="{A89D9A2A-9D67-4437-9316-FC9F48CD09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0">
              <a:extLst>
                <a:ext uri="{FF2B5EF4-FFF2-40B4-BE49-F238E27FC236}">
                  <a16:creationId xmlns:a16="http://schemas.microsoft.com/office/drawing/2014/main" id="{43C2E858-C58E-4C50-BE94-6B396FEA7EE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1">
              <a:extLst>
                <a:ext uri="{FF2B5EF4-FFF2-40B4-BE49-F238E27FC236}">
                  <a16:creationId xmlns:a16="http://schemas.microsoft.com/office/drawing/2014/main" id="{844842B9-1192-4629-A815-F003E4283D9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2">
              <a:extLst>
                <a:ext uri="{FF2B5EF4-FFF2-40B4-BE49-F238E27FC236}">
                  <a16:creationId xmlns:a16="http://schemas.microsoft.com/office/drawing/2014/main" id="{39C97798-C63A-43EC-998B-FAB056E359A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3">
              <a:extLst>
                <a:ext uri="{FF2B5EF4-FFF2-40B4-BE49-F238E27FC236}">
                  <a16:creationId xmlns:a16="http://schemas.microsoft.com/office/drawing/2014/main" id="{B252BB8E-F87C-4796-B193-443CFAAB7EC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4">
              <a:extLst>
                <a:ext uri="{FF2B5EF4-FFF2-40B4-BE49-F238E27FC236}">
                  <a16:creationId xmlns:a16="http://schemas.microsoft.com/office/drawing/2014/main" id="{3F34F971-670A-49D0-A524-7778FCC90F1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5">
              <a:extLst>
                <a:ext uri="{FF2B5EF4-FFF2-40B4-BE49-F238E27FC236}">
                  <a16:creationId xmlns:a16="http://schemas.microsoft.com/office/drawing/2014/main" id="{C83EDF51-77CD-421A-AB14-556FD47167D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716">
              <a:extLst>
                <a:ext uri="{FF2B5EF4-FFF2-40B4-BE49-F238E27FC236}">
                  <a16:creationId xmlns:a16="http://schemas.microsoft.com/office/drawing/2014/main" id="{E20F67FB-F96A-4453-AC69-ADC6058CE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7">
              <a:extLst>
                <a:ext uri="{FF2B5EF4-FFF2-40B4-BE49-F238E27FC236}">
                  <a16:creationId xmlns:a16="http://schemas.microsoft.com/office/drawing/2014/main" id="{8235CDD8-9D42-4033-9741-DBF2C29CBD4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8">
              <a:extLst>
                <a:ext uri="{FF2B5EF4-FFF2-40B4-BE49-F238E27FC236}">
                  <a16:creationId xmlns:a16="http://schemas.microsoft.com/office/drawing/2014/main" id="{AB682E32-2151-475A-9FFA-B209890E0B8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9">
              <a:extLst>
                <a:ext uri="{FF2B5EF4-FFF2-40B4-BE49-F238E27FC236}">
                  <a16:creationId xmlns:a16="http://schemas.microsoft.com/office/drawing/2014/main" id="{AB74CDF4-3750-4169-9AC5-5B0C74B69B2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20">
              <a:extLst>
                <a:ext uri="{FF2B5EF4-FFF2-40B4-BE49-F238E27FC236}">
                  <a16:creationId xmlns:a16="http://schemas.microsoft.com/office/drawing/2014/main" id="{6C86AAD1-0D89-411B-961B-D80D619D79E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1">
              <a:extLst>
                <a:ext uri="{FF2B5EF4-FFF2-40B4-BE49-F238E27FC236}">
                  <a16:creationId xmlns:a16="http://schemas.microsoft.com/office/drawing/2014/main" id="{3156E3D3-8D1B-447B-87B3-BCE1A62F08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722">
              <a:extLst>
                <a:ext uri="{FF2B5EF4-FFF2-40B4-BE49-F238E27FC236}">
                  <a16:creationId xmlns:a16="http://schemas.microsoft.com/office/drawing/2014/main" id="{7DA714F5-89CF-4DAC-8C89-880716D936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3">
              <a:extLst>
                <a:ext uri="{FF2B5EF4-FFF2-40B4-BE49-F238E27FC236}">
                  <a16:creationId xmlns:a16="http://schemas.microsoft.com/office/drawing/2014/main" id="{862A7B54-527F-4102-8E91-BCBC240464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4">
              <a:extLst>
                <a:ext uri="{FF2B5EF4-FFF2-40B4-BE49-F238E27FC236}">
                  <a16:creationId xmlns:a16="http://schemas.microsoft.com/office/drawing/2014/main" id="{F702C48F-D0D7-4881-AD74-86836B79AF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5">
              <a:extLst>
                <a:ext uri="{FF2B5EF4-FFF2-40B4-BE49-F238E27FC236}">
                  <a16:creationId xmlns:a16="http://schemas.microsoft.com/office/drawing/2014/main" id="{62284E57-0C89-40B8-8020-7FBFBD5BFAD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6">
              <a:extLst>
                <a:ext uri="{FF2B5EF4-FFF2-40B4-BE49-F238E27FC236}">
                  <a16:creationId xmlns:a16="http://schemas.microsoft.com/office/drawing/2014/main" id="{7C797783-B89D-4DD9-80DB-F6C5EBCB4B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8">
              <a:extLst>
                <a:ext uri="{FF2B5EF4-FFF2-40B4-BE49-F238E27FC236}">
                  <a16:creationId xmlns:a16="http://schemas.microsoft.com/office/drawing/2014/main" id="{2E455A42-E45B-4B63-87BC-21072403B39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29">
              <a:extLst>
                <a:ext uri="{FF2B5EF4-FFF2-40B4-BE49-F238E27FC236}">
                  <a16:creationId xmlns:a16="http://schemas.microsoft.com/office/drawing/2014/main" id="{BB6917D2-65DA-4772-82D5-F800046F6F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30">
              <a:extLst>
                <a:ext uri="{FF2B5EF4-FFF2-40B4-BE49-F238E27FC236}">
                  <a16:creationId xmlns:a16="http://schemas.microsoft.com/office/drawing/2014/main" id="{2B9F1394-846D-4EFA-84AB-D62DBE99D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1">
              <a:extLst>
                <a:ext uri="{FF2B5EF4-FFF2-40B4-BE49-F238E27FC236}">
                  <a16:creationId xmlns:a16="http://schemas.microsoft.com/office/drawing/2014/main" id="{0A4D83F8-56F5-45B2-8A2C-9C700E56E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Line 732">
              <a:extLst>
                <a:ext uri="{FF2B5EF4-FFF2-40B4-BE49-F238E27FC236}">
                  <a16:creationId xmlns:a16="http://schemas.microsoft.com/office/drawing/2014/main" id="{0908487B-7ECA-418D-AB4C-58F26E52598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3">
              <a:extLst>
                <a:ext uri="{FF2B5EF4-FFF2-40B4-BE49-F238E27FC236}">
                  <a16:creationId xmlns:a16="http://schemas.microsoft.com/office/drawing/2014/main" id="{56D0EA43-5791-4535-8AAF-8007AE7728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9467A33D-E407-4C7D-A20F-C4D2BA496BAE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77C841A-FB85-4F5D-8B85-CDE80DAF3188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9EADF0E-6899-4D00-94BA-69A99A5657C7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 面 介 绍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BBFAB7B-8B61-48FC-8405-115002DCA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C072052-1C9A-4819-B579-1785EE109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69DE1EAB-BEFD-4B27-8CF0-3251370FDB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950D13-8701-432B-9B21-80E3689A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297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F4ECDD9F-5711-4FD9-8E38-CC4D08C6B86A}"/>
              </a:ext>
            </a:extLst>
          </p:cNvPr>
          <p:cNvGrpSpPr/>
          <p:nvPr/>
        </p:nvGrpSpPr>
        <p:grpSpPr>
          <a:xfrm>
            <a:off x="7007090" y="3281680"/>
            <a:ext cx="4969562" cy="3086430"/>
            <a:chOff x="7007090" y="2780085"/>
            <a:chExt cx="4969562" cy="358802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770AD95-9AB1-41EB-826B-21A1C0C9622A}"/>
                </a:ext>
              </a:extLst>
            </p:cNvPr>
            <p:cNvSpPr/>
            <p:nvPr/>
          </p:nvSpPr>
          <p:spPr>
            <a:xfrm>
              <a:off x="9640957" y="2790024"/>
              <a:ext cx="2335695" cy="357808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78F5A5F-0B55-46F5-9729-C7EC4A6BD3D5}"/>
                </a:ext>
              </a:extLst>
            </p:cNvPr>
            <p:cNvSpPr/>
            <p:nvPr/>
          </p:nvSpPr>
          <p:spPr>
            <a:xfrm>
              <a:off x="7007090" y="2780085"/>
              <a:ext cx="263386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病例数据操作</a:t>
              </a:r>
            </a:p>
          </p:txBody>
        </p:sp>
      </p:grpSp>
      <p:grpSp>
        <p:nvGrpSpPr>
          <p:cNvPr id="6" name="Group 93">
            <a:extLst>
              <a:ext uri="{FF2B5EF4-FFF2-40B4-BE49-F238E27FC236}">
                <a16:creationId xmlns:a16="http://schemas.microsoft.com/office/drawing/2014/main" id="{B3950CEC-133C-4AA2-9265-2FEEEB7F4F5F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7" name="Line 699">
              <a:extLst>
                <a:ext uri="{FF2B5EF4-FFF2-40B4-BE49-F238E27FC236}">
                  <a16:creationId xmlns:a16="http://schemas.microsoft.com/office/drawing/2014/main" id="{EF1DBC5F-CCBA-490B-8960-0A74D7F6212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00">
              <a:extLst>
                <a:ext uri="{FF2B5EF4-FFF2-40B4-BE49-F238E27FC236}">
                  <a16:creationId xmlns:a16="http://schemas.microsoft.com/office/drawing/2014/main" id="{C5A0EAE8-7932-4C2E-B7CC-4E86DAA05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1">
              <a:extLst>
                <a:ext uri="{FF2B5EF4-FFF2-40B4-BE49-F238E27FC236}">
                  <a16:creationId xmlns:a16="http://schemas.microsoft.com/office/drawing/2014/main" id="{7FDFDC7E-BBE3-4271-AA13-13E93E40E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Line 702">
              <a:extLst>
                <a:ext uri="{FF2B5EF4-FFF2-40B4-BE49-F238E27FC236}">
                  <a16:creationId xmlns:a16="http://schemas.microsoft.com/office/drawing/2014/main" id="{A4C977AF-23B8-4D33-8CDB-5E3C4D1C3D1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3">
              <a:extLst>
                <a:ext uri="{FF2B5EF4-FFF2-40B4-BE49-F238E27FC236}">
                  <a16:creationId xmlns:a16="http://schemas.microsoft.com/office/drawing/2014/main" id="{231DFC42-F01B-4D9A-B484-DEDA50AD3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Line 704">
              <a:extLst>
                <a:ext uri="{FF2B5EF4-FFF2-40B4-BE49-F238E27FC236}">
                  <a16:creationId xmlns:a16="http://schemas.microsoft.com/office/drawing/2014/main" id="{45B412F1-F23F-4415-87EF-6C70055E343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5">
              <a:extLst>
                <a:ext uri="{FF2B5EF4-FFF2-40B4-BE49-F238E27FC236}">
                  <a16:creationId xmlns:a16="http://schemas.microsoft.com/office/drawing/2014/main" id="{438178C0-5C3A-4826-B329-C35A745722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6">
              <a:extLst>
                <a:ext uri="{FF2B5EF4-FFF2-40B4-BE49-F238E27FC236}">
                  <a16:creationId xmlns:a16="http://schemas.microsoft.com/office/drawing/2014/main" id="{4573F8D6-2E15-421E-BFD2-BDF19319EC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7">
              <a:extLst>
                <a:ext uri="{FF2B5EF4-FFF2-40B4-BE49-F238E27FC236}">
                  <a16:creationId xmlns:a16="http://schemas.microsoft.com/office/drawing/2014/main" id="{80F915EF-84D1-4AD1-8672-1F9EEF6D3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8">
              <a:extLst>
                <a:ext uri="{FF2B5EF4-FFF2-40B4-BE49-F238E27FC236}">
                  <a16:creationId xmlns:a16="http://schemas.microsoft.com/office/drawing/2014/main" id="{F3404079-8012-4225-A3FC-0063F853C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9">
              <a:extLst>
                <a:ext uri="{FF2B5EF4-FFF2-40B4-BE49-F238E27FC236}">
                  <a16:creationId xmlns:a16="http://schemas.microsoft.com/office/drawing/2014/main" id="{9228FD6E-90B0-42F3-961D-242936ED21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0">
              <a:extLst>
                <a:ext uri="{FF2B5EF4-FFF2-40B4-BE49-F238E27FC236}">
                  <a16:creationId xmlns:a16="http://schemas.microsoft.com/office/drawing/2014/main" id="{7796D806-C068-48BC-ADBD-E66A39DB501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1">
              <a:extLst>
                <a:ext uri="{FF2B5EF4-FFF2-40B4-BE49-F238E27FC236}">
                  <a16:creationId xmlns:a16="http://schemas.microsoft.com/office/drawing/2014/main" id="{B2533C7C-A88F-4364-8C6B-DC8CA3891BF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2">
              <a:extLst>
                <a:ext uri="{FF2B5EF4-FFF2-40B4-BE49-F238E27FC236}">
                  <a16:creationId xmlns:a16="http://schemas.microsoft.com/office/drawing/2014/main" id="{540FDCDA-3049-4129-BC08-D08A55CCB3B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3">
              <a:extLst>
                <a:ext uri="{FF2B5EF4-FFF2-40B4-BE49-F238E27FC236}">
                  <a16:creationId xmlns:a16="http://schemas.microsoft.com/office/drawing/2014/main" id="{16463652-D1D2-40BE-8CED-6D17D8860C4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4">
              <a:extLst>
                <a:ext uri="{FF2B5EF4-FFF2-40B4-BE49-F238E27FC236}">
                  <a16:creationId xmlns:a16="http://schemas.microsoft.com/office/drawing/2014/main" id="{E1FF63A8-F953-4DEA-BAED-4D9DB1CC4D4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5">
              <a:extLst>
                <a:ext uri="{FF2B5EF4-FFF2-40B4-BE49-F238E27FC236}">
                  <a16:creationId xmlns:a16="http://schemas.microsoft.com/office/drawing/2014/main" id="{DE5A059F-90C9-409D-BAF5-528F3CC75D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716">
              <a:extLst>
                <a:ext uri="{FF2B5EF4-FFF2-40B4-BE49-F238E27FC236}">
                  <a16:creationId xmlns:a16="http://schemas.microsoft.com/office/drawing/2014/main" id="{4F6AB3DB-4E76-4A60-A76E-23E8F307C7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7">
              <a:extLst>
                <a:ext uri="{FF2B5EF4-FFF2-40B4-BE49-F238E27FC236}">
                  <a16:creationId xmlns:a16="http://schemas.microsoft.com/office/drawing/2014/main" id="{F7CB2348-DCD9-4012-B82C-49B91150DB8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8">
              <a:extLst>
                <a:ext uri="{FF2B5EF4-FFF2-40B4-BE49-F238E27FC236}">
                  <a16:creationId xmlns:a16="http://schemas.microsoft.com/office/drawing/2014/main" id="{4F30095D-EDE8-435D-A648-FBEC398FFF1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9">
              <a:extLst>
                <a:ext uri="{FF2B5EF4-FFF2-40B4-BE49-F238E27FC236}">
                  <a16:creationId xmlns:a16="http://schemas.microsoft.com/office/drawing/2014/main" id="{6CE28FE2-A13D-43BC-9EE8-90F365768BA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20">
              <a:extLst>
                <a:ext uri="{FF2B5EF4-FFF2-40B4-BE49-F238E27FC236}">
                  <a16:creationId xmlns:a16="http://schemas.microsoft.com/office/drawing/2014/main" id="{FF7CA897-1116-4895-BE7C-CEE508A24F2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1">
              <a:extLst>
                <a:ext uri="{FF2B5EF4-FFF2-40B4-BE49-F238E27FC236}">
                  <a16:creationId xmlns:a16="http://schemas.microsoft.com/office/drawing/2014/main" id="{838C5C14-24EF-4FB3-946D-2B6A44428BF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722">
              <a:extLst>
                <a:ext uri="{FF2B5EF4-FFF2-40B4-BE49-F238E27FC236}">
                  <a16:creationId xmlns:a16="http://schemas.microsoft.com/office/drawing/2014/main" id="{C0100CC9-42FE-47B8-961A-5FD41C45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3">
              <a:extLst>
                <a:ext uri="{FF2B5EF4-FFF2-40B4-BE49-F238E27FC236}">
                  <a16:creationId xmlns:a16="http://schemas.microsoft.com/office/drawing/2014/main" id="{5B23EB54-D6D9-4074-BE52-C06FFBAE60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4">
              <a:extLst>
                <a:ext uri="{FF2B5EF4-FFF2-40B4-BE49-F238E27FC236}">
                  <a16:creationId xmlns:a16="http://schemas.microsoft.com/office/drawing/2014/main" id="{20A62E3C-3DC3-4991-BE30-78CA2D7BA04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5">
              <a:extLst>
                <a:ext uri="{FF2B5EF4-FFF2-40B4-BE49-F238E27FC236}">
                  <a16:creationId xmlns:a16="http://schemas.microsoft.com/office/drawing/2014/main" id="{69E586DD-B637-4F4D-B600-BA160689C24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6">
              <a:extLst>
                <a:ext uri="{FF2B5EF4-FFF2-40B4-BE49-F238E27FC236}">
                  <a16:creationId xmlns:a16="http://schemas.microsoft.com/office/drawing/2014/main" id="{549DAB69-0C78-4BD8-8F08-08D211BCEA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8">
              <a:extLst>
                <a:ext uri="{FF2B5EF4-FFF2-40B4-BE49-F238E27FC236}">
                  <a16:creationId xmlns:a16="http://schemas.microsoft.com/office/drawing/2014/main" id="{9F60E57C-6CEB-4DE1-999D-46C6F6596C9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29">
              <a:extLst>
                <a:ext uri="{FF2B5EF4-FFF2-40B4-BE49-F238E27FC236}">
                  <a16:creationId xmlns:a16="http://schemas.microsoft.com/office/drawing/2014/main" id="{C15D1C1B-D70B-40D7-93D6-258BA568B0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30">
              <a:extLst>
                <a:ext uri="{FF2B5EF4-FFF2-40B4-BE49-F238E27FC236}">
                  <a16:creationId xmlns:a16="http://schemas.microsoft.com/office/drawing/2014/main" id="{8E966C89-7301-466A-940E-F2B80DDC3E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1">
              <a:extLst>
                <a:ext uri="{FF2B5EF4-FFF2-40B4-BE49-F238E27FC236}">
                  <a16:creationId xmlns:a16="http://schemas.microsoft.com/office/drawing/2014/main" id="{E02286AF-3A80-497C-9DCC-384EDC347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Line 732">
              <a:extLst>
                <a:ext uri="{FF2B5EF4-FFF2-40B4-BE49-F238E27FC236}">
                  <a16:creationId xmlns:a16="http://schemas.microsoft.com/office/drawing/2014/main" id="{1E3932DF-CB18-49DD-8F3A-907C365B71B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3">
              <a:extLst>
                <a:ext uri="{FF2B5EF4-FFF2-40B4-BE49-F238E27FC236}">
                  <a16:creationId xmlns:a16="http://schemas.microsoft.com/office/drawing/2014/main" id="{1442B83F-A66B-4F4C-AEF4-7E96CE89891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1120C9D9-BFAA-4DB2-88D0-C463F1B78E41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C9F0F786-8B2A-4233-B291-B77223EA5057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634175B-C958-4A76-9994-0D128AB47B4C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 面 介 绍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B828F06A-0AA0-40D3-8524-5A0BE75A4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BCB17D55-38C3-42D6-BDEB-FC7CB4360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799" y="166836"/>
            <a:ext cx="606907" cy="58527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99897A9A-E7B0-4E9E-84FD-74C2F47D6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93"/>
          <p:cNvGrpSpPr/>
          <p:nvPr/>
        </p:nvGrpSpPr>
        <p:grpSpPr>
          <a:xfrm>
            <a:off x="3223816" y="2480211"/>
            <a:ext cx="2130761" cy="2156626"/>
            <a:chOff x="4943475" y="2471838"/>
            <a:chExt cx="2305050" cy="2333030"/>
          </a:xfrm>
        </p:grpSpPr>
        <p:sp>
          <p:nvSpPr>
            <p:cNvPr id="138" name="Line 699"/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Freeform 700"/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Freeform 701"/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Line 702"/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Freeform 703"/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" name="Line 704"/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Freeform 705"/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5" name="Freeform 706"/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Freeform 707"/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7" name="Freeform 708"/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Freeform 709"/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9" name="Line 710"/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Line 711"/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1" name="Line 712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2" name="Line 713"/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Line 714"/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Line 715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Freeform 716"/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6" name="Line 717"/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7" name="Line 718"/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Line 719"/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Line 720"/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0" name="Line 721"/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1" name="Freeform 722"/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Freeform 723"/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Line 724"/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Line 725"/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5" name="Freeform 726"/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6" name="Line 728"/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7" name="Freeform 729"/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8" name="Freeform 730"/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9" name="Freeform 731"/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0" name="Line 732"/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1" name="Line 733"/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989668" y="2867328"/>
            <a:ext cx="3866951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  <a:scene3d>
              <a:camera prst="orthographicFront"/>
              <a:lightRig rig="threePt" dir="t"/>
            </a:scene3d>
            <a:sp3d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登陆端及首页展示</a:t>
            </a:r>
          </a:p>
        </p:txBody>
      </p:sp>
      <p:cxnSp>
        <p:nvCxnSpPr>
          <p:cNvPr id="56" name="Straight Connector 4"/>
          <p:cNvCxnSpPr>
            <a:cxnSpLocks/>
          </p:cNvCxnSpPr>
          <p:nvPr/>
        </p:nvCxnSpPr>
        <p:spPr>
          <a:xfrm>
            <a:off x="6065869" y="3579464"/>
            <a:ext cx="4019351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6024489" y="3711422"/>
            <a:ext cx="2795325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01-1.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设计元素介绍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6024489" y="4065567"/>
            <a:ext cx="2795325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01-2.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注意事项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63019" y="2672913"/>
            <a:ext cx="2475673" cy="1800000"/>
            <a:chOff x="2730285" y="1816264"/>
            <a:chExt cx="2475673" cy="1800000"/>
          </a:xfrm>
        </p:grpSpPr>
        <p:sp>
          <p:nvSpPr>
            <p:cNvPr id="54" name="Rectangle 1"/>
            <p:cNvSpPr/>
            <p:nvPr/>
          </p:nvSpPr>
          <p:spPr>
            <a:xfrm>
              <a:off x="3068121" y="1816264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cs typeface="+mn-ea"/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3287431" y="1977941"/>
              <a:ext cx="1361380" cy="101784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altLang="ko-KR" sz="6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837170"/>
              <a:ext cx="2475673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altLang="ko-KR" sz="2400" b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PART</a:t>
              </a: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1FE4E96C-7A07-4FB8-8C3D-2DD5D5380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28093EF-B375-4009-A001-1368E7CB1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37A9B41D-AC2B-48DD-B031-84D3D8EA1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950D13-8701-432B-9B21-80E3689A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225"/>
            <a:ext cx="12192000" cy="5752450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0D0D32DB-A869-4ED7-996F-4C75E45D95F7}"/>
              </a:ext>
            </a:extLst>
          </p:cNvPr>
          <p:cNvGrpSpPr/>
          <p:nvPr/>
        </p:nvGrpSpPr>
        <p:grpSpPr>
          <a:xfrm>
            <a:off x="9592748" y="3173455"/>
            <a:ext cx="2383904" cy="1045965"/>
            <a:chOff x="9592748" y="2584175"/>
            <a:chExt cx="2383904" cy="1045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770AD95-9AB1-41EB-826B-21A1C0C9622A}"/>
                </a:ext>
              </a:extLst>
            </p:cNvPr>
            <p:cNvSpPr/>
            <p:nvPr/>
          </p:nvSpPr>
          <p:spPr>
            <a:xfrm>
              <a:off x="9601200" y="2584175"/>
              <a:ext cx="2375452" cy="40750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78F5A5F-0B55-46F5-9729-C7EC4A6BD3D5}"/>
                </a:ext>
              </a:extLst>
            </p:cNvPr>
            <p:cNvSpPr/>
            <p:nvPr/>
          </p:nvSpPr>
          <p:spPr>
            <a:xfrm>
              <a:off x="9592748" y="3003975"/>
              <a:ext cx="2383904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“关键指标”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109B83D-71AC-45E5-9DD6-AD5C663B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64" y="2430377"/>
            <a:ext cx="8917942" cy="3578086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93">
            <a:extLst>
              <a:ext uri="{FF2B5EF4-FFF2-40B4-BE49-F238E27FC236}">
                <a16:creationId xmlns:a16="http://schemas.microsoft.com/office/drawing/2014/main" id="{55F93C16-91D0-4548-AB47-9003B2307720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7" name="Line 699">
              <a:extLst>
                <a:ext uri="{FF2B5EF4-FFF2-40B4-BE49-F238E27FC236}">
                  <a16:creationId xmlns:a16="http://schemas.microsoft.com/office/drawing/2014/main" id="{A02B9BDC-ABCF-4803-980D-B8D5E1A3E62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00">
              <a:extLst>
                <a:ext uri="{FF2B5EF4-FFF2-40B4-BE49-F238E27FC236}">
                  <a16:creationId xmlns:a16="http://schemas.microsoft.com/office/drawing/2014/main" id="{D1A1270E-F5ED-45E1-AC18-6E2E7791F6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1">
              <a:extLst>
                <a:ext uri="{FF2B5EF4-FFF2-40B4-BE49-F238E27FC236}">
                  <a16:creationId xmlns:a16="http://schemas.microsoft.com/office/drawing/2014/main" id="{71E19200-AB5F-46C0-A873-C28021086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Line 702">
              <a:extLst>
                <a:ext uri="{FF2B5EF4-FFF2-40B4-BE49-F238E27FC236}">
                  <a16:creationId xmlns:a16="http://schemas.microsoft.com/office/drawing/2014/main" id="{07CB50D1-B5DB-4613-BA4C-60EDF2E63F1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3">
              <a:extLst>
                <a:ext uri="{FF2B5EF4-FFF2-40B4-BE49-F238E27FC236}">
                  <a16:creationId xmlns:a16="http://schemas.microsoft.com/office/drawing/2014/main" id="{E6D9B747-918B-4BE6-9CBB-EE0F8C02A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Line 704">
              <a:extLst>
                <a:ext uri="{FF2B5EF4-FFF2-40B4-BE49-F238E27FC236}">
                  <a16:creationId xmlns:a16="http://schemas.microsoft.com/office/drawing/2014/main" id="{A4D8B98A-3ED6-459F-A4BA-F9F6A2710A1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5">
              <a:extLst>
                <a:ext uri="{FF2B5EF4-FFF2-40B4-BE49-F238E27FC236}">
                  <a16:creationId xmlns:a16="http://schemas.microsoft.com/office/drawing/2014/main" id="{E173B7D2-30D0-4F0D-A1B3-1919AF23A6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6">
              <a:extLst>
                <a:ext uri="{FF2B5EF4-FFF2-40B4-BE49-F238E27FC236}">
                  <a16:creationId xmlns:a16="http://schemas.microsoft.com/office/drawing/2014/main" id="{ADE3F597-9EA8-451A-B710-8E3C0D9F0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7">
              <a:extLst>
                <a:ext uri="{FF2B5EF4-FFF2-40B4-BE49-F238E27FC236}">
                  <a16:creationId xmlns:a16="http://schemas.microsoft.com/office/drawing/2014/main" id="{BCA59746-D23B-4734-984C-E39132790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8">
              <a:extLst>
                <a:ext uri="{FF2B5EF4-FFF2-40B4-BE49-F238E27FC236}">
                  <a16:creationId xmlns:a16="http://schemas.microsoft.com/office/drawing/2014/main" id="{072412DC-B381-42CC-BFFE-034DB94DC1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9">
              <a:extLst>
                <a:ext uri="{FF2B5EF4-FFF2-40B4-BE49-F238E27FC236}">
                  <a16:creationId xmlns:a16="http://schemas.microsoft.com/office/drawing/2014/main" id="{BE5CA226-7451-4BCE-A59D-C40BAF65B6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0">
              <a:extLst>
                <a:ext uri="{FF2B5EF4-FFF2-40B4-BE49-F238E27FC236}">
                  <a16:creationId xmlns:a16="http://schemas.microsoft.com/office/drawing/2014/main" id="{9013EB57-BA7B-4DF7-8DE1-D0D9019421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1">
              <a:extLst>
                <a:ext uri="{FF2B5EF4-FFF2-40B4-BE49-F238E27FC236}">
                  <a16:creationId xmlns:a16="http://schemas.microsoft.com/office/drawing/2014/main" id="{D77522B1-56C3-4B4D-8151-AE3872BF30D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2">
              <a:extLst>
                <a:ext uri="{FF2B5EF4-FFF2-40B4-BE49-F238E27FC236}">
                  <a16:creationId xmlns:a16="http://schemas.microsoft.com/office/drawing/2014/main" id="{441F646A-8524-4D3B-A586-F39F283F16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3">
              <a:extLst>
                <a:ext uri="{FF2B5EF4-FFF2-40B4-BE49-F238E27FC236}">
                  <a16:creationId xmlns:a16="http://schemas.microsoft.com/office/drawing/2014/main" id="{01222E4C-F284-405D-A928-FD36B6735C9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4">
              <a:extLst>
                <a:ext uri="{FF2B5EF4-FFF2-40B4-BE49-F238E27FC236}">
                  <a16:creationId xmlns:a16="http://schemas.microsoft.com/office/drawing/2014/main" id="{DBD84716-B071-40B7-AFA3-2517DEF04B1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5">
              <a:extLst>
                <a:ext uri="{FF2B5EF4-FFF2-40B4-BE49-F238E27FC236}">
                  <a16:creationId xmlns:a16="http://schemas.microsoft.com/office/drawing/2014/main" id="{8954F654-48E4-45C0-A69B-C26D8E03A53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716">
              <a:extLst>
                <a:ext uri="{FF2B5EF4-FFF2-40B4-BE49-F238E27FC236}">
                  <a16:creationId xmlns:a16="http://schemas.microsoft.com/office/drawing/2014/main" id="{BE07212D-DE26-4E03-ACEA-889265A192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7">
              <a:extLst>
                <a:ext uri="{FF2B5EF4-FFF2-40B4-BE49-F238E27FC236}">
                  <a16:creationId xmlns:a16="http://schemas.microsoft.com/office/drawing/2014/main" id="{BD2060A7-A0E2-491F-9759-C9B73073F29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8">
              <a:extLst>
                <a:ext uri="{FF2B5EF4-FFF2-40B4-BE49-F238E27FC236}">
                  <a16:creationId xmlns:a16="http://schemas.microsoft.com/office/drawing/2014/main" id="{AC58293C-E3D3-4117-9811-710FF8C4706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9">
              <a:extLst>
                <a:ext uri="{FF2B5EF4-FFF2-40B4-BE49-F238E27FC236}">
                  <a16:creationId xmlns:a16="http://schemas.microsoft.com/office/drawing/2014/main" id="{5233DE88-830C-4F84-BEB6-7EF9C308BB7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20">
              <a:extLst>
                <a:ext uri="{FF2B5EF4-FFF2-40B4-BE49-F238E27FC236}">
                  <a16:creationId xmlns:a16="http://schemas.microsoft.com/office/drawing/2014/main" id="{27FE86D2-4098-448C-8AF0-7B2065C0AD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1">
              <a:extLst>
                <a:ext uri="{FF2B5EF4-FFF2-40B4-BE49-F238E27FC236}">
                  <a16:creationId xmlns:a16="http://schemas.microsoft.com/office/drawing/2014/main" id="{7C4F5E2F-F4AB-4771-A994-EFDD88A93A3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722">
              <a:extLst>
                <a:ext uri="{FF2B5EF4-FFF2-40B4-BE49-F238E27FC236}">
                  <a16:creationId xmlns:a16="http://schemas.microsoft.com/office/drawing/2014/main" id="{67F177C1-6E17-4EC2-A687-B78BCBB4F1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3">
              <a:extLst>
                <a:ext uri="{FF2B5EF4-FFF2-40B4-BE49-F238E27FC236}">
                  <a16:creationId xmlns:a16="http://schemas.microsoft.com/office/drawing/2014/main" id="{7F149D58-CDCC-4B9E-944B-6EE7B2325F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4">
              <a:extLst>
                <a:ext uri="{FF2B5EF4-FFF2-40B4-BE49-F238E27FC236}">
                  <a16:creationId xmlns:a16="http://schemas.microsoft.com/office/drawing/2014/main" id="{0DE34728-492D-4788-AFD1-FADCA5070F2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5">
              <a:extLst>
                <a:ext uri="{FF2B5EF4-FFF2-40B4-BE49-F238E27FC236}">
                  <a16:creationId xmlns:a16="http://schemas.microsoft.com/office/drawing/2014/main" id="{82B1646E-CCB1-4DC4-917F-7B2E44F8FD0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6">
              <a:extLst>
                <a:ext uri="{FF2B5EF4-FFF2-40B4-BE49-F238E27FC236}">
                  <a16:creationId xmlns:a16="http://schemas.microsoft.com/office/drawing/2014/main" id="{C8EDBA37-139C-4E11-B8A1-D59065F855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8">
              <a:extLst>
                <a:ext uri="{FF2B5EF4-FFF2-40B4-BE49-F238E27FC236}">
                  <a16:creationId xmlns:a16="http://schemas.microsoft.com/office/drawing/2014/main" id="{B57F2652-3DDB-4A83-BA21-27F1DE051B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29">
              <a:extLst>
                <a:ext uri="{FF2B5EF4-FFF2-40B4-BE49-F238E27FC236}">
                  <a16:creationId xmlns:a16="http://schemas.microsoft.com/office/drawing/2014/main" id="{6C57AD75-CCDC-47BF-9957-116576871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30">
              <a:extLst>
                <a:ext uri="{FF2B5EF4-FFF2-40B4-BE49-F238E27FC236}">
                  <a16:creationId xmlns:a16="http://schemas.microsoft.com/office/drawing/2014/main" id="{37730B5C-1B7D-4AE5-A341-B9D66FC95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1">
              <a:extLst>
                <a:ext uri="{FF2B5EF4-FFF2-40B4-BE49-F238E27FC236}">
                  <a16:creationId xmlns:a16="http://schemas.microsoft.com/office/drawing/2014/main" id="{01BC40A7-4C51-4A4A-8754-37C0F089F1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Line 732">
              <a:extLst>
                <a:ext uri="{FF2B5EF4-FFF2-40B4-BE49-F238E27FC236}">
                  <a16:creationId xmlns:a16="http://schemas.microsoft.com/office/drawing/2014/main" id="{75672A35-EDA6-4097-8A65-AD5924848D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3">
              <a:extLst>
                <a:ext uri="{FF2B5EF4-FFF2-40B4-BE49-F238E27FC236}">
                  <a16:creationId xmlns:a16="http://schemas.microsoft.com/office/drawing/2014/main" id="{6B5E82D5-1EFE-48E8-98DE-DAEE29ADABA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85D61C64-EE85-47F7-8B83-E897F6FCB6F0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7996BDA9-836A-4859-B338-E0F761AA8D44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13ABBDFF-1BD4-48E0-9296-A5C746803C68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 面 介 绍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F578A1D9-B8E7-4B9B-BDCD-83CF59E32B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8CE682CC-AD7C-47DF-B9A7-6657A17B2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6E130A76-EFF8-4DB8-9ABF-2328D6D1C0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950D13-8701-432B-9B21-80E3689A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578"/>
            <a:ext cx="12192000" cy="5743240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ED02AA5C-5080-47E0-BBE2-F029B0AA3855}"/>
              </a:ext>
            </a:extLst>
          </p:cNvPr>
          <p:cNvGrpSpPr/>
          <p:nvPr/>
        </p:nvGrpSpPr>
        <p:grpSpPr>
          <a:xfrm>
            <a:off x="9591040" y="3183615"/>
            <a:ext cx="2385612" cy="1033669"/>
            <a:chOff x="9591040" y="2584175"/>
            <a:chExt cx="2385612" cy="103366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770AD95-9AB1-41EB-826B-21A1C0C9622A}"/>
                </a:ext>
              </a:extLst>
            </p:cNvPr>
            <p:cNvSpPr/>
            <p:nvPr/>
          </p:nvSpPr>
          <p:spPr>
            <a:xfrm>
              <a:off x="9601200" y="2584175"/>
              <a:ext cx="2375452" cy="40750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78F5A5F-0B55-46F5-9729-C7EC4A6BD3D5}"/>
                </a:ext>
              </a:extLst>
            </p:cNvPr>
            <p:cNvSpPr/>
            <p:nvPr/>
          </p:nvSpPr>
          <p:spPr>
            <a:xfrm>
              <a:off x="9591040" y="2991679"/>
              <a:ext cx="2385612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“时间轴”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F40074F-4E0D-4BDF-9F2D-E3EEA32E3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33" y="2490961"/>
            <a:ext cx="9024718" cy="3246461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93">
            <a:extLst>
              <a:ext uri="{FF2B5EF4-FFF2-40B4-BE49-F238E27FC236}">
                <a16:creationId xmlns:a16="http://schemas.microsoft.com/office/drawing/2014/main" id="{7B400A65-258E-4083-97AC-81261D424600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8" name="Line 699">
              <a:extLst>
                <a:ext uri="{FF2B5EF4-FFF2-40B4-BE49-F238E27FC236}">
                  <a16:creationId xmlns:a16="http://schemas.microsoft.com/office/drawing/2014/main" id="{76A9B3BA-138E-455C-90D9-9AF4D3FC4D4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0BE33668-3818-42CB-A364-F7428D70F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CFB95787-0C78-4FCA-A13E-7906982CA8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323BEAA8-5552-4FD3-9648-70A903D3F26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E726515D-5637-429A-95E4-5F17B9E515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4559E109-F150-4D69-A2CF-0415F552483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1FD2C302-3FCF-47E5-BE5B-A550E85CE0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07961B43-C450-4A37-BF8E-733FCB6BE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7F4076ED-E4B1-49DC-B108-6B6013911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36CDF1F2-FEAC-4D3F-89C1-B30BB0536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6076F78C-3DF0-4760-8B1F-636316E31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C227CE69-6465-49DF-B1B0-D348679071F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78C59891-523E-4C57-93D8-E9645FDC312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B1E22656-AE9A-4A61-BED1-32588AC53E1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DCCA7885-64EE-4ACD-AE4F-EB2F18C9883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DCB5FB97-6526-4FB2-94F8-042A34B527D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A2A20FE4-5646-4399-8811-EDAC45041D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66ED50FB-2FCC-4C90-AAB1-1E75103F0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BB9D15CA-BB83-49E2-8EC0-75826EE6A4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98E50841-96A0-4BFD-85B7-7F4D36A2327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65593652-8415-4440-90D5-E37C97F4DE1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78F6A3DA-F819-4BB1-A680-F73B1023DE2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834F2F33-6AC4-4EBB-9838-9D795C8AA2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94EF32D1-86C4-46D5-84A5-C6103617C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C16F3DF9-B018-4BB2-B0E4-7F58B0561D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89A73058-4BF5-4FE0-9647-75400F809A6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6E6410AA-18AB-4D03-8C2D-9B53D893358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D36927D6-80BF-481E-B3A7-9F473BBD6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3109F017-15EB-4103-85BD-CF4897C56CF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75C7D47F-1F91-433E-A97C-1ECB5CAD03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3955E551-8A60-4D5A-B72F-AF987EA891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E283830F-DDEE-489E-B1B0-4B3A23C97E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48E8CE61-5F27-4D67-B510-9E68062209D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1620A46E-3727-4A81-A2BE-439431BD77C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2A6BF476-3C4D-4006-ACA7-A6D113983F70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0A5890FF-C1A3-4439-A9A8-6B4AF60FF795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A2F6CE8-2D76-4724-891E-68091297675D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 面 介 绍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8F30B42E-6DEB-4661-BB9B-121EDA488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C5470DC-72D5-4106-BEB5-3A6537550A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EF05D4E-06A9-4095-B6F7-3BF5A62DD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950D13-8701-432B-9B21-80E3689A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770AD95-9AB1-41EB-826B-21A1C0C9622A}"/>
              </a:ext>
            </a:extLst>
          </p:cNvPr>
          <p:cNvSpPr/>
          <p:nvPr/>
        </p:nvSpPr>
        <p:spPr>
          <a:xfrm>
            <a:off x="749443" y="1563010"/>
            <a:ext cx="1180958" cy="5604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93">
            <a:extLst>
              <a:ext uri="{FF2B5EF4-FFF2-40B4-BE49-F238E27FC236}">
                <a16:creationId xmlns:a16="http://schemas.microsoft.com/office/drawing/2014/main" id="{56095838-7AFE-4E7B-BEEC-6F6D689F96CB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6" name="Line 699">
              <a:extLst>
                <a:ext uri="{FF2B5EF4-FFF2-40B4-BE49-F238E27FC236}">
                  <a16:creationId xmlns:a16="http://schemas.microsoft.com/office/drawing/2014/main" id="{A980FFDB-DA28-4DFE-8048-BC87D159882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700">
              <a:extLst>
                <a:ext uri="{FF2B5EF4-FFF2-40B4-BE49-F238E27FC236}">
                  <a16:creationId xmlns:a16="http://schemas.microsoft.com/office/drawing/2014/main" id="{5D656449-5D18-4913-80D5-6688FAA7B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01">
              <a:extLst>
                <a:ext uri="{FF2B5EF4-FFF2-40B4-BE49-F238E27FC236}">
                  <a16:creationId xmlns:a16="http://schemas.microsoft.com/office/drawing/2014/main" id="{CDD548C2-C562-4418-8490-9D0B13E40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Line 702">
              <a:extLst>
                <a:ext uri="{FF2B5EF4-FFF2-40B4-BE49-F238E27FC236}">
                  <a16:creationId xmlns:a16="http://schemas.microsoft.com/office/drawing/2014/main" id="{FFC5FDF4-EBAF-45B2-BEC8-73AAB68A381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3">
              <a:extLst>
                <a:ext uri="{FF2B5EF4-FFF2-40B4-BE49-F238E27FC236}">
                  <a16:creationId xmlns:a16="http://schemas.microsoft.com/office/drawing/2014/main" id="{835495ED-CFAF-4ECA-A378-78AE89B1B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4">
              <a:extLst>
                <a:ext uri="{FF2B5EF4-FFF2-40B4-BE49-F238E27FC236}">
                  <a16:creationId xmlns:a16="http://schemas.microsoft.com/office/drawing/2014/main" id="{F200B548-0A96-42F9-9CDE-7852E77E56A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5">
              <a:extLst>
                <a:ext uri="{FF2B5EF4-FFF2-40B4-BE49-F238E27FC236}">
                  <a16:creationId xmlns:a16="http://schemas.microsoft.com/office/drawing/2014/main" id="{71B9168D-15C6-4D18-9A29-9B757BD7F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6">
              <a:extLst>
                <a:ext uri="{FF2B5EF4-FFF2-40B4-BE49-F238E27FC236}">
                  <a16:creationId xmlns:a16="http://schemas.microsoft.com/office/drawing/2014/main" id="{78FE6621-3FCD-4DB5-AEEE-24AEBDDC83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7">
              <a:extLst>
                <a:ext uri="{FF2B5EF4-FFF2-40B4-BE49-F238E27FC236}">
                  <a16:creationId xmlns:a16="http://schemas.microsoft.com/office/drawing/2014/main" id="{095964FE-3D26-446D-B0DD-250ED4588F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8">
              <a:extLst>
                <a:ext uri="{FF2B5EF4-FFF2-40B4-BE49-F238E27FC236}">
                  <a16:creationId xmlns:a16="http://schemas.microsoft.com/office/drawing/2014/main" id="{25A7D370-8B73-453A-ABAB-51A4942E2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9">
              <a:extLst>
                <a:ext uri="{FF2B5EF4-FFF2-40B4-BE49-F238E27FC236}">
                  <a16:creationId xmlns:a16="http://schemas.microsoft.com/office/drawing/2014/main" id="{D2C44A75-B594-40BD-B2DE-97F552C06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Line 710">
              <a:extLst>
                <a:ext uri="{FF2B5EF4-FFF2-40B4-BE49-F238E27FC236}">
                  <a16:creationId xmlns:a16="http://schemas.microsoft.com/office/drawing/2014/main" id="{D39DB0F4-0D1D-4096-8202-30756C7E741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1">
              <a:extLst>
                <a:ext uri="{FF2B5EF4-FFF2-40B4-BE49-F238E27FC236}">
                  <a16:creationId xmlns:a16="http://schemas.microsoft.com/office/drawing/2014/main" id="{A5FBE0EF-AB15-434A-8A4C-F893C0629E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2">
              <a:extLst>
                <a:ext uri="{FF2B5EF4-FFF2-40B4-BE49-F238E27FC236}">
                  <a16:creationId xmlns:a16="http://schemas.microsoft.com/office/drawing/2014/main" id="{4476DB94-6EC0-4369-B392-227BCC66727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3">
              <a:extLst>
                <a:ext uri="{FF2B5EF4-FFF2-40B4-BE49-F238E27FC236}">
                  <a16:creationId xmlns:a16="http://schemas.microsoft.com/office/drawing/2014/main" id="{8EED9A41-F6DF-48D7-8582-E27C057C19A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4">
              <a:extLst>
                <a:ext uri="{FF2B5EF4-FFF2-40B4-BE49-F238E27FC236}">
                  <a16:creationId xmlns:a16="http://schemas.microsoft.com/office/drawing/2014/main" id="{52B89A62-E400-4946-BDE1-AE182D16171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5">
              <a:extLst>
                <a:ext uri="{FF2B5EF4-FFF2-40B4-BE49-F238E27FC236}">
                  <a16:creationId xmlns:a16="http://schemas.microsoft.com/office/drawing/2014/main" id="{D6901776-C545-4AD1-87F8-27A87C0ABA3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716">
              <a:extLst>
                <a:ext uri="{FF2B5EF4-FFF2-40B4-BE49-F238E27FC236}">
                  <a16:creationId xmlns:a16="http://schemas.microsoft.com/office/drawing/2014/main" id="{BC16B1C8-DFF6-4DAC-9D83-2B9DF4065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7">
              <a:extLst>
                <a:ext uri="{FF2B5EF4-FFF2-40B4-BE49-F238E27FC236}">
                  <a16:creationId xmlns:a16="http://schemas.microsoft.com/office/drawing/2014/main" id="{0F0EEB12-AEBD-4FC5-B6B1-4D41E84589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8">
              <a:extLst>
                <a:ext uri="{FF2B5EF4-FFF2-40B4-BE49-F238E27FC236}">
                  <a16:creationId xmlns:a16="http://schemas.microsoft.com/office/drawing/2014/main" id="{0D474C10-60D4-449E-AF56-A3C9C1DAED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9">
              <a:extLst>
                <a:ext uri="{FF2B5EF4-FFF2-40B4-BE49-F238E27FC236}">
                  <a16:creationId xmlns:a16="http://schemas.microsoft.com/office/drawing/2014/main" id="{21851CEB-83C4-4318-BF68-39D1DC4DDB6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20">
              <a:extLst>
                <a:ext uri="{FF2B5EF4-FFF2-40B4-BE49-F238E27FC236}">
                  <a16:creationId xmlns:a16="http://schemas.microsoft.com/office/drawing/2014/main" id="{E3BDE8EF-E441-42FF-8E58-830F1710967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21">
              <a:extLst>
                <a:ext uri="{FF2B5EF4-FFF2-40B4-BE49-F238E27FC236}">
                  <a16:creationId xmlns:a16="http://schemas.microsoft.com/office/drawing/2014/main" id="{767C7412-A291-442A-94F1-CA36E292FE9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722">
              <a:extLst>
                <a:ext uri="{FF2B5EF4-FFF2-40B4-BE49-F238E27FC236}">
                  <a16:creationId xmlns:a16="http://schemas.microsoft.com/office/drawing/2014/main" id="{FA37C9BE-A0F6-4482-BD4D-41F51BE0E2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723">
              <a:extLst>
                <a:ext uri="{FF2B5EF4-FFF2-40B4-BE49-F238E27FC236}">
                  <a16:creationId xmlns:a16="http://schemas.microsoft.com/office/drawing/2014/main" id="{C9339510-166A-4B05-9374-14FA8496A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4">
              <a:extLst>
                <a:ext uri="{FF2B5EF4-FFF2-40B4-BE49-F238E27FC236}">
                  <a16:creationId xmlns:a16="http://schemas.microsoft.com/office/drawing/2014/main" id="{B56B4E7E-CF97-4DEA-BCCB-D292FD272E2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5">
              <a:extLst>
                <a:ext uri="{FF2B5EF4-FFF2-40B4-BE49-F238E27FC236}">
                  <a16:creationId xmlns:a16="http://schemas.microsoft.com/office/drawing/2014/main" id="{D622C02C-C1B3-4E59-BC51-9286BA6133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6">
              <a:extLst>
                <a:ext uri="{FF2B5EF4-FFF2-40B4-BE49-F238E27FC236}">
                  <a16:creationId xmlns:a16="http://schemas.microsoft.com/office/drawing/2014/main" id="{D13A6FEA-87B6-4736-BC7D-0FF9CA776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8">
              <a:extLst>
                <a:ext uri="{FF2B5EF4-FFF2-40B4-BE49-F238E27FC236}">
                  <a16:creationId xmlns:a16="http://schemas.microsoft.com/office/drawing/2014/main" id="{47CDBC15-5EAF-46A2-92AF-F4F8F64CA74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9">
              <a:extLst>
                <a:ext uri="{FF2B5EF4-FFF2-40B4-BE49-F238E27FC236}">
                  <a16:creationId xmlns:a16="http://schemas.microsoft.com/office/drawing/2014/main" id="{FA82E100-D14F-4894-A32C-30A827C0B7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30">
              <a:extLst>
                <a:ext uri="{FF2B5EF4-FFF2-40B4-BE49-F238E27FC236}">
                  <a16:creationId xmlns:a16="http://schemas.microsoft.com/office/drawing/2014/main" id="{116C30C7-0D5E-410F-8910-1B38F10AE6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31">
              <a:extLst>
                <a:ext uri="{FF2B5EF4-FFF2-40B4-BE49-F238E27FC236}">
                  <a16:creationId xmlns:a16="http://schemas.microsoft.com/office/drawing/2014/main" id="{74635EA6-12F7-463B-B1CA-D7DD7DFE2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32">
              <a:extLst>
                <a:ext uri="{FF2B5EF4-FFF2-40B4-BE49-F238E27FC236}">
                  <a16:creationId xmlns:a16="http://schemas.microsoft.com/office/drawing/2014/main" id="{9615EEBA-622F-4BA2-A8B6-0335AD28AD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Line 733">
              <a:extLst>
                <a:ext uri="{FF2B5EF4-FFF2-40B4-BE49-F238E27FC236}">
                  <a16:creationId xmlns:a16="http://schemas.microsoft.com/office/drawing/2014/main" id="{9508DFF0-F1F9-49E8-AD1C-9449B53800D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61CB8F27-7C49-4A71-AA04-9891279DA7FC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CD046A4-F097-418F-8785-7CE643824612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11F6A98-47A4-4E85-B45C-98C138330897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 增 病 例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B993B2AE-13A1-487A-9D45-4596FA21F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EE389569-92BD-40CF-BAB7-E3672B10E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6C96D47-907A-49C5-9078-3BFB4CF25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8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58FA5E-9D8B-4B1B-AFE1-77BC13C1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348"/>
            <a:ext cx="12192000" cy="582265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49CB48F-5BC0-4844-9163-D6DDB41E5C94}"/>
              </a:ext>
            </a:extLst>
          </p:cNvPr>
          <p:cNvSpPr/>
          <p:nvPr/>
        </p:nvSpPr>
        <p:spPr>
          <a:xfrm>
            <a:off x="861203" y="1532530"/>
            <a:ext cx="1180958" cy="4461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AFE866F-F515-4699-944E-27A4D2B139B7}"/>
              </a:ext>
            </a:extLst>
          </p:cNvPr>
          <p:cNvGrpSpPr/>
          <p:nvPr/>
        </p:nvGrpSpPr>
        <p:grpSpPr>
          <a:xfrm>
            <a:off x="2164080" y="1532530"/>
            <a:ext cx="9052559" cy="2074299"/>
            <a:chOff x="2164080" y="1532530"/>
            <a:chExt cx="9052559" cy="207429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882E8FE-9DE2-42C4-BC69-263F35B9256C}"/>
                </a:ext>
              </a:extLst>
            </p:cNvPr>
            <p:cNvSpPr/>
            <p:nvPr/>
          </p:nvSpPr>
          <p:spPr>
            <a:xfrm>
              <a:off x="2164080" y="1532530"/>
              <a:ext cx="9042399" cy="140371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F38BEE6-9938-4B22-9BC4-28521755AD34}"/>
                </a:ext>
              </a:extLst>
            </p:cNvPr>
            <p:cNvSpPr/>
            <p:nvPr/>
          </p:nvSpPr>
          <p:spPr>
            <a:xfrm>
              <a:off x="8841187" y="2980664"/>
              <a:ext cx="2375452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标注“*”为必填项</a:t>
              </a:r>
            </a:p>
          </p:txBody>
        </p:sp>
      </p:grpSp>
      <p:grpSp>
        <p:nvGrpSpPr>
          <p:cNvPr id="7" name="Group 93">
            <a:extLst>
              <a:ext uri="{FF2B5EF4-FFF2-40B4-BE49-F238E27FC236}">
                <a16:creationId xmlns:a16="http://schemas.microsoft.com/office/drawing/2014/main" id="{D760DD18-0994-4AB0-8FB9-FDE89939C390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8" name="Line 699">
              <a:extLst>
                <a:ext uri="{FF2B5EF4-FFF2-40B4-BE49-F238E27FC236}">
                  <a16:creationId xmlns:a16="http://schemas.microsoft.com/office/drawing/2014/main" id="{2CE72BE6-680B-46C5-89B7-10826BC2CD4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D465A3CE-2232-4180-92AC-13C7DAF829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416B4AE2-5F70-40D9-A553-C2805C81FC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529FB997-DDD7-4735-9DD2-992ED7E272E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4C4238B9-9334-41F9-A7CC-67260C8AE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B3626AF8-8FDE-4FE3-BD71-98FD44A8928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E89CE193-972F-45F1-B5F1-E9BB44C759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F03AE18D-604A-4E13-B246-69509BC2AF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4BADACE6-7E81-415D-92B3-074CC0A2D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3D86F66B-2937-4A9A-9954-629E80D009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F96B4220-B63F-48DE-BB6F-0812259BEE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C785827F-CE53-40AF-B4BC-55A8BFC3308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14DDE0B7-5720-4175-9EB7-F4AD56C3DFD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02C4C5D3-469C-44C7-9081-46EE4AA25B2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5D4B9AAF-F9A6-4544-A8D2-B8688C0E8B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56F71066-2F7F-4F79-8DF6-1AF883FB740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24829ABA-83E9-41F4-8284-D7B86DFF39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736EA182-D064-4D67-999E-508D11B07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9548A07D-64B3-4B19-81BF-3BC48B16B7D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FB20F57B-EF74-4C41-9841-53BC704C29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9028329C-4749-49CC-9537-B1D9F85191F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4FF1D78B-C557-41EA-9692-D53A847883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D41FACD3-D3F6-4F2B-B921-1E17C7DA87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81C88FCF-F11F-4938-AB1E-E4233AE88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F8666400-C48F-459A-AD0E-8AD312997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7689AF36-B086-4BF2-BBA1-7D9533B7A6F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BBE2C57C-742C-4A4B-8427-AAAC2DF9FC6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80709936-1386-4D95-A267-1101B7866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BB79D16C-D41C-461B-93DB-0A66E548059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8C001425-5DD1-4102-ABD7-2992057EA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E3176432-3B56-4ED7-BF55-30EEEAD809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4C2C836E-93AF-49BD-8728-BA8D6FFD41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AB168F16-5140-4A43-A2EF-9D20B590D7E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AEB148E0-767F-48D9-BB2C-CF5A41F6976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9E08CA3D-0427-4178-9E98-332F2FF05DDC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058B2EC4-F49B-4CA7-86B4-5D73A7BAFAC8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01DB7ED-E41E-4C95-A9A9-0E5AA64560A5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 增 病 例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1B112A5-8242-42EF-9A9B-56E68E2ED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0F55C965-017C-4C11-8E9C-C2BBDC2C7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F329175E-EEEF-40BD-ABC5-A83F3A786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7E11D92-13BB-489A-8A99-27698DFF204C}"/>
              </a:ext>
            </a:extLst>
          </p:cNvPr>
          <p:cNvSpPr/>
          <p:nvPr/>
        </p:nvSpPr>
        <p:spPr>
          <a:xfrm>
            <a:off x="0" y="1492541"/>
            <a:ext cx="1152939" cy="5297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93">
            <a:extLst>
              <a:ext uri="{FF2B5EF4-FFF2-40B4-BE49-F238E27FC236}">
                <a16:creationId xmlns:a16="http://schemas.microsoft.com/office/drawing/2014/main" id="{C845487B-F135-4C61-A21A-F900630BA13C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8" name="Line 699">
              <a:extLst>
                <a:ext uri="{FF2B5EF4-FFF2-40B4-BE49-F238E27FC236}">
                  <a16:creationId xmlns:a16="http://schemas.microsoft.com/office/drawing/2014/main" id="{2F2104EC-9C7F-4562-B675-54299038106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257CCD84-399D-49C8-BCB3-19ABB6491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1">
              <a:extLst>
                <a:ext uri="{FF2B5EF4-FFF2-40B4-BE49-F238E27FC236}">
                  <a16:creationId xmlns:a16="http://schemas.microsoft.com/office/drawing/2014/main" id="{C21D8B90-0537-4944-991B-2435968BF1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Line 702">
              <a:extLst>
                <a:ext uri="{FF2B5EF4-FFF2-40B4-BE49-F238E27FC236}">
                  <a16:creationId xmlns:a16="http://schemas.microsoft.com/office/drawing/2014/main" id="{43FC2D0B-A9ED-4D34-B0A3-279EB8EA78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3">
              <a:extLst>
                <a:ext uri="{FF2B5EF4-FFF2-40B4-BE49-F238E27FC236}">
                  <a16:creationId xmlns:a16="http://schemas.microsoft.com/office/drawing/2014/main" id="{A6D26430-35FF-4121-A7A0-A5A256D9E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Line 704">
              <a:extLst>
                <a:ext uri="{FF2B5EF4-FFF2-40B4-BE49-F238E27FC236}">
                  <a16:creationId xmlns:a16="http://schemas.microsoft.com/office/drawing/2014/main" id="{87C64789-BE55-4AB6-8D82-91F91F0842C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5">
              <a:extLst>
                <a:ext uri="{FF2B5EF4-FFF2-40B4-BE49-F238E27FC236}">
                  <a16:creationId xmlns:a16="http://schemas.microsoft.com/office/drawing/2014/main" id="{2044A23E-FE2C-4A97-9757-A06EDCDC68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6">
              <a:extLst>
                <a:ext uri="{FF2B5EF4-FFF2-40B4-BE49-F238E27FC236}">
                  <a16:creationId xmlns:a16="http://schemas.microsoft.com/office/drawing/2014/main" id="{753D4AB8-1429-4306-B8E4-467F349B03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7">
              <a:extLst>
                <a:ext uri="{FF2B5EF4-FFF2-40B4-BE49-F238E27FC236}">
                  <a16:creationId xmlns:a16="http://schemas.microsoft.com/office/drawing/2014/main" id="{CDB92892-33F9-4CBC-9A12-B26D3A49A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8">
              <a:extLst>
                <a:ext uri="{FF2B5EF4-FFF2-40B4-BE49-F238E27FC236}">
                  <a16:creationId xmlns:a16="http://schemas.microsoft.com/office/drawing/2014/main" id="{E245195B-A811-46AD-B2FC-D5469847F2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9">
              <a:extLst>
                <a:ext uri="{FF2B5EF4-FFF2-40B4-BE49-F238E27FC236}">
                  <a16:creationId xmlns:a16="http://schemas.microsoft.com/office/drawing/2014/main" id="{75ECBE6C-3196-419B-A6E2-A4ED4F829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0">
              <a:extLst>
                <a:ext uri="{FF2B5EF4-FFF2-40B4-BE49-F238E27FC236}">
                  <a16:creationId xmlns:a16="http://schemas.microsoft.com/office/drawing/2014/main" id="{CEA173CE-17F8-4502-B0B7-FF3E22E9C27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1">
              <a:extLst>
                <a:ext uri="{FF2B5EF4-FFF2-40B4-BE49-F238E27FC236}">
                  <a16:creationId xmlns:a16="http://schemas.microsoft.com/office/drawing/2014/main" id="{6D26E062-3302-4792-B36E-1751C77FCA5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2">
              <a:extLst>
                <a:ext uri="{FF2B5EF4-FFF2-40B4-BE49-F238E27FC236}">
                  <a16:creationId xmlns:a16="http://schemas.microsoft.com/office/drawing/2014/main" id="{E3008ADA-0AD1-46CA-9837-CBE223E61BC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3">
              <a:extLst>
                <a:ext uri="{FF2B5EF4-FFF2-40B4-BE49-F238E27FC236}">
                  <a16:creationId xmlns:a16="http://schemas.microsoft.com/office/drawing/2014/main" id="{C01D9F47-2F9A-4185-A294-94A9F24C304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4">
              <a:extLst>
                <a:ext uri="{FF2B5EF4-FFF2-40B4-BE49-F238E27FC236}">
                  <a16:creationId xmlns:a16="http://schemas.microsoft.com/office/drawing/2014/main" id="{1643366A-C312-42E3-AA7D-AFCDB27822D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5">
              <a:extLst>
                <a:ext uri="{FF2B5EF4-FFF2-40B4-BE49-F238E27FC236}">
                  <a16:creationId xmlns:a16="http://schemas.microsoft.com/office/drawing/2014/main" id="{BB065A8A-C2E4-4AC7-8B57-5CD072939F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716">
              <a:extLst>
                <a:ext uri="{FF2B5EF4-FFF2-40B4-BE49-F238E27FC236}">
                  <a16:creationId xmlns:a16="http://schemas.microsoft.com/office/drawing/2014/main" id="{0C988DE9-042E-484C-976A-BE91B3262F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7">
              <a:extLst>
                <a:ext uri="{FF2B5EF4-FFF2-40B4-BE49-F238E27FC236}">
                  <a16:creationId xmlns:a16="http://schemas.microsoft.com/office/drawing/2014/main" id="{18512DA5-9EA1-455B-8845-9E80D10586F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8">
              <a:extLst>
                <a:ext uri="{FF2B5EF4-FFF2-40B4-BE49-F238E27FC236}">
                  <a16:creationId xmlns:a16="http://schemas.microsoft.com/office/drawing/2014/main" id="{9CA7D7FA-FCC7-4494-AD35-5885E53334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19">
              <a:extLst>
                <a:ext uri="{FF2B5EF4-FFF2-40B4-BE49-F238E27FC236}">
                  <a16:creationId xmlns:a16="http://schemas.microsoft.com/office/drawing/2014/main" id="{B20AA57B-B7C2-4FAD-9C20-B4F7E56C92A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0">
              <a:extLst>
                <a:ext uri="{FF2B5EF4-FFF2-40B4-BE49-F238E27FC236}">
                  <a16:creationId xmlns:a16="http://schemas.microsoft.com/office/drawing/2014/main" id="{9EEA9729-3C5F-481F-A0C1-6E7637B765A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1">
              <a:extLst>
                <a:ext uri="{FF2B5EF4-FFF2-40B4-BE49-F238E27FC236}">
                  <a16:creationId xmlns:a16="http://schemas.microsoft.com/office/drawing/2014/main" id="{99FDC442-AE53-433B-B8A5-FE8E50F169B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2">
              <a:extLst>
                <a:ext uri="{FF2B5EF4-FFF2-40B4-BE49-F238E27FC236}">
                  <a16:creationId xmlns:a16="http://schemas.microsoft.com/office/drawing/2014/main" id="{EED193BD-84D7-4719-A367-E6800E336B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3">
              <a:extLst>
                <a:ext uri="{FF2B5EF4-FFF2-40B4-BE49-F238E27FC236}">
                  <a16:creationId xmlns:a16="http://schemas.microsoft.com/office/drawing/2014/main" id="{64768080-8C8F-4A8C-B7F2-8F3CD7EBC4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4">
              <a:extLst>
                <a:ext uri="{FF2B5EF4-FFF2-40B4-BE49-F238E27FC236}">
                  <a16:creationId xmlns:a16="http://schemas.microsoft.com/office/drawing/2014/main" id="{8035D326-6C5A-4666-A768-705AC278EEE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5">
              <a:extLst>
                <a:ext uri="{FF2B5EF4-FFF2-40B4-BE49-F238E27FC236}">
                  <a16:creationId xmlns:a16="http://schemas.microsoft.com/office/drawing/2014/main" id="{1C24B595-2D01-446A-B228-6883DE8FDAA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26">
              <a:extLst>
                <a:ext uri="{FF2B5EF4-FFF2-40B4-BE49-F238E27FC236}">
                  <a16:creationId xmlns:a16="http://schemas.microsoft.com/office/drawing/2014/main" id="{AF03F380-3B8E-4894-8DD4-32DC51B999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28">
              <a:extLst>
                <a:ext uri="{FF2B5EF4-FFF2-40B4-BE49-F238E27FC236}">
                  <a16:creationId xmlns:a16="http://schemas.microsoft.com/office/drawing/2014/main" id="{2B3F102F-96DE-4D99-B2EA-3A7E2BD20C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29">
              <a:extLst>
                <a:ext uri="{FF2B5EF4-FFF2-40B4-BE49-F238E27FC236}">
                  <a16:creationId xmlns:a16="http://schemas.microsoft.com/office/drawing/2014/main" id="{BC7544EB-698C-41BF-8A1F-38D51019AE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0">
              <a:extLst>
                <a:ext uri="{FF2B5EF4-FFF2-40B4-BE49-F238E27FC236}">
                  <a16:creationId xmlns:a16="http://schemas.microsoft.com/office/drawing/2014/main" id="{2AFC3977-7C65-439A-A757-9DA4EB532F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731">
              <a:extLst>
                <a:ext uri="{FF2B5EF4-FFF2-40B4-BE49-F238E27FC236}">
                  <a16:creationId xmlns:a16="http://schemas.microsoft.com/office/drawing/2014/main" id="{D0FAA8E9-D498-48F0-B874-FB68FAE249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2">
              <a:extLst>
                <a:ext uri="{FF2B5EF4-FFF2-40B4-BE49-F238E27FC236}">
                  <a16:creationId xmlns:a16="http://schemas.microsoft.com/office/drawing/2014/main" id="{79798DB5-10C0-4642-BF53-8458E767BC9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Line 733">
              <a:extLst>
                <a:ext uri="{FF2B5EF4-FFF2-40B4-BE49-F238E27FC236}">
                  <a16:creationId xmlns:a16="http://schemas.microsoft.com/office/drawing/2014/main" id="{7863D58C-BFEE-4C1D-A993-E882419B95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3D199CF1-8927-477A-A318-F3B734A3D0DA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27F8DC7-C74C-4249-A713-048A8A99B741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7360C8D9-6C5F-4AD7-AA61-1F8A22F2DE93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 证 指 标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96ACC8FC-C3D0-4DA4-9C0F-582545582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BDA3F86-0DB2-4A2A-9820-14080A60C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10E66FE4-6A17-42DC-B200-5C763DB9A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D56A7AFC-B066-4E51-B7BB-D30237FBC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67" y="1462060"/>
            <a:ext cx="1987054" cy="5294063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6CBE7D0F-1987-4EEF-8CE2-6F8951CDB90A}"/>
              </a:ext>
            </a:extLst>
          </p:cNvPr>
          <p:cNvSpPr/>
          <p:nvPr/>
        </p:nvSpPr>
        <p:spPr>
          <a:xfrm>
            <a:off x="1299031" y="2306320"/>
            <a:ext cx="1738809" cy="327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7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14FFCA0-AD23-48A0-B236-0B543F30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225"/>
            <a:ext cx="12192000" cy="575245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BA0D5FE-A57C-4866-8830-BC2113DA6339}"/>
              </a:ext>
            </a:extLst>
          </p:cNvPr>
          <p:cNvGrpSpPr/>
          <p:nvPr/>
        </p:nvGrpSpPr>
        <p:grpSpPr>
          <a:xfrm>
            <a:off x="3382446" y="1752066"/>
            <a:ext cx="7478594" cy="1184203"/>
            <a:chOff x="3382446" y="1142466"/>
            <a:chExt cx="7478594" cy="118420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7E11D92-13BB-489A-8A99-27698DFF204C}"/>
                </a:ext>
              </a:extLst>
            </p:cNvPr>
            <p:cNvSpPr/>
            <p:nvPr/>
          </p:nvSpPr>
          <p:spPr>
            <a:xfrm>
              <a:off x="3392385" y="1142466"/>
              <a:ext cx="7468655" cy="52974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54036CF-8FD7-4D0E-BA3D-0D2638B28993}"/>
                </a:ext>
              </a:extLst>
            </p:cNvPr>
            <p:cNvSpPr/>
            <p:nvPr/>
          </p:nvSpPr>
          <p:spPr>
            <a:xfrm>
              <a:off x="3382446" y="1700504"/>
              <a:ext cx="2375452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目标数据选定</a:t>
              </a:r>
            </a:p>
          </p:txBody>
        </p:sp>
      </p:grpSp>
      <p:grpSp>
        <p:nvGrpSpPr>
          <p:cNvPr id="9" name="Group 93">
            <a:extLst>
              <a:ext uri="{FF2B5EF4-FFF2-40B4-BE49-F238E27FC236}">
                <a16:creationId xmlns:a16="http://schemas.microsoft.com/office/drawing/2014/main" id="{9BFC02C6-5C8C-4A86-8681-7C18C80DB8D4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11" name="Line 699">
              <a:extLst>
                <a:ext uri="{FF2B5EF4-FFF2-40B4-BE49-F238E27FC236}">
                  <a16:creationId xmlns:a16="http://schemas.microsoft.com/office/drawing/2014/main" id="{457215A0-2073-4A93-93FC-9A38682BA71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0">
              <a:extLst>
                <a:ext uri="{FF2B5EF4-FFF2-40B4-BE49-F238E27FC236}">
                  <a16:creationId xmlns:a16="http://schemas.microsoft.com/office/drawing/2014/main" id="{5F80D3B8-D2C7-47E1-A185-B8E2C15B16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1">
              <a:extLst>
                <a:ext uri="{FF2B5EF4-FFF2-40B4-BE49-F238E27FC236}">
                  <a16:creationId xmlns:a16="http://schemas.microsoft.com/office/drawing/2014/main" id="{4D62A11D-EE92-42D3-93BF-92D4FC6FF8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Line 702">
              <a:extLst>
                <a:ext uri="{FF2B5EF4-FFF2-40B4-BE49-F238E27FC236}">
                  <a16:creationId xmlns:a16="http://schemas.microsoft.com/office/drawing/2014/main" id="{9A5D24D0-5D0A-44B1-9026-24ADA41735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3">
              <a:extLst>
                <a:ext uri="{FF2B5EF4-FFF2-40B4-BE49-F238E27FC236}">
                  <a16:creationId xmlns:a16="http://schemas.microsoft.com/office/drawing/2014/main" id="{3573E1DE-7D14-4F45-8EC3-F48F6AE51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Line 704">
              <a:extLst>
                <a:ext uri="{FF2B5EF4-FFF2-40B4-BE49-F238E27FC236}">
                  <a16:creationId xmlns:a16="http://schemas.microsoft.com/office/drawing/2014/main" id="{CDF9E6F2-B70C-4A26-AB80-BA1F1278861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5">
              <a:extLst>
                <a:ext uri="{FF2B5EF4-FFF2-40B4-BE49-F238E27FC236}">
                  <a16:creationId xmlns:a16="http://schemas.microsoft.com/office/drawing/2014/main" id="{A201A4DD-C726-4842-9050-66BF7E94C3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6">
              <a:extLst>
                <a:ext uri="{FF2B5EF4-FFF2-40B4-BE49-F238E27FC236}">
                  <a16:creationId xmlns:a16="http://schemas.microsoft.com/office/drawing/2014/main" id="{A82FFACC-2196-4DC3-972E-7E01274960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7">
              <a:extLst>
                <a:ext uri="{FF2B5EF4-FFF2-40B4-BE49-F238E27FC236}">
                  <a16:creationId xmlns:a16="http://schemas.microsoft.com/office/drawing/2014/main" id="{3B47A44E-B55B-4687-BEAE-AA6A4B8843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708">
              <a:extLst>
                <a:ext uri="{FF2B5EF4-FFF2-40B4-BE49-F238E27FC236}">
                  <a16:creationId xmlns:a16="http://schemas.microsoft.com/office/drawing/2014/main" id="{2E963E1D-6835-4110-8B48-2389548A6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709">
              <a:extLst>
                <a:ext uri="{FF2B5EF4-FFF2-40B4-BE49-F238E27FC236}">
                  <a16:creationId xmlns:a16="http://schemas.microsoft.com/office/drawing/2014/main" id="{AB0A8ABE-AFB1-45FB-BEFB-C0659018A8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0">
              <a:extLst>
                <a:ext uri="{FF2B5EF4-FFF2-40B4-BE49-F238E27FC236}">
                  <a16:creationId xmlns:a16="http://schemas.microsoft.com/office/drawing/2014/main" id="{CBD366A1-5A3B-4AE2-B69C-E28A01A76FB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1">
              <a:extLst>
                <a:ext uri="{FF2B5EF4-FFF2-40B4-BE49-F238E27FC236}">
                  <a16:creationId xmlns:a16="http://schemas.microsoft.com/office/drawing/2014/main" id="{1A858AFB-EE7D-4DEE-BFF1-59985EE0E6E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2">
              <a:extLst>
                <a:ext uri="{FF2B5EF4-FFF2-40B4-BE49-F238E27FC236}">
                  <a16:creationId xmlns:a16="http://schemas.microsoft.com/office/drawing/2014/main" id="{25B39D7C-21B9-437A-AC7F-72762F0F165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3">
              <a:extLst>
                <a:ext uri="{FF2B5EF4-FFF2-40B4-BE49-F238E27FC236}">
                  <a16:creationId xmlns:a16="http://schemas.microsoft.com/office/drawing/2014/main" id="{FC677571-D9B1-4580-AB28-F7FAFD2BC15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4">
              <a:extLst>
                <a:ext uri="{FF2B5EF4-FFF2-40B4-BE49-F238E27FC236}">
                  <a16:creationId xmlns:a16="http://schemas.microsoft.com/office/drawing/2014/main" id="{D72788AE-765E-4BB8-BFDE-66D7307D1A5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5">
              <a:extLst>
                <a:ext uri="{FF2B5EF4-FFF2-40B4-BE49-F238E27FC236}">
                  <a16:creationId xmlns:a16="http://schemas.microsoft.com/office/drawing/2014/main" id="{79C45FBC-3CEF-4E98-9313-691836DD9E2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716">
              <a:extLst>
                <a:ext uri="{FF2B5EF4-FFF2-40B4-BE49-F238E27FC236}">
                  <a16:creationId xmlns:a16="http://schemas.microsoft.com/office/drawing/2014/main" id="{0E77D5BF-6381-4EE1-8465-877F5F4E7D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17">
              <a:extLst>
                <a:ext uri="{FF2B5EF4-FFF2-40B4-BE49-F238E27FC236}">
                  <a16:creationId xmlns:a16="http://schemas.microsoft.com/office/drawing/2014/main" id="{38D964CC-203C-4F8A-99E3-302633F5C7A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18">
              <a:extLst>
                <a:ext uri="{FF2B5EF4-FFF2-40B4-BE49-F238E27FC236}">
                  <a16:creationId xmlns:a16="http://schemas.microsoft.com/office/drawing/2014/main" id="{FE710DB6-01AF-4A0A-BDC3-290AB16D4F7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19">
              <a:extLst>
                <a:ext uri="{FF2B5EF4-FFF2-40B4-BE49-F238E27FC236}">
                  <a16:creationId xmlns:a16="http://schemas.microsoft.com/office/drawing/2014/main" id="{B62F2753-B4C4-4A40-AE44-050CC7017BE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0">
              <a:extLst>
                <a:ext uri="{FF2B5EF4-FFF2-40B4-BE49-F238E27FC236}">
                  <a16:creationId xmlns:a16="http://schemas.microsoft.com/office/drawing/2014/main" id="{CB4C44A5-011C-4CC1-9EB8-B09D913B85C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1">
              <a:extLst>
                <a:ext uri="{FF2B5EF4-FFF2-40B4-BE49-F238E27FC236}">
                  <a16:creationId xmlns:a16="http://schemas.microsoft.com/office/drawing/2014/main" id="{8EF62FE3-5A91-42B4-8542-924111021F6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2">
              <a:extLst>
                <a:ext uri="{FF2B5EF4-FFF2-40B4-BE49-F238E27FC236}">
                  <a16:creationId xmlns:a16="http://schemas.microsoft.com/office/drawing/2014/main" id="{38D47B9B-7EF1-4D57-B549-1EF479008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3">
              <a:extLst>
                <a:ext uri="{FF2B5EF4-FFF2-40B4-BE49-F238E27FC236}">
                  <a16:creationId xmlns:a16="http://schemas.microsoft.com/office/drawing/2014/main" id="{D537478B-E3B7-4797-A78C-FF0D6F014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4">
              <a:extLst>
                <a:ext uri="{FF2B5EF4-FFF2-40B4-BE49-F238E27FC236}">
                  <a16:creationId xmlns:a16="http://schemas.microsoft.com/office/drawing/2014/main" id="{49A416E4-3E24-4507-9C1C-39EBFBA84AC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25">
              <a:extLst>
                <a:ext uri="{FF2B5EF4-FFF2-40B4-BE49-F238E27FC236}">
                  <a16:creationId xmlns:a16="http://schemas.microsoft.com/office/drawing/2014/main" id="{E9D3B1E5-2E3D-409A-AABA-56E2A6D9D94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26">
              <a:extLst>
                <a:ext uri="{FF2B5EF4-FFF2-40B4-BE49-F238E27FC236}">
                  <a16:creationId xmlns:a16="http://schemas.microsoft.com/office/drawing/2014/main" id="{AF7150C2-8A46-45D8-9E13-AE2CE02147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Line 728">
              <a:extLst>
                <a:ext uri="{FF2B5EF4-FFF2-40B4-BE49-F238E27FC236}">
                  <a16:creationId xmlns:a16="http://schemas.microsoft.com/office/drawing/2014/main" id="{683A9D61-7403-4704-B319-20448E158CE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729">
              <a:extLst>
                <a:ext uri="{FF2B5EF4-FFF2-40B4-BE49-F238E27FC236}">
                  <a16:creationId xmlns:a16="http://schemas.microsoft.com/office/drawing/2014/main" id="{CB6C5C98-2189-4B70-BA9E-EBBF89E67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730">
              <a:extLst>
                <a:ext uri="{FF2B5EF4-FFF2-40B4-BE49-F238E27FC236}">
                  <a16:creationId xmlns:a16="http://schemas.microsoft.com/office/drawing/2014/main" id="{E48800C9-CBD5-484E-B446-B5FCF5CF3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731">
              <a:extLst>
                <a:ext uri="{FF2B5EF4-FFF2-40B4-BE49-F238E27FC236}">
                  <a16:creationId xmlns:a16="http://schemas.microsoft.com/office/drawing/2014/main" id="{65975704-FBF7-4FEE-BF99-A6C55912D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Line 732">
              <a:extLst>
                <a:ext uri="{FF2B5EF4-FFF2-40B4-BE49-F238E27FC236}">
                  <a16:creationId xmlns:a16="http://schemas.microsoft.com/office/drawing/2014/main" id="{7FBE723A-4601-4309-8404-4BE85E57509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Line 733">
              <a:extLst>
                <a:ext uri="{FF2B5EF4-FFF2-40B4-BE49-F238E27FC236}">
                  <a16:creationId xmlns:a16="http://schemas.microsoft.com/office/drawing/2014/main" id="{B2C66444-03B8-4436-8B46-DE531DBC573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9940AEF3-F629-4517-83BD-4767A55CEE56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55E953BF-2F99-45A1-8B7D-A93B27F645C0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1185EFB0-7F5F-4BB0-B9D1-B520AC9EAD91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 证 指 标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5C7F0BAD-7946-4AB1-A17C-2C2B9CF4E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AD7541A4-86B6-4CAA-B15B-128D621B3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383966EC-A02C-4C89-9EA4-76CF7B4FA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77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14FFCA0-AD23-48A0-B236-0B543F30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29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63BCF29-A04C-4056-AC16-AC4F7EA38265}"/>
              </a:ext>
            </a:extLst>
          </p:cNvPr>
          <p:cNvGrpSpPr/>
          <p:nvPr/>
        </p:nvGrpSpPr>
        <p:grpSpPr>
          <a:xfrm>
            <a:off x="1106385" y="2245708"/>
            <a:ext cx="9329702" cy="4612291"/>
            <a:chOff x="1106385" y="2245708"/>
            <a:chExt cx="9329702" cy="461229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7E11D92-13BB-489A-8A99-27698DFF204C}"/>
                </a:ext>
              </a:extLst>
            </p:cNvPr>
            <p:cNvSpPr/>
            <p:nvPr/>
          </p:nvSpPr>
          <p:spPr>
            <a:xfrm>
              <a:off x="1106385" y="2245708"/>
              <a:ext cx="9329702" cy="46122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54036CF-8FD7-4D0E-BA3D-0D2638B28993}"/>
                </a:ext>
              </a:extLst>
            </p:cNvPr>
            <p:cNvSpPr/>
            <p:nvPr/>
          </p:nvSpPr>
          <p:spPr>
            <a:xfrm>
              <a:off x="7620000" y="2279944"/>
              <a:ext cx="281608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与再灌注策略选择、时间跨度匹配的认证趋势</a:t>
              </a:r>
            </a:p>
          </p:txBody>
        </p:sp>
      </p:grpSp>
      <p:grpSp>
        <p:nvGrpSpPr>
          <p:cNvPr id="6" name="Group 93">
            <a:extLst>
              <a:ext uri="{FF2B5EF4-FFF2-40B4-BE49-F238E27FC236}">
                <a16:creationId xmlns:a16="http://schemas.microsoft.com/office/drawing/2014/main" id="{A4228AF7-9676-453A-89B7-821C6E83E34B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7" name="Line 699">
              <a:extLst>
                <a:ext uri="{FF2B5EF4-FFF2-40B4-BE49-F238E27FC236}">
                  <a16:creationId xmlns:a16="http://schemas.microsoft.com/office/drawing/2014/main" id="{70BF692B-48CA-4D16-8C5C-F3B1B006DC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018FF99C-8B9D-4448-B501-C420AD568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E4681EAF-6C82-4468-8C63-0AA8B7699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ABC5AF17-9CE0-4F2E-AF3C-F344612210C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2C1922A8-F92D-4794-967F-84713E6B6E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6E2DAED9-3AB2-4240-821C-29A7E5C4CED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F27B6FAE-E72E-4411-9E03-3BC4D751F9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42CCFBBE-2DD9-44AB-82EF-7A8DFAC18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FA12B81A-C48E-4DC6-808D-FD35ECE87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0E40F3DA-3B72-464D-A29F-F67A957FD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C2F2DFFD-C280-4FCF-B4E6-D9FB876670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FFEC3BC1-0C13-4350-885E-578B8EAA5B4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AE1F265F-AF86-41CB-A559-729BF1F6039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B2402A0D-4509-45F8-B8F0-72B3778DD5E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610ABA0D-8EA3-451A-8317-8AD57D27428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410AE4CB-63D3-4B0E-B59F-24EE4C17E5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6809011C-3C45-4868-B46E-B510E914C34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6B79E34F-436D-4FD9-B62C-0499E76E7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A1D5083D-CECF-428F-8A81-903E9706F66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C85CD39F-3895-41EB-9A62-C0898512CB6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68EA71A9-336F-4489-AFDD-920D4EA0EED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F013890A-0E73-412A-9519-75D3ACFF60E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9EB385BB-5BA7-45B1-B8C2-FFCDD37B9C1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AAB062CD-9981-4716-A3B8-E10DF64FD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36F2E54C-8818-4DAF-94EB-BB256BB2D5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897BBD64-643F-46EC-B9EC-669A1B9F08F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EE590E02-20F5-43FC-9D91-007470829E0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B934D71D-EC88-4AA3-A227-722FB5CA6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928DEC36-56A4-4460-9141-D84089CB791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C0B58503-9CA0-47E0-B4FE-3CC6006FA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232E1174-6001-4B28-BC5D-89CB354D92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8B8D380D-755D-4BC1-A373-22A75BC3E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8F0ACE66-5B17-4979-9673-3583AFC3B71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4BAA5D13-370A-4449-A901-AD48F2B071B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E3E7C1E4-074B-46AB-B6B9-D18E2DD544C9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D47F6C3-15E5-4D6E-B477-BC3061B1A04C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12E14A8-7377-4EBE-8855-9C28DFD30509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 证 指 标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C2757D4-4A8F-4C4F-BB80-1DD134086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9E5F163-70A7-442A-A170-0410CEF89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799" y="166836"/>
            <a:ext cx="606907" cy="5852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0353AA8-BE0D-43FE-881A-3915CDFA6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13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7E11D92-13BB-489A-8A99-27698DFF204C}"/>
              </a:ext>
            </a:extLst>
          </p:cNvPr>
          <p:cNvSpPr/>
          <p:nvPr/>
        </p:nvSpPr>
        <p:spPr>
          <a:xfrm>
            <a:off x="0" y="1492541"/>
            <a:ext cx="1152939" cy="5297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93">
            <a:extLst>
              <a:ext uri="{FF2B5EF4-FFF2-40B4-BE49-F238E27FC236}">
                <a16:creationId xmlns:a16="http://schemas.microsoft.com/office/drawing/2014/main" id="{76E25FFD-0851-4CE4-A669-CE8A17B3F26C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8" name="Line 699">
              <a:extLst>
                <a:ext uri="{FF2B5EF4-FFF2-40B4-BE49-F238E27FC236}">
                  <a16:creationId xmlns:a16="http://schemas.microsoft.com/office/drawing/2014/main" id="{A0837C2D-EDDF-43EF-9652-11355B9CFCA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31C8DC2F-0851-4A10-9378-0AB480480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1">
              <a:extLst>
                <a:ext uri="{FF2B5EF4-FFF2-40B4-BE49-F238E27FC236}">
                  <a16:creationId xmlns:a16="http://schemas.microsoft.com/office/drawing/2014/main" id="{9C2EFB6D-5CAE-4590-B4ED-2CA276A1D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Line 702">
              <a:extLst>
                <a:ext uri="{FF2B5EF4-FFF2-40B4-BE49-F238E27FC236}">
                  <a16:creationId xmlns:a16="http://schemas.microsoft.com/office/drawing/2014/main" id="{A61DEB08-5063-4AB6-89E9-4F0F9BF2831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3">
              <a:extLst>
                <a:ext uri="{FF2B5EF4-FFF2-40B4-BE49-F238E27FC236}">
                  <a16:creationId xmlns:a16="http://schemas.microsoft.com/office/drawing/2014/main" id="{BA15CDB2-5600-4BF1-8237-46913EFA2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Line 704">
              <a:extLst>
                <a:ext uri="{FF2B5EF4-FFF2-40B4-BE49-F238E27FC236}">
                  <a16:creationId xmlns:a16="http://schemas.microsoft.com/office/drawing/2014/main" id="{5B33A44B-244A-4E06-B215-B7201A01D8C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5">
              <a:extLst>
                <a:ext uri="{FF2B5EF4-FFF2-40B4-BE49-F238E27FC236}">
                  <a16:creationId xmlns:a16="http://schemas.microsoft.com/office/drawing/2014/main" id="{7FF7DE8E-2F48-4FF7-89CD-E5F32F854C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6">
              <a:extLst>
                <a:ext uri="{FF2B5EF4-FFF2-40B4-BE49-F238E27FC236}">
                  <a16:creationId xmlns:a16="http://schemas.microsoft.com/office/drawing/2014/main" id="{18E37EA4-1C4E-4D99-ACB3-0E32AF777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7">
              <a:extLst>
                <a:ext uri="{FF2B5EF4-FFF2-40B4-BE49-F238E27FC236}">
                  <a16:creationId xmlns:a16="http://schemas.microsoft.com/office/drawing/2014/main" id="{90399307-6754-42FC-8977-D007EFB236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8">
              <a:extLst>
                <a:ext uri="{FF2B5EF4-FFF2-40B4-BE49-F238E27FC236}">
                  <a16:creationId xmlns:a16="http://schemas.microsoft.com/office/drawing/2014/main" id="{AF476454-BB2E-4887-B18C-C3632A72AA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9">
              <a:extLst>
                <a:ext uri="{FF2B5EF4-FFF2-40B4-BE49-F238E27FC236}">
                  <a16:creationId xmlns:a16="http://schemas.microsoft.com/office/drawing/2014/main" id="{04DF79A9-DC0B-4A1C-AD36-B7BF41EA62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0">
              <a:extLst>
                <a:ext uri="{FF2B5EF4-FFF2-40B4-BE49-F238E27FC236}">
                  <a16:creationId xmlns:a16="http://schemas.microsoft.com/office/drawing/2014/main" id="{C475594E-4B55-4282-B212-89CCC02952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1">
              <a:extLst>
                <a:ext uri="{FF2B5EF4-FFF2-40B4-BE49-F238E27FC236}">
                  <a16:creationId xmlns:a16="http://schemas.microsoft.com/office/drawing/2014/main" id="{E75C11C1-FB70-41F1-8BD1-C63F745A273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2">
              <a:extLst>
                <a:ext uri="{FF2B5EF4-FFF2-40B4-BE49-F238E27FC236}">
                  <a16:creationId xmlns:a16="http://schemas.microsoft.com/office/drawing/2014/main" id="{95F643DD-6D67-4441-B8F9-3862ECA57CA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3">
              <a:extLst>
                <a:ext uri="{FF2B5EF4-FFF2-40B4-BE49-F238E27FC236}">
                  <a16:creationId xmlns:a16="http://schemas.microsoft.com/office/drawing/2014/main" id="{86C46029-4630-4E77-B89B-D1E3E339A6C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4">
              <a:extLst>
                <a:ext uri="{FF2B5EF4-FFF2-40B4-BE49-F238E27FC236}">
                  <a16:creationId xmlns:a16="http://schemas.microsoft.com/office/drawing/2014/main" id="{F12C3CF3-B773-424F-8A04-6B256F7D358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5">
              <a:extLst>
                <a:ext uri="{FF2B5EF4-FFF2-40B4-BE49-F238E27FC236}">
                  <a16:creationId xmlns:a16="http://schemas.microsoft.com/office/drawing/2014/main" id="{F6D759C3-BAA2-4375-814D-E4A9BD4F848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716">
              <a:extLst>
                <a:ext uri="{FF2B5EF4-FFF2-40B4-BE49-F238E27FC236}">
                  <a16:creationId xmlns:a16="http://schemas.microsoft.com/office/drawing/2014/main" id="{535C2B46-02E5-47B5-937B-CCDD86E36D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7">
              <a:extLst>
                <a:ext uri="{FF2B5EF4-FFF2-40B4-BE49-F238E27FC236}">
                  <a16:creationId xmlns:a16="http://schemas.microsoft.com/office/drawing/2014/main" id="{5D271DA5-D89F-4F75-AFC0-7BD920CCBFD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8">
              <a:extLst>
                <a:ext uri="{FF2B5EF4-FFF2-40B4-BE49-F238E27FC236}">
                  <a16:creationId xmlns:a16="http://schemas.microsoft.com/office/drawing/2014/main" id="{201416AF-E699-4D13-9028-26EB5AF15E5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19">
              <a:extLst>
                <a:ext uri="{FF2B5EF4-FFF2-40B4-BE49-F238E27FC236}">
                  <a16:creationId xmlns:a16="http://schemas.microsoft.com/office/drawing/2014/main" id="{C17CCD40-4757-4459-908A-087DCC8D6CD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0">
              <a:extLst>
                <a:ext uri="{FF2B5EF4-FFF2-40B4-BE49-F238E27FC236}">
                  <a16:creationId xmlns:a16="http://schemas.microsoft.com/office/drawing/2014/main" id="{ADB1B3E1-8D3D-4148-BB15-5A1E4592375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1">
              <a:extLst>
                <a:ext uri="{FF2B5EF4-FFF2-40B4-BE49-F238E27FC236}">
                  <a16:creationId xmlns:a16="http://schemas.microsoft.com/office/drawing/2014/main" id="{4067437F-56DC-4CEE-9D14-357F2482AD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2">
              <a:extLst>
                <a:ext uri="{FF2B5EF4-FFF2-40B4-BE49-F238E27FC236}">
                  <a16:creationId xmlns:a16="http://schemas.microsoft.com/office/drawing/2014/main" id="{966DC497-81BD-4727-BFF0-CFD7422444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3">
              <a:extLst>
                <a:ext uri="{FF2B5EF4-FFF2-40B4-BE49-F238E27FC236}">
                  <a16:creationId xmlns:a16="http://schemas.microsoft.com/office/drawing/2014/main" id="{2CE6DD93-031B-48AC-943D-1B668DBBF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4">
              <a:extLst>
                <a:ext uri="{FF2B5EF4-FFF2-40B4-BE49-F238E27FC236}">
                  <a16:creationId xmlns:a16="http://schemas.microsoft.com/office/drawing/2014/main" id="{DB710192-C407-449C-A318-C7E19A83AA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5">
              <a:extLst>
                <a:ext uri="{FF2B5EF4-FFF2-40B4-BE49-F238E27FC236}">
                  <a16:creationId xmlns:a16="http://schemas.microsoft.com/office/drawing/2014/main" id="{14BFD59F-ABFF-499B-8643-225899A9F5E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26">
              <a:extLst>
                <a:ext uri="{FF2B5EF4-FFF2-40B4-BE49-F238E27FC236}">
                  <a16:creationId xmlns:a16="http://schemas.microsoft.com/office/drawing/2014/main" id="{8F803EF1-C403-4E38-8E24-7C736A3A6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28">
              <a:extLst>
                <a:ext uri="{FF2B5EF4-FFF2-40B4-BE49-F238E27FC236}">
                  <a16:creationId xmlns:a16="http://schemas.microsoft.com/office/drawing/2014/main" id="{8DD363AE-F319-4B42-BC7E-E079E346BEB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29">
              <a:extLst>
                <a:ext uri="{FF2B5EF4-FFF2-40B4-BE49-F238E27FC236}">
                  <a16:creationId xmlns:a16="http://schemas.microsoft.com/office/drawing/2014/main" id="{9B889F38-EC34-4A09-8718-DFB68C477F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0">
              <a:extLst>
                <a:ext uri="{FF2B5EF4-FFF2-40B4-BE49-F238E27FC236}">
                  <a16:creationId xmlns:a16="http://schemas.microsoft.com/office/drawing/2014/main" id="{0BE299FA-0DE4-46A6-BE76-2A3348984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731">
              <a:extLst>
                <a:ext uri="{FF2B5EF4-FFF2-40B4-BE49-F238E27FC236}">
                  <a16:creationId xmlns:a16="http://schemas.microsoft.com/office/drawing/2014/main" id="{245D5AD1-EEBE-46D1-999D-A85031403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2">
              <a:extLst>
                <a:ext uri="{FF2B5EF4-FFF2-40B4-BE49-F238E27FC236}">
                  <a16:creationId xmlns:a16="http://schemas.microsoft.com/office/drawing/2014/main" id="{9C0C0684-D237-42FC-B14F-2AEBD26D146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Line 733">
              <a:extLst>
                <a:ext uri="{FF2B5EF4-FFF2-40B4-BE49-F238E27FC236}">
                  <a16:creationId xmlns:a16="http://schemas.microsoft.com/office/drawing/2014/main" id="{24C66C72-3C3C-480E-B0E3-AFE0A11DA1A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F5531B20-DFBF-4E72-85DF-44730223BAFE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555134AB-8C63-46F1-8A1F-79E0F46175C2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314A4B3-F9F9-4A22-A6F9-0FDFFEF4219F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据 概 览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ABBFE353-8654-4A14-B0CF-399BB3356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D056515-DB06-44BD-9BD0-8C842A4EC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A1D5C301-2D9F-4D4E-BD79-9772B2222E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2E2A198F-3B34-49C7-B5BB-F76903DF8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67" y="1462060"/>
            <a:ext cx="1987054" cy="5294063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501014E8-81DF-474A-9442-6BC34C0CB927}"/>
              </a:ext>
            </a:extLst>
          </p:cNvPr>
          <p:cNvSpPr/>
          <p:nvPr/>
        </p:nvSpPr>
        <p:spPr>
          <a:xfrm>
            <a:off x="1288871" y="2570480"/>
            <a:ext cx="1738809" cy="327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1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E05D18-59EB-4E89-9CFC-CDA27880F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9378"/>
            <a:ext cx="12192000" cy="572862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03E3AE7-7819-478D-9F6C-2F76FD595274}"/>
              </a:ext>
            </a:extLst>
          </p:cNvPr>
          <p:cNvGrpSpPr/>
          <p:nvPr/>
        </p:nvGrpSpPr>
        <p:grpSpPr>
          <a:xfrm>
            <a:off x="2497865" y="1554389"/>
            <a:ext cx="5284475" cy="964629"/>
            <a:chOff x="2497865" y="1351189"/>
            <a:chExt cx="5284475" cy="96462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CD0E7DD-731D-4389-A30F-8F75DE50E26F}"/>
                </a:ext>
              </a:extLst>
            </p:cNvPr>
            <p:cNvSpPr/>
            <p:nvPr/>
          </p:nvSpPr>
          <p:spPr>
            <a:xfrm>
              <a:off x="2507804" y="1351189"/>
              <a:ext cx="5274536" cy="3384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494B5C-EF81-4A14-91A1-319BAB7BB5EC}"/>
                </a:ext>
              </a:extLst>
            </p:cNvPr>
            <p:cNvSpPr/>
            <p:nvPr/>
          </p:nvSpPr>
          <p:spPr>
            <a:xfrm>
              <a:off x="2497865" y="1689653"/>
              <a:ext cx="2375452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目标数据选定</a:t>
              </a:r>
            </a:p>
          </p:txBody>
        </p:sp>
      </p:grpSp>
      <p:grpSp>
        <p:nvGrpSpPr>
          <p:cNvPr id="9" name="Group 93">
            <a:extLst>
              <a:ext uri="{FF2B5EF4-FFF2-40B4-BE49-F238E27FC236}">
                <a16:creationId xmlns:a16="http://schemas.microsoft.com/office/drawing/2014/main" id="{CF6E0F2F-874E-4FD4-9276-4A317C249E91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10" name="Line 699">
              <a:extLst>
                <a:ext uri="{FF2B5EF4-FFF2-40B4-BE49-F238E27FC236}">
                  <a16:creationId xmlns:a16="http://schemas.microsoft.com/office/drawing/2014/main" id="{852A6ED5-4677-400F-9492-23BE4431850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0">
              <a:extLst>
                <a:ext uri="{FF2B5EF4-FFF2-40B4-BE49-F238E27FC236}">
                  <a16:creationId xmlns:a16="http://schemas.microsoft.com/office/drawing/2014/main" id="{A82FA916-C0E6-42D6-98B4-85D2A785B8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1">
              <a:extLst>
                <a:ext uri="{FF2B5EF4-FFF2-40B4-BE49-F238E27FC236}">
                  <a16:creationId xmlns:a16="http://schemas.microsoft.com/office/drawing/2014/main" id="{D0FB14B9-5C30-4854-996C-7ACC0D8421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2">
              <a:extLst>
                <a:ext uri="{FF2B5EF4-FFF2-40B4-BE49-F238E27FC236}">
                  <a16:creationId xmlns:a16="http://schemas.microsoft.com/office/drawing/2014/main" id="{2794D39C-4402-4BD7-A84D-0B56F5A0832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3">
              <a:extLst>
                <a:ext uri="{FF2B5EF4-FFF2-40B4-BE49-F238E27FC236}">
                  <a16:creationId xmlns:a16="http://schemas.microsoft.com/office/drawing/2014/main" id="{910B3921-08F0-4D43-8B8E-C3D9FCEBC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Line 704">
              <a:extLst>
                <a:ext uri="{FF2B5EF4-FFF2-40B4-BE49-F238E27FC236}">
                  <a16:creationId xmlns:a16="http://schemas.microsoft.com/office/drawing/2014/main" id="{1484B3FF-7476-4A57-A0D6-721C360F24C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5">
              <a:extLst>
                <a:ext uri="{FF2B5EF4-FFF2-40B4-BE49-F238E27FC236}">
                  <a16:creationId xmlns:a16="http://schemas.microsoft.com/office/drawing/2014/main" id="{413984FF-1020-4995-9970-E2C84E1317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6">
              <a:extLst>
                <a:ext uri="{FF2B5EF4-FFF2-40B4-BE49-F238E27FC236}">
                  <a16:creationId xmlns:a16="http://schemas.microsoft.com/office/drawing/2014/main" id="{0563289F-CC36-4127-B02F-171F8EC547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7">
              <a:extLst>
                <a:ext uri="{FF2B5EF4-FFF2-40B4-BE49-F238E27FC236}">
                  <a16:creationId xmlns:a16="http://schemas.microsoft.com/office/drawing/2014/main" id="{ECA9081A-DA26-4BBF-804E-9FDCBF4A9D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8">
              <a:extLst>
                <a:ext uri="{FF2B5EF4-FFF2-40B4-BE49-F238E27FC236}">
                  <a16:creationId xmlns:a16="http://schemas.microsoft.com/office/drawing/2014/main" id="{04EC1075-7C34-48FA-89FB-7D5FED8F3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709">
              <a:extLst>
                <a:ext uri="{FF2B5EF4-FFF2-40B4-BE49-F238E27FC236}">
                  <a16:creationId xmlns:a16="http://schemas.microsoft.com/office/drawing/2014/main" id="{F0204F58-E18B-4BB0-8D9C-B40C13524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0">
              <a:extLst>
                <a:ext uri="{FF2B5EF4-FFF2-40B4-BE49-F238E27FC236}">
                  <a16:creationId xmlns:a16="http://schemas.microsoft.com/office/drawing/2014/main" id="{749DA8AB-0C1A-4C20-884C-C381A19DD6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1">
              <a:extLst>
                <a:ext uri="{FF2B5EF4-FFF2-40B4-BE49-F238E27FC236}">
                  <a16:creationId xmlns:a16="http://schemas.microsoft.com/office/drawing/2014/main" id="{3EC82F31-1C65-4AED-A022-92B62B4BFAA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2">
              <a:extLst>
                <a:ext uri="{FF2B5EF4-FFF2-40B4-BE49-F238E27FC236}">
                  <a16:creationId xmlns:a16="http://schemas.microsoft.com/office/drawing/2014/main" id="{769A25FA-D984-4CCA-ACA2-C3314E52995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3">
              <a:extLst>
                <a:ext uri="{FF2B5EF4-FFF2-40B4-BE49-F238E27FC236}">
                  <a16:creationId xmlns:a16="http://schemas.microsoft.com/office/drawing/2014/main" id="{484D4F8C-ED45-4834-A54D-43C3E0DA7F6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4">
              <a:extLst>
                <a:ext uri="{FF2B5EF4-FFF2-40B4-BE49-F238E27FC236}">
                  <a16:creationId xmlns:a16="http://schemas.microsoft.com/office/drawing/2014/main" id="{01BAD0D2-8FA6-4B3D-A10C-4B6D900FEED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5">
              <a:extLst>
                <a:ext uri="{FF2B5EF4-FFF2-40B4-BE49-F238E27FC236}">
                  <a16:creationId xmlns:a16="http://schemas.microsoft.com/office/drawing/2014/main" id="{A1CD054E-783E-4C51-A32E-9219D229436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716">
              <a:extLst>
                <a:ext uri="{FF2B5EF4-FFF2-40B4-BE49-F238E27FC236}">
                  <a16:creationId xmlns:a16="http://schemas.microsoft.com/office/drawing/2014/main" id="{B5AB7BB8-C719-42E9-BD8C-FE5922CAA1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7">
              <a:extLst>
                <a:ext uri="{FF2B5EF4-FFF2-40B4-BE49-F238E27FC236}">
                  <a16:creationId xmlns:a16="http://schemas.microsoft.com/office/drawing/2014/main" id="{9197FEFB-8125-4435-BB6A-252D662E3FD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18">
              <a:extLst>
                <a:ext uri="{FF2B5EF4-FFF2-40B4-BE49-F238E27FC236}">
                  <a16:creationId xmlns:a16="http://schemas.microsoft.com/office/drawing/2014/main" id="{79D9B567-10E2-4750-9BF1-60C1BFF17E4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19">
              <a:extLst>
                <a:ext uri="{FF2B5EF4-FFF2-40B4-BE49-F238E27FC236}">
                  <a16:creationId xmlns:a16="http://schemas.microsoft.com/office/drawing/2014/main" id="{7B11CF82-9334-4F61-8144-3A8D900A852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0">
              <a:extLst>
                <a:ext uri="{FF2B5EF4-FFF2-40B4-BE49-F238E27FC236}">
                  <a16:creationId xmlns:a16="http://schemas.microsoft.com/office/drawing/2014/main" id="{ABF32E63-EEA6-40E8-82DA-ACC31F637CE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1">
              <a:extLst>
                <a:ext uri="{FF2B5EF4-FFF2-40B4-BE49-F238E27FC236}">
                  <a16:creationId xmlns:a16="http://schemas.microsoft.com/office/drawing/2014/main" id="{44C093A4-1179-41C2-BE16-ED84A48E9F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2">
              <a:extLst>
                <a:ext uri="{FF2B5EF4-FFF2-40B4-BE49-F238E27FC236}">
                  <a16:creationId xmlns:a16="http://schemas.microsoft.com/office/drawing/2014/main" id="{FD9E98E9-C6E2-4786-B313-B67F3E281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3">
              <a:extLst>
                <a:ext uri="{FF2B5EF4-FFF2-40B4-BE49-F238E27FC236}">
                  <a16:creationId xmlns:a16="http://schemas.microsoft.com/office/drawing/2014/main" id="{0EA28C04-7416-4E1F-BE87-CAE37C4C39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4">
              <a:extLst>
                <a:ext uri="{FF2B5EF4-FFF2-40B4-BE49-F238E27FC236}">
                  <a16:creationId xmlns:a16="http://schemas.microsoft.com/office/drawing/2014/main" id="{F4A4AA8D-CB66-4A80-AB22-86A3A3F30F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5">
              <a:extLst>
                <a:ext uri="{FF2B5EF4-FFF2-40B4-BE49-F238E27FC236}">
                  <a16:creationId xmlns:a16="http://schemas.microsoft.com/office/drawing/2014/main" id="{E9356D8A-38FE-4DED-8293-07E9314DED7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6">
              <a:extLst>
                <a:ext uri="{FF2B5EF4-FFF2-40B4-BE49-F238E27FC236}">
                  <a16:creationId xmlns:a16="http://schemas.microsoft.com/office/drawing/2014/main" id="{F8F8BDB3-2D76-40BD-83D5-1BFF28D7D9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28">
              <a:extLst>
                <a:ext uri="{FF2B5EF4-FFF2-40B4-BE49-F238E27FC236}">
                  <a16:creationId xmlns:a16="http://schemas.microsoft.com/office/drawing/2014/main" id="{661A23DA-CCFE-4FE4-A02B-228FB45F3B2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29">
              <a:extLst>
                <a:ext uri="{FF2B5EF4-FFF2-40B4-BE49-F238E27FC236}">
                  <a16:creationId xmlns:a16="http://schemas.microsoft.com/office/drawing/2014/main" id="{B851A968-5EA8-41CD-ADC8-8FDAFBBEC0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730">
              <a:extLst>
                <a:ext uri="{FF2B5EF4-FFF2-40B4-BE49-F238E27FC236}">
                  <a16:creationId xmlns:a16="http://schemas.microsoft.com/office/drawing/2014/main" id="{15F93822-D046-4965-844F-CF2E95F52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731">
              <a:extLst>
                <a:ext uri="{FF2B5EF4-FFF2-40B4-BE49-F238E27FC236}">
                  <a16:creationId xmlns:a16="http://schemas.microsoft.com/office/drawing/2014/main" id="{EFD60129-479E-4F88-8EEF-A7E43E345E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Line 732">
              <a:extLst>
                <a:ext uri="{FF2B5EF4-FFF2-40B4-BE49-F238E27FC236}">
                  <a16:creationId xmlns:a16="http://schemas.microsoft.com/office/drawing/2014/main" id="{D5DEBABA-9E34-4D7D-A876-8B6181AD657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Line 733">
              <a:extLst>
                <a:ext uri="{FF2B5EF4-FFF2-40B4-BE49-F238E27FC236}">
                  <a16:creationId xmlns:a16="http://schemas.microsoft.com/office/drawing/2014/main" id="{92CF0A8D-D2EA-4027-A1D9-E1FEF57AE36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E361F999-9F44-4ECC-ACD6-D69F9E2525D8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A153D03-07B3-49E8-8F93-3057E6582CDD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1EF8DF3-2BAF-4C3E-9F36-37A265741158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据 概 览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79495537-82F8-408F-9A68-7250A9B63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65F0CC4-203B-41BB-9CC6-317071BE0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EF34AB24-4E50-43EA-A3EA-51D5151E2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E05D18-59EB-4E89-9CFC-CDA27880F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9378"/>
            <a:ext cx="12192000" cy="572862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42C3EA6-74E5-4158-9396-4AC138C7B97E}"/>
              </a:ext>
            </a:extLst>
          </p:cNvPr>
          <p:cNvGrpSpPr/>
          <p:nvPr/>
        </p:nvGrpSpPr>
        <p:grpSpPr>
          <a:xfrm>
            <a:off x="1076569" y="1600199"/>
            <a:ext cx="11029292" cy="5257801"/>
            <a:chOff x="1076569" y="1600199"/>
            <a:chExt cx="11029292" cy="525780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CD0E7DD-731D-4389-A30F-8F75DE50E26F}"/>
                </a:ext>
              </a:extLst>
            </p:cNvPr>
            <p:cNvSpPr/>
            <p:nvPr/>
          </p:nvSpPr>
          <p:spPr>
            <a:xfrm>
              <a:off x="1076569" y="1600199"/>
              <a:ext cx="11029292" cy="22760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494B5C-EF81-4A14-91A1-319BAB7BB5EC}"/>
                </a:ext>
              </a:extLst>
            </p:cNvPr>
            <p:cNvSpPr/>
            <p:nvPr/>
          </p:nvSpPr>
          <p:spPr>
            <a:xfrm>
              <a:off x="8955156" y="3876260"/>
              <a:ext cx="2859326" cy="81501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填报数量趋势及构成情况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（以“出院诊断”归类 ）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2F7ED9B-E6C7-4C13-8053-A6FE9C61671B}"/>
                </a:ext>
              </a:extLst>
            </p:cNvPr>
            <p:cNvSpPr/>
            <p:nvPr/>
          </p:nvSpPr>
          <p:spPr>
            <a:xfrm>
              <a:off x="3935895" y="3876261"/>
              <a:ext cx="5019261" cy="29817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93">
            <a:extLst>
              <a:ext uri="{FF2B5EF4-FFF2-40B4-BE49-F238E27FC236}">
                <a16:creationId xmlns:a16="http://schemas.microsoft.com/office/drawing/2014/main" id="{186AC2E0-D4FB-42C4-A433-000E6790A630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9" name="Line 699">
              <a:extLst>
                <a:ext uri="{FF2B5EF4-FFF2-40B4-BE49-F238E27FC236}">
                  <a16:creationId xmlns:a16="http://schemas.microsoft.com/office/drawing/2014/main" id="{01DD6C25-0EE4-4A21-9264-7320DBF8BB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0">
              <a:extLst>
                <a:ext uri="{FF2B5EF4-FFF2-40B4-BE49-F238E27FC236}">
                  <a16:creationId xmlns:a16="http://schemas.microsoft.com/office/drawing/2014/main" id="{9B82208D-D61B-42E9-9D19-0E8A40FAC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1">
              <a:extLst>
                <a:ext uri="{FF2B5EF4-FFF2-40B4-BE49-F238E27FC236}">
                  <a16:creationId xmlns:a16="http://schemas.microsoft.com/office/drawing/2014/main" id="{F3D0CE10-FF1D-41AD-8E4E-73F3A7869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Line 702">
              <a:extLst>
                <a:ext uri="{FF2B5EF4-FFF2-40B4-BE49-F238E27FC236}">
                  <a16:creationId xmlns:a16="http://schemas.microsoft.com/office/drawing/2014/main" id="{DE235FA4-CADC-4DF9-A9A8-FB4FA10773F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3">
              <a:extLst>
                <a:ext uri="{FF2B5EF4-FFF2-40B4-BE49-F238E27FC236}">
                  <a16:creationId xmlns:a16="http://schemas.microsoft.com/office/drawing/2014/main" id="{DD5A9807-C31D-4AA9-89D5-6D6FB41D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Line 704">
              <a:extLst>
                <a:ext uri="{FF2B5EF4-FFF2-40B4-BE49-F238E27FC236}">
                  <a16:creationId xmlns:a16="http://schemas.microsoft.com/office/drawing/2014/main" id="{533DBC51-ED8D-4579-B0D0-5E644A8CCB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5">
              <a:extLst>
                <a:ext uri="{FF2B5EF4-FFF2-40B4-BE49-F238E27FC236}">
                  <a16:creationId xmlns:a16="http://schemas.microsoft.com/office/drawing/2014/main" id="{C32D19AD-E616-44AD-9197-D9A87D32AE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6">
              <a:extLst>
                <a:ext uri="{FF2B5EF4-FFF2-40B4-BE49-F238E27FC236}">
                  <a16:creationId xmlns:a16="http://schemas.microsoft.com/office/drawing/2014/main" id="{2560A16D-DAB1-4A29-9A73-D116A6170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7">
              <a:extLst>
                <a:ext uri="{FF2B5EF4-FFF2-40B4-BE49-F238E27FC236}">
                  <a16:creationId xmlns:a16="http://schemas.microsoft.com/office/drawing/2014/main" id="{B0C48837-AFA7-4C70-A599-C370544DC5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8">
              <a:extLst>
                <a:ext uri="{FF2B5EF4-FFF2-40B4-BE49-F238E27FC236}">
                  <a16:creationId xmlns:a16="http://schemas.microsoft.com/office/drawing/2014/main" id="{8FC856C9-4DE0-4CB8-80E9-272B1D27CF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9">
              <a:extLst>
                <a:ext uri="{FF2B5EF4-FFF2-40B4-BE49-F238E27FC236}">
                  <a16:creationId xmlns:a16="http://schemas.microsoft.com/office/drawing/2014/main" id="{F142BBB2-4712-4405-8917-CC077AB153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0">
              <a:extLst>
                <a:ext uri="{FF2B5EF4-FFF2-40B4-BE49-F238E27FC236}">
                  <a16:creationId xmlns:a16="http://schemas.microsoft.com/office/drawing/2014/main" id="{079E3695-CF12-45D8-99D9-3A1DEBC5BAC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1">
              <a:extLst>
                <a:ext uri="{FF2B5EF4-FFF2-40B4-BE49-F238E27FC236}">
                  <a16:creationId xmlns:a16="http://schemas.microsoft.com/office/drawing/2014/main" id="{9B673EDE-0D71-4376-822E-28C8F46470A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2">
              <a:extLst>
                <a:ext uri="{FF2B5EF4-FFF2-40B4-BE49-F238E27FC236}">
                  <a16:creationId xmlns:a16="http://schemas.microsoft.com/office/drawing/2014/main" id="{AF72D261-4342-4546-ABA6-F315479D9CE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3">
              <a:extLst>
                <a:ext uri="{FF2B5EF4-FFF2-40B4-BE49-F238E27FC236}">
                  <a16:creationId xmlns:a16="http://schemas.microsoft.com/office/drawing/2014/main" id="{092F5B7B-9462-4216-9BB4-BA394E2743D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4">
              <a:extLst>
                <a:ext uri="{FF2B5EF4-FFF2-40B4-BE49-F238E27FC236}">
                  <a16:creationId xmlns:a16="http://schemas.microsoft.com/office/drawing/2014/main" id="{857903C6-C7F9-49F7-A03E-CB646B471D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5">
              <a:extLst>
                <a:ext uri="{FF2B5EF4-FFF2-40B4-BE49-F238E27FC236}">
                  <a16:creationId xmlns:a16="http://schemas.microsoft.com/office/drawing/2014/main" id="{322ACCEB-DFD0-4E1C-B5D9-B759EB743BC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716">
              <a:extLst>
                <a:ext uri="{FF2B5EF4-FFF2-40B4-BE49-F238E27FC236}">
                  <a16:creationId xmlns:a16="http://schemas.microsoft.com/office/drawing/2014/main" id="{F6484609-90DD-4E28-88CC-65CCA38DA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7">
              <a:extLst>
                <a:ext uri="{FF2B5EF4-FFF2-40B4-BE49-F238E27FC236}">
                  <a16:creationId xmlns:a16="http://schemas.microsoft.com/office/drawing/2014/main" id="{429C3379-DCF6-412A-B3F6-2C76E7A5D9C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8">
              <a:extLst>
                <a:ext uri="{FF2B5EF4-FFF2-40B4-BE49-F238E27FC236}">
                  <a16:creationId xmlns:a16="http://schemas.microsoft.com/office/drawing/2014/main" id="{ABC4DCB4-EA69-490A-9676-743EAA7F7F5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19">
              <a:extLst>
                <a:ext uri="{FF2B5EF4-FFF2-40B4-BE49-F238E27FC236}">
                  <a16:creationId xmlns:a16="http://schemas.microsoft.com/office/drawing/2014/main" id="{B3364A4B-2A3C-4674-A876-78FA3F1F65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0">
              <a:extLst>
                <a:ext uri="{FF2B5EF4-FFF2-40B4-BE49-F238E27FC236}">
                  <a16:creationId xmlns:a16="http://schemas.microsoft.com/office/drawing/2014/main" id="{37BC7BE6-EF7B-483F-A1B6-F585C903C79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1">
              <a:extLst>
                <a:ext uri="{FF2B5EF4-FFF2-40B4-BE49-F238E27FC236}">
                  <a16:creationId xmlns:a16="http://schemas.microsoft.com/office/drawing/2014/main" id="{485046C9-C521-4154-9288-BBBAD014F33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2">
              <a:extLst>
                <a:ext uri="{FF2B5EF4-FFF2-40B4-BE49-F238E27FC236}">
                  <a16:creationId xmlns:a16="http://schemas.microsoft.com/office/drawing/2014/main" id="{435A14EB-AAE8-471A-AC4E-72A8ABF90E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3">
              <a:extLst>
                <a:ext uri="{FF2B5EF4-FFF2-40B4-BE49-F238E27FC236}">
                  <a16:creationId xmlns:a16="http://schemas.microsoft.com/office/drawing/2014/main" id="{EC6459E5-11F2-4C6D-A796-3D4C3BD08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4">
              <a:extLst>
                <a:ext uri="{FF2B5EF4-FFF2-40B4-BE49-F238E27FC236}">
                  <a16:creationId xmlns:a16="http://schemas.microsoft.com/office/drawing/2014/main" id="{DD19A30C-4A2B-42E3-B875-F2E168E5FAE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5">
              <a:extLst>
                <a:ext uri="{FF2B5EF4-FFF2-40B4-BE49-F238E27FC236}">
                  <a16:creationId xmlns:a16="http://schemas.microsoft.com/office/drawing/2014/main" id="{3C6445B4-C543-4E2D-A790-B4A17A4A06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26">
              <a:extLst>
                <a:ext uri="{FF2B5EF4-FFF2-40B4-BE49-F238E27FC236}">
                  <a16:creationId xmlns:a16="http://schemas.microsoft.com/office/drawing/2014/main" id="{0E6C371B-B0ED-4944-A887-CA3A8B156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28">
              <a:extLst>
                <a:ext uri="{FF2B5EF4-FFF2-40B4-BE49-F238E27FC236}">
                  <a16:creationId xmlns:a16="http://schemas.microsoft.com/office/drawing/2014/main" id="{ADF6CD69-14BC-49E3-A6E1-D2BB7DC67EF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29">
              <a:extLst>
                <a:ext uri="{FF2B5EF4-FFF2-40B4-BE49-F238E27FC236}">
                  <a16:creationId xmlns:a16="http://schemas.microsoft.com/office/drawing/2014/main" id="{942275A7-57C2-40CE-9963-519401FAB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0">
              <a:extLst>
                <a:ext uri="{FF2B5EF4-FFF2-40B4-BE49-F238E27FC236}">
                  <a16:creationId xmlns:a16="http://schemas.microsoft.com/office/drawing/2014/main" id="{4A53811C-8669-4345-8E11-F1F675469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731">
              <a:extLst>
                <a:ext uri="{FF2B5EF4-FFF2-40B4-BE49-F238E27FC236}">
                  <a16:creationId xmlns:a16="http://schemas.microsoft.com/office/drawing/2014/main" id="{18B85FEB-71EA-4435-A447-14D97446CD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2">
              <a:extLst>
                <a:ext uri="{FF2B5EF4-FFF2-40B4-BE49-F238E27FC236}">
                  <a16:creationId xmlns:a16="http://schemas.microsoft.com/office/drawing/2014/main" id="{7A0D5154-193C-4688-B3FD-5B50C3866E2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Line 733">
              <a:extLst>
                <a:ext uri="{FF2B5EF4-FFF2-40B4-BE49-F238E27FC236}">
                  <a16:creationId xmlns:a16="http://schemas.microsoft.com/office/drawing/2014/main" id="{1FBC6144-795C-40FB-8335-7AB632277D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68654BC7-C0D6-453A-B1F3-C96FEC56A498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FB11C097-E80F-4A77-8CE9-951BD0FD6252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1F1C765-38A3-46DD-A488-5F4C2F1C1C53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据 概 览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20EDFC30-1493-454D-9B1C-694E60AB8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A40D17AF-E87B-4AB8-921B-C0D434DFD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F018469-F84F-41C4-8F57-1C7B1D988C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1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016BC7-7BD1-4C91-B365-CBEA7C8E7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6765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F6B7E38-CE43-4EEB-882C-53727B69FEE8}"/>
              </a:ext>
            </a:extLst>
          </p:cNvPr>
          <p:cNvGrpSpPr/>
          <p:nvPr/>
        </p:nvGrpSpPr>
        <p:grpSpPr>
          <a:xfrm>
            <a:off x="1699593" y="4383155"/>
            <a:ext cx="3826564" cy="964097"/>
            <a:chOff x="1699593" y="4383155"/>
            <a:chExt cx="3826564" cy="96409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C35C205-1F45-4208-AE2B-5EF3BDE40D87}"/>
                </a:ext>
              </a:extLst>
            </p:cNvPr>
            <p:cNvSpPr/>
            <p:nvPr/>
          </p:nvSpPr>
          <p:spPr>
            <a:xfrm>
              <a:off x="1709532" y="4383155"/>
              <a:ext cx="3806686" cy="3279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B275A07-7568-4CA4-A211-2853F2D6A4C5}"/>
                </a:ext>
              </a:extLst>
            </p:cNvPr>
            <p:cNvSpPr/>
            <p:nvPr/>
          </p:nvSpPr>
          <p:spPr>
            <a:xfrm>
              <a:off x="1699593" y="4721087"/>
              <a:ext cx="3826564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请于开始使用前仔细阅读使用协议并完成勾选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3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4119DD1-371E-4F6A-B8F8-42CE3C72DC7B}"/>
              </a:ext>
            </a:extLst>
          </p:cNvPr>
          <p:cNvSpPr txBox="1">
            <a:spLocks/>
          </p:cNvSpPr>
          <p:nvPr/>
        </p:nvSpPr>
        <p:spPr>
          <a:xfrm>
            <a:off x="650346" y="1270751"/>
            <a:ext cx="11235835" cy="15524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>
            <a:softEdge rad="12700"/>
          </a:effectLst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defRPr/>
            </a:pPr>
            <a:r>
              <a:rPr lang="zh-CN" altLang="en-US" sz="2400" b="1">
                <a:solidFill>
                  <a:schemeClr val="l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根据不同的来院途径引出相关字段</a:t>
            </a:r>
            <a:endParaRPr lang="en-US" altLang="zh-CN" sz="2400" b="1">
              <a:solidFill>
                <a:schemeClr val="lt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>
              <a:defRPr/>
            </a:pPr>
            <a:r>
              <a:rPr lang="zh-CN" altLang="en-US" sz="2400" b="1">
                <a:solidFill>
                  <a:schemeClr val="l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“区块化”设置，按照救治环节归类字段</a:t>
            </a:r>
            <a:endParaRPr lang="en-US" altLang="zh-CN" sz="2400" b="1">
              <a:solidFill>
                <a:schemeClr val="lt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>
              <a:defRPr/>
            </a:pPr>
            <a:r>
              <a:rPr lang="zh-CN" altLang="en-US" sz="2400" b="1">
                <a:solidFill>
                  <a:schemeClr val="l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协助院内流程管控追踪，最大限度还原临床诊治过程</a:t>
            </a:r>
            <a:endParaRPr lang="en-US" altLang="zh-CN" sz="2400" b="1" dirty="0">
              <a:solidFill>
                <a:schemeClr val="lt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4444790-A969-4712-9FE2-809962AD6CA1}"/>
              </a:ext>
            </a:extLst>
          </p:cNvPr>
          <p:cNvSpPr/>
          <p:nvPr/>
        </p:nvSpPr>
        <p:spPr>
          <a:xfrm>
            <a:off x="1073150" y="3004767"/>
            <a:ext cx="1952625" cy="4238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120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转运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EE82700-E8D2-48CE-AADB-6643642BD5DB}"/>
              </a:ext>
            </a:extLst>
          </p:cNvPr>
          <p:cNvSpPr/>
          <p:nvPr/>
        </p:nvSpPr>
        <p:spPr>
          <a:xfrm>
            <a:off x="6969125" y="3147642"/>
            <a:ext cx="1895475" cy="423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胸痛诊室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4F5408A-59EC-49A3-8541-0D74D73EADDA}"/>
              </a:ext>
            </a:extLst>
          </p:cNvPr>
          <p:cNvSpPr/>
          <p:nvPr/>
        </p:nvSpPr>
        <p:spPr>
          <a:xfrm>
            <a:off x="6969125" y="3801692"/>
            <a:ext cx="1895475" cy="423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心内科（会诊）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FE767F3-F587-4DE9-97C1-B4671CFAA726}"/>
              </a:ext>
            </a:extLst>
          </p:cNvPr>
          <p:cNvSpPr/>
          <p:nvPr/>
        </p:nvSpPr>
        <p:spPr>
          <a:xfrm>
            <a:off x="6969125" y="5070105"/>
            <a:ext cx="1895475" cy="425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留观</a:t>
            </a:r>
            <a:r>
              <a:rPr lang="en-US" altLang="zh-CN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/CCU/</a:t>
            </a:r>
            <a:r>
              <a:rPr lang="zh-CN" altLang="en-US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病房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A22F505-A44E-48D1-A1DD-251E118B5012}"/>
              </a:ext>
            </a:extLst>
          </p:cNvPr>
          <p:cNvSpPr/>
          <p:nvPr/>
        </p:nvSpPr>
        <p:spPr>
          <a:xfrm>
            <a:off x="6969125" y="4417642"/>
            <a:ext cx="1895475" cy="425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导管室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44BD5FB-5D81-42BA-93B2-5B12A41F3564}"/>
              </a:ext>
            </a:extLst>
          </p:cNvPr>
          <p:cNvSpPr/>
          <p:nvPr/>
        </p:nvSpPr>
        <p:spPr>
          <a:xfrm>
            <a:off x="9385300" y="4114430"/>
            <a:ext cx="1895475" cy="425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出院转归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BB8C110-A8B5-4AEF-9086-A72F94AD37F2}"/>
              </a:ext>
            </a:extLst>
          </p:cNvPr>
          <p:cNvSpPr/>
          <p:nvPr/>
        </p:nvSpPr>
        <p:spPr>
          <a:xfrm>
            <a:off x="1073150" y="3623892"/>
            <a:ext cx="1952625" cy="8112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网络医院或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defRPr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其他医疗机构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25D1FAB-A1DB-4CEB-A6A2-4CACE2C5E31D}"/>
              </a:ext>
            </a:extLst>
          </p:cNvPr>
          <p:cNvSpPr/>
          <p:nvPr/>
        </p:nvSpPr>
        <p:spPr>
          <a:xfrm>
            <a:off x="1073150" y="4628780"/>
            <a:ext cx="1952625" cy="425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自行来院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894C138-B105-4327-A418-CCC16F337F90}"/>
              </a:ext>
            </a:extLst>
          </p:cNvPr>
          <p:cNvSpPr/>
          <p:nvPr/>
        </p:nvSpPr>
        <p:spPr>
          <a:xfrm>
            <a:off x="1073150" y="5247905"/>
            <a:ext cx="1952625" cy="423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院内发病</a:t>
            </a:r>
          </a:p>
        </p:txBody>
      </p:sp>
      <p:grpSp>
        <p:nvGrpSpPr>
          <p:cNvPr id="12" name="组合 50">
            <a:extLst>
              <a:ext uri="{FF2B5EF4-FFF2-40B4-BE49-F238E27FC236}">
                <a16:creationId xmlns:a16="http://schemas.microsoft.com/office/drawing/2014/main" id="{D1ADE4F9-962B-4F5B-A1F9-578A5DEC4BF1}"/>
              </a:ext>
            </a:extLst>
          </p:cNvPr>
          <p:cNvGrpSpPr>
            <a:grpSpLocks/>
          </p:cNvGrpSpPr>
          <p:nvPr/>
        </p:nvGrpSpPr>
        <p:grpSpPr bwMode="auto">
          <a:xfrm>
            <a:off x="3024189" y="3087490"/>
            <a:ext cx="1004889" cy="2490355"/>
            <a:chOff x="2974763" y="3114146"/>
            <a:chExt cx="1296255" cy="2243267"/>
          </a:xfrm>
        </p:grpSpPr>
        <p:cxnSp>
          <p:nvCxnSpPr>
            <p:cNvPr id="13" name="连接符: 肘形 12">
              <a:extLst>
                <a:ext uri="{FF2B5EF4-FFF2-40B4-BE49-F238E27FC236}">
                  <a16:creationId xmlns:a16="http://schemas.microsoft.com/office/drawing/2014/main" id="{9794694C-F46F-47FA-AC82-47F512DF5A2B}"/>
                </a:ext>
              </a:extLst>
            </p:cNvPr>
            <p:cNvCxnSpPr>
              <a:cxnSpLocks/>
            </p:cNvCxnSpPr>
            <p:nvPr/>
          </p:nvCxnSpPr>
          <p:spPr>
            <a:xfrm>
              <a:off x="2977413" y="3114146"/>
              <a:ext cx="1292159" cy="1109388"/>
            </a:xfrm>
            <a:prstGeom prst="bent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连接符: 肘形 13">
              <a:extLst>
                <a:ext uri="{FF2B5EF4-FFF2-40B4-BE49-F238E27FC236}">
                  <a16:creationId xmlns:a16="http://schemas.microsoft.com/office/drawing/2014/main" id="{DBC2E5F8-2DDC-4A4F-812A-3332A941F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4763" y="4224219"/>
              <a:ext cx="1296255" cy="1133194"/>
            </a:xfrm>
            <a:prstGeom prst="bent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11259A3-4953-41B4-99B9-056212F419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6809" y="3972949"/>
              <a:ext cx="64505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37488AC-44DB-4730-9167-4F346E0D9880}"/>
                </a:ext>
              </a:extLst>
            </p:cNvPr>
            <p:cNvCxnSpPr>
              <a:cxnSpLocks/>
            </p:cNvCxnSpPr>
            <p:nvPr/>
          </p:nvCxnSpPr>
          <p:spPr>
            <a:xfrm>
              <a:off x="2976812" y="4703750"/>
              <a:ext cx="64505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C82A2E9B-752D-4943-9C28-4B5112520391}"/>
              </a:ext>
            </a:extLst>
          </p:cNvPr>
          <p:cNvSpPr/>
          <p:nvPr/>
        </p:nvSpPr>
        <p:spPr>
          <a:xfrm>
            <a:off x="4027488" y="3947742"/>
            <a:ext cx="1001712" cy="744538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CPC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F67FA557-A239-486B-AA70-9FECF5B5AFAB}"/>
              </a:ext>
            </a:extLst>
          </p:cNvPr>
          <p:cNvCxnSpPr>
            <a:stCxn id="17" idx="6"/>
            <a:endCxn id="4" idx="1"/>
          </p:cNvCxnSpPr>
          <p:nvPr/>
        </p:nvCxnSpPr>
        <p:spPr>
          <a:xfrm flipV="1">
            <a:off x="5029200" y="3358780"/>
            <a:ext cx="1939925" cy="960437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423BCEE8-5007-415E-B6C0-F86EC64E8A25}"/>
              </a:ext>
            </a:extLst>
          </p:cNvPr>
          <p:cNvCxnSpPr>
            <a:stCxn id="17" idx="6"/>
            <a:endCxn id="6" idx="1"/>
          </p:cNvCxnSpPr>
          <p:nvPr/>
        </p:nvCxnSpPr>
        <p:spPr>
          <a:xfrm>
            <a:off x="5029200" y="4319217"/>
            <a:ext cx="1939925" cy="963613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3598DF4-F80D-4A37-B855-BCBE27AD19CB}"/>
              </a:ext>
            </a:extLst>
          </p:cNvPr>
          <p:cNvCxnSpPr/>
          <p:nvPr/>
        </p:nvCxnSpPr>
        <p:spPr>
          <a:xfrm flipH="1">
            <a:off x="5240338" y="4028705"/>
            <a:ext cx="557212" cy="59690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633FCD4-08F5-4199-B859-C7C703733445}"/>
              </a:ext>
            </a:extLst>
          </p:cNvPr>
          <p:cNvSpPr/>
          <p:nvPr/>
        </p:nvSpPr>
        <p:spPr>
          <a:xfrm>
            <a:off x="4921250" y="4671642"/>
            <a:ext cx="1004888" cy="157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院前远程会诊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院内诊断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绕行急诊</a:t>
            </a:r>
            <a:r>
              <a:rPr lang="en-US" altLang="zh-CN" dirty="0">
                <a:solidFill>
                  <a:schemeClr val="tx1"/>
                </a:solidFill>
              </a:rPr>
              <a:t>/CCU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F2C9B4C-F09E-4362-879D-E3791AFE2FF3}"/>
              </a:ext>
            </a:extLst>
          </p:cNvPr>
          <p:cNvGrpSpPr>
            <a:grpSpLocks/>
          </p:cNvGrpSpPr>
          <p:nvPr/>
        </p:nvGrpSpPr>
        <p:grpSpPr bwMode="auto">
          <a:xfrm>
            <a:off x="6605588" y="2877767"/>
            <a:ext cx="4989512" cy="3651250"/>
            <a:chOff x="6605769" y="2711130"/>
            <a:chExt cx="4989512" cy="350082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553FB97-B5F8-4C8A-B0D9-E2E83E783FF2}"/>
                </a:ext>
              </a:extLst>
            </p:cNvPr>
            <p:cNvSpPr/>
            <p:nvPr/>
          </p:nvSpPr>
          <p:spPr>
            <a:xfrm>
              <a:off x="6605769" y="2711130"/>
              <a:ext cx="4989512" cy="2846326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16048D3-BD62-4246-AAC3-012C02A0FD9E}"/>
                </a:ext>
              </a:extLst>
            </p:cNvPr>
            <p:cNvSpPr/>
            <p:nvPr/>
          </p:nvSpPr>
          <p:spPr>
            <a:xfrm>
              <a:off x="6605769" y="5562023"/>
              <a:ext cx="4989512" cy="64993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按实际流程填报所需字段，</a:t>
              </a:r>
              <a:endPara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>
                <a:defRPr/>
              </a:pPr>
              <a:r>
                <a: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剔除与认证、质控无直接关联的字段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EBECB09-F38A-407D-8C08-FF78F4D25387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2879355"/>
            <a:ext cx="2646363" cy="3649662"/>
            <a:chOff x="698499" y="2713240"/>
            <a:chExt cx="2646544" cy="349871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68A9D62-DBF2-4DF3-AB96-A903BD3087B0}"/>
                </a:ext>
              </a:extLst>
            </p:cNvPr>
            <p:cNvSpPr/>
            <p:nvPr/>
          </p:nvSpPr>
          <p:spPr>
            <a:xfrm>
              <a:off x="698499" y="2713240"/>
              <a:ext cx="2646544" cy="2897591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6BB48C7-900F-4E15-BD49-18463F625BED}"/>
                </a:ext>
              </a:extLst>
            </p:cNvPr>
            <p:cNvSpPr/>
            <p:nvPr/>
          </p:nvSpPr>
          <p:spPr>
            <a:xfrm>
              <a:off x="698499" y="5610831"/>
              <a:ext cx="2646544" cy="601128"/>
            </a:xfrm>
            <a:prstGeom prst="rect">
              <a:avLst/>
            </a:prstGeom>
            <a:solidFill>
              <a:schemeClr val="accent5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前端区分不同来院途径</a:t>
              </a:r>
              <a:endPara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>
                <a:defRPr/>
              </a:pPr>
              <a:r>
                <a: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字段设置更具针对性</a:t>
              </a:r>
            </a:p>
          </p:txBody>
        </p:sp>
      </p:grp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EED136C-B632-4CC4-8238-E64321857712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5999163" y="4014417"/>
            <a:ext cx="96996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B9B1C92-3135-414C-A4BB-C26F5BA6387A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981700" y="4630367"/>
            <a:ext cx="987425" cy="127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1574F2B-A462-46D4-B575-F5A8E8CD3B6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999163" y="4319217"/>
            <a:ext cx="3386137" cy="79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93">
            <a:extLst>
              <a:ext uri="{FF2B5EF4-FFF2-40B4-BE49-F238E27FC236}">
                <a16:creationId xmlns:a16="http://schemas.microsoft.com/office/drawing/2014/main" id="{2153E93F-E0A0-4945-A6AC-D072B9ADE598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33" name="Line 699">
              <a:extLst>
                <a:ext uri="{FF2B5EF4-FFF2-40B4-BE49-F238E27FC236}">
                  <a16:creationId xmlns:a16="http://schemas.microsoft.com/office/drawing/2014/main" id="{F270C752-29B3-4A3B-B86A-3A4DB8A50F1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00">
              <a:extLst>
                <a:ext uri="{FF2B5EF4-FFF2-40B4-BE49-F238E27FC236}">
                  <a16:creationId xmlns:a16="http://schemas.microsoft.com/office/drawing/2014/main" id="{10CA04C9-2288-4964-BC51-E0D61D5743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01">
              <a:extLst>
                <a:ext uri="{FF2B5EF4-FFF2-40B4-BE49-F238E27FC236}">
                  <a16:creationId xmlns:a16="http://schemas.microsoft.com/office/drawing/2014/main" id="{64D69589-56DE-4AA0-9CC4-4C04C7B85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02">
              <a:extLst>
                <a:ext uri="{FF2B5EF4-FFF2-40B4-BE49-F238E27FC236}">
                  <a16:creationId xmlns:a16="http://schemas.microsoft.com/office/drawing/2014/main" id="{FFF926D3-A68C-4B92-86B0-2B602D63753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03">
              <a:extLst>
                <a:ext uri="{FF2B5EF4-FFF2-40B4-BE49-F238E27FC236}">
                  <a16:creationId xmlns:a16="http://schemas.microsoft.com/office/drawing/2014/main" id="{9508664D-24F2-4815-9FC1-33F416CDEA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04">
              <a:extLst>
                <a:ext uri="{FF2B5EF4-FFF2-40B4-BE49-F238E27FC236}">
                  <a16:creationId xmlns:a16="http://schemas.microsoft.com/office/drawing/2014/main" id="{1FAC4EDE-1379-4ABC-AECD-548011E4DA9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05">
              <a:extLst>
                <a:ext uri="{FF2B5EF4-FFF2-40B4-BE49-F238E27FC236}">
                  <a16:creationId xmlns:a16="http://schemas.microsoft.com/office/drawing/2014/main" id="{F6B31162-E6C1-4AE8-BAE9-87C3B5852C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706">
              <a:extLst>
                <a:ext uri="{FF2B5EF4-FFF2-40B4-BE49-F238E27FC236}">
                  <a16:creationId xmlns:a16="http://schemas.microsoft.com/office/drawing/2014/main" id="{7DBA9051-67D3-4C6C-A2FA-ADBA6A733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707">
              <a:extLst>
                <a:ext uri="{FF2B5EF4-FFF2-40B4-BE49-F238E27FC236}">
                  <a16:creationId xmlns:a16="http://schemas.microsoft.com/office/drawing/2014/main" id="{EF5A00C2-21A0-498F-A5A2-EBDFE3DDEC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708">
              <a:extLst>
                <a:ext uri="{FF2B5EF4-FFF2-40B4-BE49-F238E27FC236}">
                  <a16:creationId xmlns:a16="http://schemas.microsoft.com/office/drawing/2014/main" id="{B8DBF399-AEC2-4BF9-ACC6-941E882F29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Freeform 709">
              <a:extLst>
                <a:ext uri="{FF2B5EF4-FFF2-40B4-BE49-F238E27FC236}">
                  <a16:creationId xmlns:a16="http://schemas.microsoft.com/office/drawing/2014/main" id="{E5CDF1F2-07B4-4A23-80C9-9318C8F82E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Line 710">
              <a:extLst>
                <a:ext uri="{FF2B5EF4-FFF2-40B4-BE49-F238E27FC236}">
                  <a16:creationId xmlns:a16="http://schemas.microsoft.com/office/drawing/2014/main" id="{B40616B1-07B9-4ECA-B819-F0CEE8B13C4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Line 711">
              <a:extLst>
                <a:ext uri="{FF2B5EF4-FFF2-40B4-BE49-F238E27FC236}">
                  <a16:creationId xmlns:a16="http://schemas.microsoft.com/office/drawing/2014/main" id="{1D43FB65-5CFB-4546-BECE-4E275F4EB81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Line 712">
              <a:extLst>
                <a:ext uri="{FF2B5EF4-FFF2-40B4-BE49-F238E27FC236}">
                  <a16:creationId xmlns:a16="http://schemas.microsoft.com/office/drawing/2014/main" id="{7F805A3F-35EB-4064-A849-BFE5C584B33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Line 713">
              <a:extLst>
                <a:ext uri="{FF2B5EF4-FFF2-40B4-BE49-F238E27FC236}">
                  <a16:creationId xmlns:a16="http://schemas.microsoft.com/office/drawing/2014/main" id="{326898CC-0F58-4C2E-B970-8798B4F5830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Line 714">
              <a:extLst>
                <a:ext uri="{FF2B5EF4-FFF2-40B4-BE49-F238E27FC236}">
                  <a16:creationId xmlns:a16="http://schemas.microsoft.com/office/drawing/2014/main" id="{6C51F347-0BF6-4172-8577-052EFC32B54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Line 715">
              <a:extLst>
                <a:ext uri="{FF2B5EF4-FFF2-40B4-BE49-F238E27FC236}">
                  <a16:creationId xmlns:a16="http://schemas.microsoft.com/office/drawing/2014/main" id="{83352A80-46DB-44B3-834B-A72AFF16B2E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Freeform 716">
              <a:extLst>
                <a:ext uri="{FF2B5EF4-FFF2-40B4-BE49-F238E27FC236}">
                  <a16:creationId xmlns:a16="http://schemas.microsoft.com/office/drawing/2014/main" id="{0ECB95D9-72A7-4604-9CCA-33C77C2AD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Line 717">
              <a:extLst>
                <a:ext uri="{FF2B5EF4-FFF2-40B4-BE49-F238E27FC236}">
                  <a16:creationId xmlns:a16="http://schemas.microsoft.com/office/drawing/2014/main" id="{370063E9-1AEE-49CC-90ED-411C9592A47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Line 718">
              <a:extLst>
                <a:ext uri="{FF2B5EF4-FFF2-40B4-BE49-F238E27FC236}">
                  <a16:creationId xmlns:a16="http://schemas.microsoft.com/office/drawing/2014/main" id="{5B331958-67E9-4DFE-B3FB-CE5B3E6BA8D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Line 719">
              <a:extLst>
                <a:ext uri="{FF2B5EF4-FFF2-40B4-BE49-F238E27FC236}">
                  <a16:creationId xmlns:a16="http://schemas.microsoft.com/office/drawing/2014/main" id="{DA741BBE-1D38-4695-82DF-4ABA9EAED42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Line 720">
              <a:extLst>
                <a:ext uri="{FF2B5EF4-FFF2-40B4-BE49-F238E27FC236}">
                  <a16:creationId xmlns:a16="http://schemas.microsoft.com/office/drawing/2014/main" id="{B90E14FD-A044-40B1-90A3-AEA6DFDDF2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Line 721">
              <a:extLst>
                <a:ext uri="{FF2B5EF4-FFF2-40B4-BE49-F238E27FC236}">
                  <a16:creationId xmlns:a16="http://schemas.microsoft.com/office/drawing/2014/main" id="{F13E42D1-4E8E-45DF-AF2A-9FBCB3FE0CF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722">
              <a:extLst>
                <a:ext uri="{FF2B5EF4-FFF2-40B4-BE49-F238E27FC236}">
                  <a16:creationId xmlns:a16="http://schemas.microsoft.com/office/drawing/2014/main" id="{2ABEE8AB-204A-4988-BDA6-017E57051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723">
              <a:extLst>
                <a:ext uri="{FF2B5EF4-FFF2-40B4-BE49-F238E27FC236}">
                  <a16:creationId xmlns:a16="http://schemas.microsoft.com/office/drawing/2014/main" id="{2452E062-E844-4D54-83C7-F6864923EE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Line 724">
              <a:extLst>
                <a:ext uri="{FF2B5EF4-FFF2-40B4-BE49-F238E27FC236}">
                  <a16:creationId xmlns:a16="http://schemas.microsoft.com/office/drawing/2014/main" id="{206F1942-7F6E-4EB1-9E08-E639C5AE4F1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Line 725">
              <a:extLst>
                <a:ext uri="{FF2B5EF4-FFF2-40B4-BE49-F238E27FC236}">
                  <a16:creationId xmlns:a16="http://schemas.microsoft.com/office/drawing/2014/main" id="{3913F402-B79D-4BA9-AA9D-75A0B39FAC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Freeform 726">
              <a:extLst>
                <a:ext uri="{FF2B5EF4-FFF2-40B4-BE49-F238E27FC236}">
                  <a16:creationId xmlns:a16="http://schemas.microsoft.com/office/drawing/2014/main" id="{58AEBDB9-DB0A-4181-A61B-2722EB6D9F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Line 728">
              <a:extLst>
                <a:ext uri="{FF2B5EF4-FFF2-40B4-BE49-F238E27FC236}">
                  <a16:creationId xmlns:a16="http://schemas.microsoft.com/office/drawing/2014/main" id="{CE641ED3-AAC2-4315-9402-532EAEDB868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729">
              <a:extLst>
                <a:ext uri="{FF2B5EF4-FFF2-40B4-BE49-F238E27FC236}">
                  <a16:creationId xmlns:a16="http://schemas.microsoft.com/office/drawing/2014/main" id="{9F0A9184-F042-4EA7-9E43-B8285480E9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Freeform 730">
              <a:extLst>
                <a:ext uri="{FF2B5EF4-FFF2-40B4-BE49-F238E27FC236}">
                  <a16:creationId xmlns:a16="http://schemas.microsoft.com/office/drawing/2014/main" id="{F3F533D6-7AF3-4D0D-BE82-2238ABDAF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731">
              <a:extLst>
                <a:ext uri="{FF2B5EF4-FFF2-40B4-BE49-F238E27FC236}">
                  <a16:creationId xmlns:a16="http://schemas.microsoft.com/office/drawing/2014/main" id="{35620A77-F920-4551-BAB0-B64CA1CD9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Line 732">
              <a:extLst>
                <a:ext uri="{FF2B5EF4-FFF2-40B4-BE49-F238E27FC236}">
                  <a16:creationId xmlns:a16="http://schemas.microsoft.com/office/drawing/2014/main" id="{BA4568F7-6D41-464B-A138-73380CFF3DA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Line 733">
              <a:extLst>
                <a:ext uri="{FF2B5EF4-FFF2-40B4-BE49-F238E27FC236}">
                  <a16:creationId xmlns:a16="http://schemas.microsoft.com/office/drawing/2014/main" id="{1820DB71-C1D4-44B0-AED0-1233E63117D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7" name="椭圆 66">
            <a:extLst>
              <a:ext uri="{FF2B5EF4-FFF2-40B4-BE49-F238E27FC236}">
                <a16:creationId xmlns:a16="http://schemas.microsoft.com/office/drawing/2014/main" id="{CA5902BC-6632-479C-B11A-C41EF0828F9B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F6C97CA9-8008-46D3-9E1A-1988C39AE490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9E06D875-34FB-421A-9D44-26445321D2FC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5652451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胸痛中心数据库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版本设计思路</a:t>
            </a: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AA36491F-02F5-4B40-9DD6-17954CD1B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C6AED3F6-DC56-49C5-B551-4BB655EAA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3DD0C8D2-B18A-4CDB-A497-B62E0A864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>
            <a:extLst>
              <a:ext uri="{FF2B5EF4-FFF2-40B4-BE49-F238E27FC236}">
                <a16:creationId xmlns:a16="http://schemas.microsoft.com/office/drawing/2014/main" id="{7B2C822B-3B42-42D3-8B8E-31F253F4D687}"/>
              </a:ext>
            </a:extLst>
          </p:cNvPr>
          <p:cNvGrpSpPr/>
          <p:nvPr/>
        </p:nvGrpSpPr>
        <p:grpSpPr>
          <a:xfrm flipH="1">
            <a:off x="6924067" y="1856211"/>
            <a:ext cx="1219835" cy="289560"/>
            <a:chOff x="2899016" y="1459156"/>
            <a:chExt cx="932719" cy="221362"/>
          </a:xfrm>
        </p:grpSpPr>
        <p:cxnSp>
          <p:nvCxnSpPr>
            <p:cNvPr id="3" name="Straight Connector 75">
              <a:extLst>
                <a:ext uri="{FF2B5EF4-FFF2-40B4-BE49-F238E27FC236}">
                  <a16:creationId xmlns:a16="http://schemas.microsoft.com/office/drawing/2014/main" id="{717A6117-1761-48D3-B470-85C1FC6016DC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76">
              <a:extLst>
                <a:ext uri="{FF2B5EF4-FFF2-40B4-BE49-F238E27FC236}">
                  <a16:creationId xmlns:a16="http://schemas.microsoft.com/office/drawing/2014/main" id="{1FE32F01-D5A5-4858-AC26-03F603237E47}"/>
                </a:ext>
              </a:extLst>
            </p:cNvPr>
            <p:cNvCxnSpPr/>
            <p:nvPr/>
          </p:nvCxnSpPr>
          <p:spPr>
            <a:xfrm flipH="1">
              <a:off x="2899016" y="1459156"/>
              <a:ext cx="691284" cy="0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59">
            <a:extLst>
              <a:ext uri="{FF2B5EF4-FFF2-40B4-BE49-F238E27FC236}">
                <a16:creationId xmlns:a16="http://schemas.microsoft.com/office/drawing/2014/main" id="{D07C754C-ECD4-40AF-A641-816308242DE0}"/>
              </a:ext>
            </a:extLst>
          </p:cNvPr>
          <p:cNvSpPr/>
          <p:nvPr/>
        </p:nvSpPr>
        <p:spPr bwMode="auto">
          <a:xfrm>
            <a:off x="6087772" y="1861926"/>
            <a:ext cx="1459865" cy="1328420"/>
          </a:xfrm>
          <a:custGeom>
            <a:avLst/>
            <a:gdLst/>
            <a:ahLst/>
            <a:cxnLst>
              <a:cxn ang="0">
                <a:pos x="174" y="281"/>
              </a:cxn>
              <a:cxn ang="0">
                <a:pos x="305" y="204"/>
              </a:cxn>
              <a:cxn ang="0">
                <a:pos x="280" y="133"/>
              </a:cxn>
              <a:cxn ang="0">
                <a:pos x="49" y="9"/>
              </a:cxn>
              <a:cxn ang="0">
                <a:pos x="1" y="33"/>
              </a:cxn>
              <a:cxn ang="0">
                <a:pos x="3" y="194"/>
              </a:cxn>
              <a:cxn ang="0">
                <a:pos x="23" y="226"/>
              </a:cxn>
              <a:cxn ang="0">
                <a:pos x="110" y="271"/>
              </a:cxn>
              <a:cxn ang="0">
                <a:pos x="174" y="281"/>
              </a:cxn>
            </a:cxnLst>
            <a:rect l="0" t="0" r="r" b="b"/>
            <a:pathLst>
              <a:path w="335" h="304">
                <a:moveTo>
                  <a:pt x="174" y="281"/>
                </a:moveTo>
                <a:cubicBezTo>
                  <a:pt x="195" y="268"/>
                  <a:pt x="305" y="204"/>
                  <a:pt x="305" y="204"/>
                </a:cubicBezTo>
                <a:cubicBezTo>
                  <a:pt x="305" y="204"/>
                  <a:pt x="335" y="192"/>
                  <a:pt x="280" y="133"/>
                </a:cubicBezTo>
                <a:cubicBezTo>
                  <a:pt x="225" y="76"/>
                  <a:pt x="149" y="24"/>
                  <a:pt x="49" y="9"/>
                </a:cubicBezTo>
                <a:cubicBezTo>
                  <a:pt x="36" y="7"/>
                  <a:pt x="0" y="0"/>
                  <a:pt x="1" y="33"/>
                </a:cubicBezTo>
                <a:cubicBezTo>
                  <a:pt x="2" y="65"/>
                  <a:pt x="3" y="194"/>
                  <a:pt x="3" y="194"/>
                </a:cubicBezTo>
                <a:cubicBezTo>
                  <a:pt x="3" y="194"/>
                  <a:pt x="3" y="219"/>
                  <a:pt x="23" y="226"/>
                </a:cubicBezTo>
                <a:cubicBezTo>
                  <a:pt x="43" y="233"/>
                  <a:pt x="85" y="249"/>
                  <a:pt x="110" y="271"/>
                </a:cubicBezTo>
                <a:cubicBezTo>
                  <a:pt x="133" y="292"/>
                  <a:pt x="138" y="304"/>
                  <a:pt x="174" y="281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6" name="Freeform 55">
            <a:extLst>
              <a:ext uri="{FF2B5EF4-FFF2-40B4-BE49-F238E27FC236}">
                <a16:creationId xmlns:a16="http://schemas.microsoft.com/office/drawing/2014/main" id="{727E2CC9-E550-470E-8D06-D8A721B7FE8B}"/>
              </a:ext>
            </a:extLst>
          </p:cNvPr>
          <p:cNvSpPr>
            <a:spLocks noEditPoints="1"/>
          </p:cNvSpPr>
          <p:nvPr/>
        </p:nvSpPr>
        <p:spPr bwMode="auto">
          <a:xfrm>
            <a:off x="6520842" y="2399771"/>
            <a:ext cx="403225" cy="300990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7" name="Straight Connector 89">
            <a:extLst>
              <a:ext uri="{FF2B5EF4-FFF2-40B4-BE49-F238E27FC236}">
                <a16:creationId xmlns:a16="http://schemas.microsoft.com/office/drawing/2014/main" id="{B25C0BF9-EF61-4CEA-9CCF-D74E84CAF416}"/>
              </a:ext>
            </a:extLst>
          </p:cNvPr>
          <p:cNvCxnSpPr/>
          <p:nvPr/>
        </p:nvCxnSpPr>
        <p:spPr>
          <a:xfrm flipH="1">
            <a:off x="7807987" y="3611986"/>
            <a:ext cx="601980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8">
            <a:extLst>
              <a:ext uri="{FF2B5EF4-FFF2-40B4-BE49-F238E27FC236}">
                <a16:creationId xmlns:a16="http://schemas.microsoft.com/office/drawing/2014/main" id="{5182FD87-782F-44A3-88D9-EE389A507018}"/>
              </a:ext>
            </a:extLst>
          </p:cNvPr>
          <p:cNvSpPr/>
          <p:nvPr/>
        </p:nvSpPr>
        <p:spPr bwMode="auto">
          <a:xfrm>
            <a:off x="6748807" y="2775691"/>
            <a:ext cx="1071880" cy="1680845"/>
          </a:xfrm>
          <a:custGeom>
            <a:avLst/>
            <a:gdLst/>
            <a:ahLst/>
            <a:cxnLst>
              <a:cxn ang="0">
                <a:pos x="38" y="293"/>
              </a:cxn>
              <a:cxn ang="0">
                <a:pos x="171" y="365"/>
              </a:cxn>
              <a:cxn ang="0">
                <a:pos x="219" y="308"/>
              </a:cxn>
              <a:cxn ang="0">
                <a:pos x="208" y="47"/>
              </a:cxn>
              <a:cxn ang="0">
                <a:pos x="163" y="17"/>
              </a:cxn>
              <a:cxn ang="0">
                <a:pos x="26" y="101"/>
              </a:cxn>
              <a:cxn ang="0">
                <a:pos x="8" y="135"/>
              </a:cxn>
              <a:cxn ang="0">
                <a:pos x="14" y="233"/>
              </a:cxn>
              <a:cxn ang="0">
                <a:pos x="38" y="293"/>
              </a:cxn>
            </a:cxnLst>
            <a:rect l="0" t="0" r="r" b="b"/>
            <a:pathLst>
              <a:path w="246" h="385">
                <a:moveTo>
                  <a:pt x="38" y="293"/>
                </a:moveTo>
                <a:cubicBezTo>
                  <a:pt x="60" y="304"/>
                  <a:pt x="171" y="365"/>
                  <a:pt x="171" y="365"/>
                </a:cubicBezTo>
                <a:cubicBezTo>
                  <a:pt x="171" y="365"/>
                  <a:pt x="197" y="385"/>
                  <a:pt x="219" y="308"/>
                </a:cubicBezTo>
                <a:cubicBezTo>
                  <a:pt x="241" y="232"/>
                  <a:pt x="246" y="140"/>
                  <a:pt x="208" y="47"/>
                </a:cubicBezTo>
                <a:cubicBezTo>
                  <a:pt x="203" y="35"/>
                  <a:pt x="191" y="0"/>
                  <a:pt x="163" y="17"/>
                </a:cubicBezTo>
                <a:cubicBezTo>
                  <a:pt x="136" y="35"/>
                  <a:pt x="26" y="101"/>
                  <a:pt x="26" y="101"/>
                </a:cubicBezTo>
                <a:cubicBezTo>
                  <a:pt x="26" y="101"/>
                  <a:pt x="4" y="114"/>
                  <a:pt x="8" y="135"/>
                </a:cubicBezTo>
                <a:cubicBezTo>
                  <a:pt x="13" y="156"/>
                  <a:pt x="21" y="200"/>
                  <a:pt x="14" y="233"/>
                </a:cubicBezTo>
                <a:cubicBezTo>
                  <a:pt x="8" y="263"/>
                  <a:pt x="0" y="273"/>
                  <a:pt x="38" y="293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9" name="Freeform 138">
            <a:extLst>
              <a:ext uri="{FF2B5EF4-FFF2-40B4-BE49-F238E27FC236}">
                <a16:creationId xmlns:a16="http://schemas.microsoft.com/office/drawing/2014/main" id="{2F4E14E1-6A57-4162-8943-4A4FB0684495}"/>
              </a:ext>
            </a:extLst>
          </p:cNvPr>
          <p:cNvSpPr>
            <a:spLocks noEditPoints="1"/>
          </p:cNvSpPr>
          <p:nvPr/>
        </p:nvSpPr>
        <p:spPr bwMode="auto">
          <a:xfrm>
            <a:off x="7100597" y="3497051"/>
            <a:ext cx="354965" cy="275590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grpSp>
        <p:nvGrpSpPr>
          <p:cNvPr id="10" name="Group 84">
            <a:extLst>
              <a:ext uri="{FF2B5EF4-FFF2-40B4-BE49-F238E27FC236}">
                <a16:creationId xmlns:a16="http://schemas.microsoft.com/office/drawing/2014/main" id="{FDBC0EBC-87FF-4911-99A9-64978A57FD8B}"/>
              </a:ext>
            </a:extLst>
          </p:cNvPr>
          <p:cNvGrpSpPr/>
          <p:nvPr/>
        </p:nvGrpSpPr>
        <p:grpSpPr>
          <a:xfrm flipH="1" flipV="1">
            <a:off x="6933592" y="5131541"/>
            <a:ext cx="1216660" cy="289560"/>
            <a:chOff x="2901397" y="1459156"/>
            <a:chExt cx="930338" cy="221362"/>
          </a:xfrm>
        </p:grpSpPr>
        <p:cxnSp>
          <p:nvCxnSpPr>
            <p:cNvPr id="11" name="Straight Connector 85">
              <a:extLst>
                <a:ext uri="{FF2B5EF4-FFF2-40B4-BE49-F238E27FC236}">
                  <a16:creationId xmlns:a16="http://schemas.microsoft.com/office/drawing/2014/main" id="{6175D7C2-FDCD-4A5F-A058-17972CBAD650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6">
              <a:extLst>
                <a:ext uri="{FF2B5EF4-FFF2-40B4-BE49-F238E27FC236}">
                  <a16:creationId xmlns:a16="http://schemas.microsoft.com/office/drawing/2014/main" id="{024EEE2D-8CD4-4D2D-92C8-616A28C0A15B}"/>
                </a:ext>
              </a:extLst>
            </p:cNvPr>
            <p:cNvCxnSpPr/>
            <p:nvPr/>
          </p:nvCxnSpPr>
          <p:spPr>
            <a:xfrm flipH="1">
              <a:off x="2901397" y="1459156"/>
              <a:ext cx="691284" cy="0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60">
            <a:extLst>
              <a:ext uri="{FF2B5EF4-FFF2-40B4-BE49-F238E27FC236}">
                <a16:creationId xmlns:a16="http://schemas.microsoft.com/office/drawing/2014/main" id="{BC27877E-5C52-4AFD-9325-0D4797231266}"/>
              </a:ext>
            </a:extLst>
          </p:cNvPr>
          <p:cNvSpPr/>
          <p:nvPr/>
        </p:nvSpPr>
        <p:spPr bwMode="auto">
          <a:xfrm>
            <a:off x="6099202" y="4079981"/>
            <a:ext cx="1448435" cy="1328420"/>
          </a:xfrm>
          <a:custGeom>
            <a:avLst/>
            <a:gdLst/>
            <a:ahLst/>
            <a:cxnLst>
              <a:cxn ang="0">
                <a:pos x="2" y="120"/>
              </a:cxn>
              <a:cxn ang="0">
                <a:pos x="7" y="272"/>
              </a:cxn>
              <a:cxn ang="0">
                <a:pos x="81" y="284"/>
              </a:cxn>
              <a:cxn ang="0">
                <a:pos x="300" y="141"/>
              </a:cxn>
              <a:cxn ang="0">
                <a:pos x="303" y="88"/>
              </a:cxn>
              <a:cxn ang="0">
                <a:pos x="160" y="12"/>
              </a:cxn>
              <a:cxn ang="0">
                <a:pos x="123" y="14"/>
              </a:cxn>
              <a:cxn ang="0">
                <a:pos x="41" y="69"/>
              </a:cxn>
              <a:cxn ang="0">
                <a:pos x="2" y="120"/>
              </a:cxn>
            </a:cxnLst>
            <a:rect l="0" t="0" r="r" b="b"/>
            <a:pathLst>
              <a:path w="332" h="304">
                <a:moveTo>
                  <a:pt x="2" y="120"/>
                </a:moveTo>
                <a:cubicBezTo>
                  <a:pt x="3" y="145"/>
                  <a:pt x="7" y="272"/>
                  <a:pt x="7" y="272"/>
                </a:cubicBezTo>
                <a:cubicBezTo>
                  <a:pt x="7" y="272"/>
                  <a:pt x="4" y="304"/>
                  <a:pt x="81" y="284"/>
                </a:cubicBezTo>
                <a:cubicBezTo>
                  <a:pt x="158" y="264"/>
                  <a:pt x="240" y="222"/>
                  <a:pt x="300" y="141"/>
                </a:cubicBezTo>
                <a:cubicBezTo>
                  <a:pt x="308" y="131"/>
                  <a:pt x="332" y="102"/>
                  <a:pt x="303" y="88"/>
                </a:cubicBezTo>
                <a:cubicBezTo>
                  <a:pt x="274" y="73"/>
                  <a:pt x="160" y="12"/>
                  <a:pt x="160" y="12"/>
                </a:cubicBezTo>
                <a:cubicBezTo>
                  <a:pt x="160" y="12"/>
                  <a:pt x="139" y="0"/>
                  <a:pt x="123" y="14"/>
                </a:cubicBezTo>
                <a:cubicBezTo>
                  <a:pt x="107" y="29"/>
                  <a:pt x="73" y="58"/>
                  <a:pt x="41" y="69"/>
                </a:cubicBezTo>
                <a:cubicBezTo>
                  <a:pt x="12" y="80"/>
                  <a:pt x="0" y="78"/>
                  <a:pt x="2" y="120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14" name="Freeform 248">
            <a:extLst>
              <a:ext uri="{FF2B5EF4-FFF2-40B4-BE49-F238E27FC236}">
                <a16:creationId xmlns:a16="http://schemas.microsoft.com/office/drawing/2014/main" id="{B17C2864-D7C1-4FD4-83B4-FA554E80A772}"/>
              </a:ext>
            </a:extLst>
          </p:cNvPr>
          <p:cNvSpPr>
            <a:spLocks noEditPoints="1"/>
          </p:cNvSpPr>
          <p:nvPr/>
        </p:nvSpPr>
        <p:spPr bwMode="auto">
          <a:xfrm>
            <a:off x="6605297" y="4588616"/>
            <a:ext cx="328295" cy="267335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15" name="Straight Connector 69">
            <a:extLst>
              <a:ext uri="{FF2B5EF4-FFF2-40B4-BE49-F238E27FC236}">
                <a16:creationId xmlns:a16="http://schemas.microsoft.com/office/drawing/2014/main" id="{70E4A1AF-D736-4190-A326-F467B4186EA5}"/>
              </a:ext>
            </a:extLst>
          </p:cNvPr>
          <p:cNvCxnSpPr/>
          <p:nvPr/>
        </p:nvCxnSpPr>
        <p:spPr>
          <a:xfrm flipH="1" flipV="1">
            <a:off x="4770782" y="1861926"/>
            <a:ext cx="312420" cy="283210"/>
          </a:xfrm>
          <a:prstGeom prst="line">
            <a:avLst/>
          </a:prstGeom>
          <a:solidFill>
            <a:schemeClr val="bg1"/>
          </a:solidFill>
          <a:ln w="19050" cap="rnd">
            <a:solidFill>
              <a:srgbClr val="76503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2">
            <a:extLst>
              <a:ext uri="{FF2B5EF4-FFF2-40B4-BE49-F238E27FC236}">
                <a16:creationId xmlns:a16="http://schemas.microsoft.com/office/drawing/2014/main" id="{6D844EDD-8F86-4D70-B025-6F3338D47AB0}"/>
              </a:ext>
            </a:extLst>
          </p:cNvPr>
          <p:cNvCxnSpPr/>
          <p:nvPr/>
        </p:nvCxnSpPr>
        <p:spPr>
          <a:xfrm flipH="1">
            <a:off x="3866542" y="1863831"/>
            <a:ext cx="903605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64">
            <a:extLst>
              <a:ext uri="{FF2B5EF4-FFF2-40B4-BE49-F238E27FC236}">
                <a16:creationId xmlns:a16="http://schemas.microsoft.com/office/drawing/2014/main" id="{E2370678-453D-4A6B-A626-681925C9FF2D}"/>
              </a:ext>
            </a:extLst>
          </p:cNvPr>
          <p:cNvSpPr/>
          <p:nvPr/>
        </p:nvSpPr>
        <p:spPr bwMode="auto">
          <a:xfrm>
            <a:off x="4552342" y="1857481"/>
            <a:ext cx="1459865" cy="1306830"/>
          </a:xfrm>
          <a:custGeom>
            <a:avLst/>
            <a:gdLst/>
            <a:ahLst/>
            <a:cxnLst>
              <a:cxn ang="0">
                <a:pos x="330" y="184"/>
              </a:cxn>
              <a:cxn ang="0">
                <a:pos x="330" y="32"/>
              </a:cxn>
              <a:cxn ang="0">
                <a:pos x="257" y="18"/>
              </a:cxn>
              <a:cxn ang="0">
                <a:pos x="33" y="152"/>
              </a:cxn>
              <a:cxn ang="0">
                <a:pos x="28" y="206"/>
              </a:cxn>
              <a:cxn ang="0">
                <a:pos x="168" y="287"/>
              </a:cxn>
              <a:cxn ang="0">
                <a:pos x="206" y="286"/>
              </a:cxn>
              <a:cxn ang="0">
                <a:pos x="289" y="233"/>
              </a:cxn>
              <a:cxn ang="0">
                <a:pos x="330" y="184"/>
              </a:cxn>
            </a:cxnLst>
            <a:rect l="0" t="0" r="r" b="b"/>
            <a:pathLst>
              <a:path w="335" h="299">
                <a:moveTo>
                  <a:pt x="330" y="184"/>
                </a:moveTo>
                <a:cubicBezTo>
                  <a:pt x="330" y="159"/>
                  <a:pt x="330" y="32"/>
                  <a:pt x="330" y="32"/>
                </a:cubicBezTo>
                <a:cubicBezTo>
                  <a:pt x="330" y="32"/>
                  <a:pt x="335" y="0"/>
                  <a:pt x="257" y="18"/>
                </a:cubicBezTo>
                <a:cubicBezTo>
                  <a:pt x="180" y="35"/>
                  <a:pt x="96" y="74"/>
                  <a:pt x="33" y="152"/>
                </a:cubicBezTo>
                <a:cubicBezTo>
                  <a:pt x="25" y="163"/>
                  <a:pt x="0" y="190"/>
                  <a:pt x="28" y="206"/>
                </a:cubicBezTo>
                <a:cubicBezTo>
                  <a:pt x="57" y="222"/>
                  <a:pt x="168" y="287"/>
                  <a:pt x="168" y="287"/>
                </a:cubicBezTo>
                <a:cubicBezTo>
                  <a:pt x="168" y="287"/>
                  <a:pt x="189" y="299"/>
                  <a:pt x="206" y="286"/>
                </a:cubicBezTo>
                <a:cubicBezTo>
                  <a:pt x="222" y="272"/>
                  <a:pt x="257" y="244"/>
                  <a:pt x="289" y="233"/>
                </a:cubicBezTo>
                <a:cubicBezTo>
                  <a:pt x="319" y="224"/>
                  <a:pt x="331" y="226"/>
                  <a:pt x="330" y="184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18" name="Freeform 105">
            <a:extLst>
              <a:ext uri="{FF2B5EF4-FFF2-40B4-BE49-F238E27FC236}">
                <a16:creationId xmlns:a16="http://schemas.microsoft.com/office/drawing/2014/main" id="{CAD5516C-0B62-4876-B89E-7FB729F56A78}"/>
              </a:ext>
            </a:extLst>
          </p:cNvPr>
          <p:cNvSpPr>
            <a:spLocks noEditPoints="1"/>
          </p:cNvSpPr>
          <p:nvPr/>
        </p:nvSpPr>
        <p:spPr bwMode="auto">
          <a:xfrm>
            <a:off x="5215282" y="2399771"/>
            <a:ext cx="382905" cy="37719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E0F6FE"/>
              </a:solidFill>
            </a:endParaRPr>
          </a:p>
        </p:txBody>
      </p:sp>
      <p:cxnSp>
        <p:nvCxnSpPr>
          <p:cNvPr id="19" name="Straight Connector 87">
            <a:extLst>
              <a:ext uri="{FF2B5EF4-FFF2-40B4-BE49-F238E27FC236}">
                <a16:creationId xmlns:a16="http://schemas.microsoft.com/office/drawing/2014/main" id="{CBA5E21B-A7FF-4020-81AB-4A9C39523942}"/>
              </a:ext>
            </a:extLst>
          </p:cNvPr>
          <p:cNvCxnSpPr/>
          <p:nvPr/>
        </p:nvCxnSpPr>
        <p:spPr>
          <a:xfrm flipH="1">
            <a:off x="3691917" y="3611986"/>
            <a:ext cx="601980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2">
            <a:extLst>
              <a:ext uri="{FF2B5EF4-FFF2-40B4-BE49-F238E27FC236}">
                <a16:creationId xmlns:a16="http://schemas.microsoft.com/office/drawing/2014/main" id="{CD590D40-E876-49E2-80D4-A75B6A464B7F}"/>
              </a:ext>
            </a:extLst>
          </p:cNvPr>
          <p:cNvSpPr/>
          <p:nvPr/>
        </p:nvSpPr>
        <p:spPr bwMode="auto">
          <a:xfrm>
            <a:off x="4281832" y="2778231"/>
            <a:ext cx="1071880" cy="1683385"/>
          </a:xfrm>
          <a:custGeom>
            <a:avLst/>
            <a:gdLst/>
            <a:ahLst/>
            <a:cxnLst>
              <a:cxn ang="0">
                <a:pos x="209" y="93"/>
              </a:cxn>
              <a:cxn ang="0">
                <a:pos x="75" y="20"/>
              </a:cxn>
              <a:cxn ang="0">
                <a:pos x="27" y="77"/>
              </a:cxn>
              <a:cxn ang="0">
                <a:pos x="38" y="338"/>
              </a:cxn>
              <a:cxn ang="0">
                <a:pos x="83" y="368"/>
              </a:cxn>
              <a:cxn ang="0">
                <a:pos x="221" y="284"/>
              </a:cxn>
              <a:cxn ang="0">
                <a:pos x="238" y="250"/>
              </a:cxn>
              <a:cxn ang="0">
                <a:pos x="232" y="152"/>
              </a:cxn>
              <a:cxn ang="0">
                <a:pos x="209" y="93"/>
              </a:cxn>
            </a:cxnLst>
            <a:rect l="0" t="0" r="r" b="b"/>
            <a:pathLst>
              <a:path w="246" h="385">
                <a:moveTo>
                  <a:pt x="209" y="93"/>
                </a:moveTo>
                <a:cubicBezTo>
                  <a:pt x="187" y="81"/>
                  <a:pt x="75" y="20"/>
                  <a:pt x="75" y="20"/>
                </a:cubicBezTo>
                <a:cubicBezTo>
                  <a:pt x="75" y="20"/>
                  <a:pt x="49" y="0"/>
                  <a:pt x="27" y="77"/>
                </a:cubicBezTo>
                <a:cubicBezTo>
                  <a:pt x="6" y="153"/>
                  <a:pt x="0" y="245"/>
                  <a:pt x="38" y="338"/>
                </a:cubicBezTo>
                <a:cubicBezTo>
                  <a:pt x="43" y="350"/>
                  <a:pt x="56" y="385"/>
                  <a:pt x="83" y="368"/>
                </a:cubicBezTo>
                <a:cubicBezTo>
                  <a:pt x="110" y="351"/>
                  <a:pt x="221" y="284"/>
                  <a:pt x="221" y="284"/>
                </a:cubicBezTo>
                <a:cubicBezTo>
                  <a:pt x="221" y="284"/>
                  <a:pt x="242" y="271"/>
                  <a:pt x="238" y="250"/>
                </a:cubicBezTo>
                <a:cubicBezTo>
                  <a:pt x="234" y="229"/>
                  <a:pt x="226" y="186"/>
                  <a:pt x="232" y="152"/>
                </a:cubicBezTo>
                <a:cubicBezTo>
                  <a:pt x="238" y="122"/>
                  <a:pt x="246" y="112"/>
                  <a:pt x="209" y="93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21" name="Freeform 245">
            <a:extLst>
              <a:ext uri="{FF2B5EF4-FFF2-40B4-BE49-F238E27FC236}">
                <a16:creationId xmlns:a16="http://schemas.microsoft.com/office/drawing/2014/main" id="{708401FB-0FBD-441D-9539-C8287AD31CFA}"/>
              </a:ext>
            </a:extLst>
          </p:cNvPr>
          <p:cNvSpPr/>
          <p:nvPr/>
        </p:nvSpPr>
        <p:spPr bwMode="auto">
          <a:xfrm>
            <a:off x="4601237" y="3448156"/>
            <a:ext cx="342265" cy="34226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22" name="Straight Connector 82">
            <a:extLst>
              <a:ext uri="{FF2B5EF4-FFF2-40B4-BE49-F238E27FC236}">
                <a16:creationId xmlns:a16="http://schemas.microsoft.com/office/drawing/2014/main" id="{DA4873B5-1B9A-4486-840B-F09C614DEE52}"/>
              </a:ext>
            </a:extLst>
          </p:cNvPr>
          <p:cNvCxnSpPr/>
          <p:nvPr/>
        </p:nvCxnSpPr>
        <p:spPr>
          <a:xfrm flipH="1">
            <a:off x="4770782" y="5086456"/>
            <a:ext cx="312420" cy="28321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3">
            <a:extLst>
              <a:ext uri="{FF2B5EF4-FFF2-40B4-BE49-F238E27FC236}">
                <a16:creationId xmlns:a16="http://schemas.microsoft.com/office/drawing/2014/main" id="{E68CDD72-4646-4A43-9952-C02A8FCEC806}"/>
              </a:ext>
            </a:extLst>
          </p:cNvPr>
          <p:cNvCxnSpPr/>
          <p:nvPr/>
        </p:nvCxnSpPr>
        <p:spPr>
          <a:xfrm flipH="1" flipV="1">
            <a:off x="3863367" y="5368396"/>
            <a:ext cx="903605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61">
            <a:extLst>
              <a:ext uri="{FF2B5EF4-FFF2-40B4-BE49-F238E27FC236}">
                <a16:creationId xmlns:a16="http://schemas.microsoft.com/office/drawing/2014/main" id="{6ECB2D6D-2A9F-4144-84AE-078F8EC9F762}"/>
              </a:ext>
            </a:extLst>
          </p:cNvPr>
          <p:cNvSpPr/>
          <p:nvPr/>
        </p:nvSpPr>
        <p:spPr bwMode="auto">
          <a:xfrm>
            <a:off x="4538372" y="4063471"/>
            <a:ext cx="1464945" cy="1318895"/>
          </a:xfrm>
          <a:custGeom>
            <a:avLst/>
            <a:gdLst/>
            <a:ahLst/>
            <a:cxnLst>
              <a:cxn ang="0">
                <a:pos x="161" y="22"/>
              </a:cxn>
              <a:cxn ang="0">
                <a:pos x="31" y="100"/>
              </a:cxn>
              <a:cxn ang="0">
                <a:pos x="56" y="171"/>
              </a:cxn>
              <a:cxn ang="0">
                <a:pos x="287" y="293"/>
              </a:cxn>
              <a:cxn ang="0">
                <a:pos x="335" y="270"/>
              </a:cxn>
              <a:cxn ang="0">
                <a:pos x="332" y="108"/>
              </a:cxn>
              <a:cxn ang="0">
                <a:pos x="312" y="77"/>
              </a:cxn>
              <a:cxn ang="0">
                <a:pos x="224" y="32"/>
              </a:cxn>
              <a:cxn ang="0">
                <a:pos x="161" y="22"/>
              </a:cxn>
            </a:cxnLst>
            <a:rect l="0" t="0" r="r" b="b"/>
            <a:pathLst>
              <a:path w="336" h="302">
                <a:moveTo>
                  <a:pt x="161" y="22"/>
                </a:moveTo>
                <a:cubicBezTo>
                  <a:pt x="140" y="35"/>
                  <a:pt x="31" y="100"/>
                  <a:pt x="31" y="100"/>
                </a:cubicBezTo>
                <a:cubicBezTo>
                  <a:pt x="31" y="100"/>
                  <a:pt x="0" y="113"/>
                  <a:pt x="56" y="171"/>
                </a:cubicBezTo>
                <a:cubicBezTo>
                  <a:pt x="111" y="228"/>
                  <a:pt x="187" y="280"/>
                  <a:pt x="287" y="293"/>
                </a:cubicBezTo>
                <a:cubicBezTo>
                  <a:pt x="300" y="295"/>
                  <a:pt x="336" y="302"/>
                  <a:pt x="335" y="270"/>
                </a:cubicBezTo>
                <a:cubicBezTo>
                  <a:pt x="334" y="237"/>
                  <a:pt x="332" y="108"/>
                  <a:pt x="332" y="108"/>
                </a:cubicBezTo>
                <a:cubicBezTo>
                  <a:pt x="332" y="108"/>
                  <a:pt x="332" y="84"/>
                  <a:pt x="312" y="77"/>
                </a:cubicBezTo>
                <a:cubicBezTo>
                  <a:pt x="292" y="70"/>
                  <a:pt x="250" y="54"/>
                  <a:pt x="224" y="32"/>
                </a:cubicBezTo>
                <a:cubicBezTo>
                  <a:pt x="201" y="12"/>
                  <a:pt x="196" y="0"/>
                  <a:pt x="161" y="22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25" name="Freeform 101">
            <a:extLst>
              <a:ext uri="{FF2B5EF4-FFF2-40B4-BE49-F238E27FC236}">
                <a16:creationId xmlns:a16="http://schemas.microsoft.com/office/drawing/2014/main" id="{D47134AC-FFB9-4853-9EA3-A77094ADA556}"/>
              </a:ext>
            </a:extLst>
          </p:cNvPr>
          <p:cNvSpPr>
            <a:spLocks noEditPoints="1"/>
          </p:cNvSpPr>
          <p:nvPr/>
        </p:nvSpPr>
        <p:spPr bwMode="auto">
          <a:xfrm>
            <a:off x="5188612" y="4532101"/>
            <a:ext cx="421005" cy="38925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77B5198-1977-4793-A9F7-A7982C9D51A1}"/>
              </a:ext>
            </a:extLst>
          </p:cNvPr>
          <p:cNvGrpSpPr/>
          <p:nvPr/>
        </p:nvGrpSpPr>
        <p:grpSpPr>
          <a:xfrm>
            <a:off x="8409694" y="1354561"/>
            <a:ext cx="2971164" cy="1315720"/>
            <a:chOff x="11804" y="3191"/>
            <a:chExt cx="3215" cy="207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BBEF3ED-100E-4542-BDED-DA0DCF61CF8D}"/>
                </a:ext>
              </a:extLst>
            </p:cNvPr>
            <p:cNvSpPr txBox="1"/>
            <p:nvPr/>
          </p:nvSpPr>
          <p:spPr>
            <a:xfrm>
              <a:off x="11884" y="3744"/>
              <a:ext cx="3135" cy="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诊断、再灌注策略选择、启动导管室时间、双抗给药时间、知情同意时间等</a:t>
              </a:r>
            </a:p>
          </p:txBody>
        </p:sp>
        <p:sp>
          <p:nvSpPr>
            <p:cNvPr id="28" name="TextBox 76">
              <a:extLst>
                <a:ext uri="{FF2B5EF4-FFF2-40B4-BE49-F238E27FC236}">
                  <a16:creationId xmlns:a16="http://schemas.microsoft.com/office/drawing/2014/main" id="{81230360-652D-4E13-BF81-368F971E727E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心内科会诊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D064FAF-AB3F-4A5C-B10F-A513E662A862}"/>
              </a:ext>
            </a:extLst>
          </p:cNvPr>
          <p:cNvGrpSpPr/>
          <p:nvPr/>
        </p:nvGrpSpPr>
        <p:grpSpPr>
          <a:xfrm>
            <a:off x="8409694" y="3164311"/>
            <a:ext cx="2971164" cy="1014095"/>
            <a:chOff x="11804" y="3191"/>
            <a:chExt cx="3215" cy="159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CED4D31-5A8C-410D-A096-0AB58A04E526}"/>
                </a:ext>
              </a:extLst>
            </p:cNvPr>
            <p:cNvSpPr txBox="1"/>
            <p:nvPr/>
          </p:nvSpPr>
          <p:spPr>
            <a:xfrm>
              <a:off x="11884" y="3744"/>
              <a:ext cx="3135" cy="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导管室激活时间、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D2B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时间、手术相关信息等</a:t>
              </a:r>
            </a:p>
          </p:txBody>
        </p:sp>
        <p:sp>
          <p:nvSpPr>
            <p:cNvPr id="31" name="TextBox 76">
              <a:extLst>
                <a:ext uri="{FF2B5EF4-FFF2-40B4-BE49-F238E27FC236}">
                  <a16:creationId xmlns:a16="http://schemas.microsoft.com/office/drawing/2014/main" id="{C00BAFDD-1A74-4B93-801E-9E1C5D4AC6F9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导管室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0D0FE9F-F6B2-4B8E-A069-EA10BA75A6AB}"/>
              </a:ext>
            </a:extLst>
          </p:cNvPr>
          <p:cNvGrpSpPr/>
          <p:nvPr/>
        </p:nvGrpSpPr>
        <p:grpSpPr>
          <a:xfrm>
            <a:off x="8409694" y="4921356"/>
            <a:ext cx="2971164" cy="1014095"/>
            <a:chOff x="11804" y="3191"/>
            <a:chExt cx="3215" cy="159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C6AF2E9-DF0E-4C71-80BD-3AA36C59C7D2}"/>
                </a:ext>
              </a:extLst>
            </p:cNvPr>
            <p:cNvSpPr txBox="1"/>
            <p:nvPr/>
          </p:nvSpPr>
          <p:spPr>
            <a:xfrm>
              <a:off x="11884" y="3744"/>
              <a:ext cx="3135" cy="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NST/UA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危险分层再评估、再灌注策略选择等</a:t>
              </a:r>
            </a:p>
          </p:txBody>
        </p:sp>
        <p:sp>
          <p:nvSpPr>
            <p:cNvPr id="34" name="TextBox 76">
              <a:extLst>
                <a:ext uri="{FF2B5EF4-FFF2-40B4-BE49-F238E27FC236}">
                  <a16:creationId xmlns:a16="http://schemas.microsoft.com/office/drawing/2014/main" id="{940F88A6-01D7-46F1-9DB6-B30F504F1B42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留观</a:t>
              </a:r>
              <a:r>
                <a:rPr lang="en-US" altLang="zh-CN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/CCU/</a:t>
              </a:r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病房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D857208-152C-4364-82C2-BA42DA71B890}"/>
              </a:ext>
            </a:extLst>
          </p:cNvPr>
          <p:cNvGrpSpPr/>
          <p:nvPr/>
        </p:nvGrpSpPr>
        <p:grpSpPr>
          <a:xfrm>
            <a:off x="653169" y="3164311"/>
            <a:ext cx="2971164" cy="712470"/>
            <a:chOff x="11804" y="3191"/>
            <a:chExt cx="3215" cy="1122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03CFE70-C166-40BE-B2FC-92D2B374DD6F}"/>
                </a:ext>
              </a:extLst>
            </p:cNvPr>
            <p:cNvSpPr txBox="1"/>
            <p:nvPr/>
          </p:nvSpPr>
          <p:spPr>
            <a:xfrm>
              <a:off x="11884" y="3744"/>
              <a:ext cx="3135" cy="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人口学信息、基础生命体征等</a:t>
              </a:r>
            </a:p>
          </p:txBody>
        </p: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85D43230-C9E7-464C-96E9-2D92C0E817EA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急诊分诊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07906C1-1982-410B-B993-BB0C92968194}"/>
              </a:ext>
            </a:extLst>
          </p:cNvPr>
          <p:cNvGrpSpPr/>
          <p:nvPr/>
        </p:nvGrpSpPr>
        <p:grpSpPr>
          <a:xfrm>
            <a:off x="653169" y="4921356"/>
            <a:ext cx="2971164" cy="1315720"/>
            <a:chOff x="11804" y="3191"/>
            <a:chExt cx="3215" cy="2072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73F75F8-693D-4F9D-9B61-0E7BFE4707D0}"/>
                </a:ext>
              </a:extLst>
            </p:cNvPr>
            <p:cNvSpPr txBox="1"/>
            <p:nvPr/>
          </p:nvSpPr>
          <p:spPr>
            <a:xfrm>
              <a:off x="11884" y="3744"/>
              <a:ext cx="3135" cy="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院内首份心电图时间、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POCT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时间、症状评估、诊断与鉴别诊断、是否呼叫心内科会诊等</a:t>
              </a:r>
            </a:p>
          </p:txBody>
        </p:sp>
        <p:sp>
          <p:nvSpPr>
            <p:cNvPr id="40" name="TextBox 76">
              <a:extLst>
                <a:ext uri="{FF2B5EF4-FFF2-40B4-BE49-F238E27FC236}">
                  <a16:creationId xmlns:a16="http://schemas.microsoft.com/office/drawing/2014/main" id="{393F0AC3-B4F5-4BFD-9959-F2702C2827EF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胸痛诊室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993A6A0-982D-4FE9-8A82-1457A0B6DE09}"/>
              </a:ext>
            </a:extLst>
          </p:cNvPr>
          <p:cNvGrpSpPr/>
          <p:nvPr/>
        </p:nvGrpSpPr>
        <p:grpSpPr>
          <a:xfrm>
            <a:off x="694719" y="1354561"/>
            <a:ext cx="2971164" cy="1315720"/>
            <a:chOff x="11804" y="3191"/>
            <a:chExt cx="3215" cy="2072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14A67795-A61C-4F9D-814F-2258CFBCB254}"/>
                </a:ext>
              </a:extLst>
            </p:cNvPr>
            <p:cNvSpPr txBox="1"/>
            <p:nvPr/>
          </p:nvSpPr>
          <p:spPr>
            <a:xfrm>
              <a:off x="11884" y="3744"/>
              <a:ext cx="3135" cy="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发病时间、呼救时间、院前心电图时间、远程传输、远程会诊时间、院前溶栓等</a:t>
              </a:r>
            </a:p>
          </p:txBody>
        </p:sp>
        <p:sp>
          <p:nvSpPr>
            <p:cNvPr id="43" name="TextBox 76">
              <a:extLst>
                <a:ext uri="{FF2B5EF4-FFF2-40B4-BE49-F238E27FC236}">
                  <a16:creationId xmlns:a16="http://schemas.microsoft.com/office/drawing/2014/main" id="{A7A0346B-CBC1-4F12-83FE-AA11E82E0156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院前急救</a:t>
              </a:r>
            </a:p>
          </p:txBody>
        </p:sp>
      </p:grpSp>
      <p:sp>
        <p:nvSpPr>
          <p:cNvPr id="44" name="Freeform 45">
            <a:extLst>
              <a:ext uri="{FF2B5EF4-FFF2-40B4-BE49-F238E27FC236}">
                <a16:creationId xmlns:a16="http://schemas.microsoft.com/office/drawing/2014/main" id="{EB067362-4DE2-44C0-A756-C1E58653823E}"/>
              </a:ext>
            </a:extLst>
          </p:cNvPr>
          <p:cNvSpPr>
            <a:spLocks noEditPoints="1"/>
          </p:cNvSpPr>
          <p:nvPr/>
        </p:nvSpPr>
        <p:spPr bwMode="auto">
          <a:xfrm>
            <a:off x="5795802" y="3304207"/>
            <a:ext cx="477839" cy="593725"/>
          </a:xfrm>
          <a:custGeom>
            <a:avLst/>
            <a:gdLst>
              <a:gd name="T0" fmla="*/ 0 w 55"/>
              <a:gd name="T1" fmla="*/ 45 h 68"/>
              <a:gd name="T2" fmla="*/ 19 w 55"/>
              <a:gd name="T3" fmla="*/ 53 h 68"/>
              <a:gd name="T4" fmla="*/ 5 w 55"/>
              <a:gd name="T5" fmla="*/ 60 h 68"/>
              <a:gd name="T6" fmla="*/ 29 w 55"/>
              <a:gd name="T7" fmla="*/ 68 h 68"/>
              <a:gd name="T8" fmla="*/ 52 w 55"/>
              <a:gd name="T9" fmla="*/ 60 h 68"/>
              <a:gd name="T10" fmla="*/ 38 w 55"/>
              <a:gd name="T11" fmla="*/ 53 h 68"/>
              <a:gd name="T12" fmla="*/ 55 w 55"/>
              <a:gd name="T13" fmla="*/ 45 h 68"/>
              <a:gd name="T14" fmla="*/ 55 w 55"/>
              <a:gd name="T15" fmla="*/ 0 h 68"/>
              <a:gd name="T16" fmla="*/ 43 w 55"/>
              <a:gd name="T17" fmla="*/ 61 h 68"/>
              <a:gd name="T18" fmla="*/ 43 w 55"/>
              <a:gd name="T19" fmla="*/ 61 h 68"/>
              <a:gd name="T20" fmla="*/ 28 w 55"/>
              <a:gd name="T21" fmla="*/ 64 h 68"/>
              <a:gd name="T22" fmla="*/ 13 w 55"/>
              <a:gd name="T23" fmla="*/ 61 h 68"/>
              <a:gd name="T24" fmla="*/ 28 w 55"/>
              <a:gd name="T25" fmla="*/ 63 h 68"/>
              <a:gd name="T26" fmla="*/ 20 w 55"/>
              <a:gd name="T27" fmla="*/ 57 h 68"/>
              <a:gd name="T28" fmla="*/ 20 w 55"/>
              <a:gd name="T29" fmla="*/ 53 h 68"/>
              <a:gd name="T30" fmla="*/ 20 w 55"/>
              <a:gd name="T31" fmla="*/ 45 h 68"/>
              <a:gd name="T32" fmla="*/ 37 w 55"/>
              <a:gd name="T33" fmla="*/ 52 h 68"/>
              <a:gd name="T34" fmla="*/ 37 w 55"/>
              <a:gd name="T35" fmla="*/ 53 h 68"/>
              <a:gd name="T36" fmla="*/ 20 w 55"/>
              <a:gd name="T37" fmla="*/ 57 h 68"/>
              <a:gd name="T38" fmla="*/ 38 w 55"/>
              <a:gd name="T39" fmla="*/ 44 h 68"/>
              <a:gd name="T40" fmla="*/ 1 w 55"/>
              <a:gd name="T41" fmla="*/ 44 h 68"/>
              <a:gd name="T42" fmla="*/ 54 w 55"/>
              <a:gd name="T43" fmla="*/ 1 h 68"/>
              <a:gd name="T44" fmla="*/ 50 w 55"/>
              <a:gd name="T45" fmla="*/ 38 h 68"/>
              <a:gd name="T46" fmla="*/ 6 w 55"/>
              <a:gd name="T47" fmla="*/ 5 h 68"/>
              <a:gd name="T48" fmla="*/ 50 w 55"/>
              <a:gd name="T49" fmla="*/ 39 h 68"/>
              <a:gd name="T50" fmla="*/ 47 w 55"/>
              <a:gd name="T51" fmla="*/ 39 h 68"/>
              <a:gd name="T52" fmla="*/ 47 w 55"/>
              <a:gd name="T53" fmla="*/ 43 h 68"/>
              <a:gd name="T54" fmla="*/ 47 w 55"/>
              <a:gd name="T55" fmla="*/ 39 h 68"/>
              <a:gd name="T56" fmla="*/ 47 w 55"/>
              <a:gd name="T57" fmla="*/ 41 h 68"/>
              <a:gd name="T58" fmla="*/ 48 w 55"/>
              <a:gd name="T59" fmla="*/ 41 h 68"/>
              <a:gd name="T60" fmla="*/ 25 w 55"/>
              <a:gd name="T61" fmla="*/ 40 h 68"/>
              <a:gd name="T62" fmla="*/ 25 w 55"/>
              <a:gd name="T63" fmla="*/ 42 h 68"/>
              <a:gd name="T64" fmla="*/ 25 w 55"/>
              <a:gd name="T65" fmla="*/ 40 h 68"/>
              <a:gd name="T66" fmla="*/ 29 w 55"/>
              <a:gd name="T67" fmla="*/ 41 h 68"/>
              <a:gd name="T68" fmla="*/ 31 w 55"/>
              <a:gd name="T69" fmla="*/ 41 h 68"/>
              <a:gd name="T70" fmla="*/ 35 w 55"/>
              <a:gd name="T71" fmla="*/ 40 h 68"/>
              <a:gd name="T72" fmla="*/ 35 w 55"/>
              <a:gd name="T73" fmla="*/ 42 h 68"/>
              <a:gd name="T74" fmla="*/ 35 w 55"/>
              <a:gd name="T75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8"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3"/>
                  <a:pt x="14" y="54"/>
                  <a:pt x="12" y="54"/>
                </a:cubicBezTo>
                <a:cubicBezTo>
                  <a:pt x="8" y="56"/>
                  <a:pt x="5" y="57"/>
                  <a:pt x="5" y="60"/>
                </a:cubicBezTo>
                <a:cubicBezTo>
                  <a:pt x="5" y="62"/>
                  <a:pt x="8" y="64"/>
                  <a:pt x="12" y="65"/>
                </a:cubicBezTo>
                <a:cubicBezTo>
                  <a:pt x="16" y="67"/>
                  <a:pt x="22" y="68"/>
                  <a:pt x="29" y="68"/>
                </a:cubicBezTo>
                <a:cubicBezTo>
                  <a:pt x="35" y="68"/>
                  <a:pt x="41" y="67"/>
                  <a:pt x="45" y="65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7"/>
                  <a:pt x="50" y="56"/>
                  <a:pt x="45" y="54"/>
                </a:cubicBezTo>
                <a:cubicBezTo>
                  <a:pt x="43" y="54"/>
                  <a:pt x="41" y="53"/>
                  <a:pt x="38" y="53"/>
                </a:cubicBezTo>
                <a:cubicBezTo>
                  <a:pt x="38" y="45"/>
                  <a:pt x="38" y="45"/>
                  <a:pt x="38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0"/>
                  <a:pt x="55" y="0"/>
                  <a:pt x="55" y="0"/>
                </a:cubicBezTo>
                <a:lnTo>
                  <a:pt x="0" y="0"/>
                </a:ln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2"/>
                  <a:pt x="43" y="62"/>
                  <a:pt x="43" y="62"/>
                </a:cubicBezTo>
                <a:cubicBezTo>
                  <a:pt x="39" y="64"/>
                  <a:pt x="33" y="64"/>
                  <a:pt x="28" y="64"/>
                </a:cubicBezTo>
                <a:cubicBezTo>
                  <a:pt x="23" y="64"/>
                  <a:pt x="17" y="64"/>
                  <a:pt x="13" y="6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63"/>
                  <a:pt x="23" y="63"/>
                  <a:pt x="28" y="63"/>
                </a:cubicBezTo>
                <a:cubicBezTo>
                  <a:pt x="33" y="63"/>
                  <a:pt x="39" y="63"/>
                  <a:pt x="43" y="61"/>
                </a:cubicBezTo>
                <a:close/>
                <a:moveTo>
                  <a:pt x="20" y="57"/>
                </a:move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5"/>
                  <a:pt x="20" y="45"/>
                  <a:pt x="2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7"/>
                  <a:pt x="37" y="57"/>
                  <a:pt x="37" y="57"/>
                </a:cubicBezTo>
                <a:lnTo>
                  <a:pt x="20" y="57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1"/>
                  <a:pt x="1" y="1"/>
                  <a:pt x="1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44"/>
                </a:lnTo>
                <a:close/>
                <a:moveTo>
                  <a:pt x="50" y="38"/>
                </a:moveTo>
                <a:cubicBezTo>
                  <a:pt x="50" y="5"/>
                  <a:pt x="50" y="5"/>
                  <a:pt x="50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50" y="39"/>
                  <a:pt x="50" y="39"/>
                  <a:pt x="50" y="39"/>
                </a:cubicBezTo>
                <a:lnTo>
                  <a:pt x="50" y="38"/>
                </a:lnTo>
                <a:close/>
                <a:moveTo>
                  <a:pt x="47" y="39"/>
                </a:moveTo>
                <a:cubicBezTo>
                  <a:pt x="46" y="39"/>
                  <a:pt x="46" y="40"/>
                  <a:pt x="46" y="41"/>
                </a:cubicBezTo>
                <a:cubicBezTo>
                  <a:pt x="46" y="42"/>
                  <a:pt x="46" y="43"/>
                  <a:pt x="47" y="43"/>
                </a:cubicBezTo>
                <a:cubicBezTo>
                  <a:pt x="48" y="43"/>
                  <a:pt x="49" y="42"/>
                  <a:pt x="49" y="41"/>
                </a:cubicBezTo>
                <a:cubicBezTo>
                  <a:pt x="49" y="40"/>
                  <a:pt x="48" y="39"/>
                  <a:pt x="47" y="39"/>
                </a:cubicBezTo>
                <a:close/>
                <a:moveTo>
                  <a:pt x="47" y="42"/>
                </a:moveTo>
                <a:cubicBezTo>
                  <a:pt x="47" y="42"/>
                  <a:pt x="47" y="42"/>
                  <a:pt x="47" y="41"/>
                </a:cubicBezTo>
                <a:cubicBezTo>
                  <a:pt x="47" y="41"/>
                  <a:pt x="47" y="40"/>
                  <a:pt x="47" y="40"/>
                </a:cubicBezTo>
                <a:cubicBezTo>
                  <a:pt x="48" y="40"/>
                  <a:pt x="48" y="41"/>
                  <a:pt x="48" y="41"/>
                </a:cubicBezTo>
                <a:cubicBezTo>
                  <a:pt x="48" y="42"/>
                  <a:pt x="48" y="42"/>
                  <a:pt x="47" y="42"/>
                </a:cubicBezTo>
                <a:close/>
                <a:moveTo>
                  <a:pt x="25" y="40"/>
                </a:moveTo>
                <a:cubicBezTo>
                  <a:pt x="25" y="40"/>
                  <a:pt x="24" y="41"/>
                  <a:pt x="24" y="41"/>
                </a:cubicBezTo>
                <a:cubicBezTo>
                  <a:pt x="24" y="42"/>
                  <a:pt x="25" y="42"/>
                  <a:pt x="25" y="42"/>
                </a:cubicBezTo>
                <a:cubicBezTo>
                  <a:pt x="26" y="42"/>
                  <a:pt x="27" y="42"/>
                  <a:pt x="27" y="41"/>
                </a:cubicBezTo>
                <a:cubicBezTo>
                  <a:pt x="27" y="41"/>
                  <a:pt x="26" y="40"/>
                  <a:pt x="25" y="40"/>
                </a:cubicBezTo>
                <a:close/>
                <a:moveTo>
                  <a:pt x="30" y="40"/>
                </a:moveTo>
                <a:cubicBezTo>
                  <a:pt x="30" y="40"/>
                  <a:pt x="29" y="41"/>
                  <a:pt x="29" y="41"/>
                </a:cubicBezTo>
                <a:cubicBezTo>
                  <a:pt x="29" y="42"/>
                  <a:pt x="30" y="42"/>
                  <a:pt x="30" y="42"/>
                </a:cubicBez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0"/>
                  <a:pt x="30" y="40"/>
                </a:cubicBezTo>
                <a:close/>
                <a:moveTo>
                  <a:pt x="35" y="40"/>
                </a:moveTo>
                <a:cubicBezTo>
                  <a:pt x="34" y="40"/>
                  <a:pt x="34" y="41"/>
                  <a:pt x="33" y="41"/>
                </a:cubicBezTo>
                <a:cubicBezTo>
                  <a:pt x="34" y="42"/>
                  <a:pt x="34" y="42"/>
                  <a:pt x="35" y="42"/>
                </a:cubicBezTo>
                <a:cubicBezTo>
                  <a:pt x="35" y="42"/>
                  <a:pt x="36" y="42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</a:path>
            </a:pathLst>
          </a:custGeom>
          <a:solidFill>
            <a:srgbClr val="7650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cxnSp>
        <p:nvCxnSpPr>
          <p:cNvPr id="45" name="Straight Connector 72">
            <a:extLst>
              <a:ext uri="{FF2B5EF4-FFF2-40B4-BE49-F238E27FC236}">
                <a16:creationId xmlns:a16="http://schemas.microsoft.com/office/drawing/2014/main" id="{EF62B321-B9BA-427F-A903-8E0C3A79FB9A}"/>
              </a:ext>
            </a:extLst>
          </p:cNvPr>
          <p:cNvCxnSpPr>
            <a:cxnSpLocks/>
          </p:cNvCxnSpPr>
          <p:nvPr/>
        </p:nvCxnSpPr>
        <p:spPr>
          <a:xfrm>
            <a:off x="6034722" y="3948414"/>
            <a:ext cx="42255" cy="1655567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2D077E8-13C7-4581-B801-BF18F1702167}"/>
              </a:ext>
            </a:extLst>
          </p:cNvPr>
          <p:cNvGrpSpPr/>
          <p:nvPr/>
        </p:nvGrpSpPr>
        <p:grpSpPr>
          <a:xfrm>
            <a:off x="4591395" y="5664306"/>
            <a:ext cx="2971164" cy="1014095"/>
            <a:chOff x="11804" y="3191"/>
            <a:chExt cx="3215" cy="1597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D2A4475-6241-418B-999F-13F14AEAB723}"/>
                </a:ext>
              </a:extLst>
            </p:cNvPr>
            <p:cNvSpPr txBox="1"/>
            <p:nvPr/>
          </p:nvSpPr>
          <p:spPr>
            <a:xfrm>
              <a:off x="11884" y="3744"/>
              <a:ext cx="3135" cy="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最终诊断、治疗结果、治疗花费、心血管疾病相关因素、出院带药等</a:t>
              </a:r>
            </a:p>
          </p:txBody>
        </p:sp>
        <p:sp>
          <p:nvSpPr>
            <p:cNvPr id="48" name="TextBox 76">
              <a:extLst>
                <a:ext uri="{FF2B5EF4-FFF2-40B4-BE49-F238E27FC236}">
                  <a16:creationId xmlns:a16="http://schemas.microsoft.com/office/drawing/2014/main" id="{ECCC801F-7A52-4160-960C-02C8A34EA27D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出院转归</a:t>
              </a:r>
            </a:p>
          </p:txBody>
        </p:sp>
      </p:grpSp>
      <p:sp>
        <p:nvSpPr>
          <p:cNvPr id="49" name="Text Box 42">
            <a:extLst>
              <a:ext uri="{FF2B5EF4-FFF2-40B4-BE49-F238E27FC236}">
                <a16:creationId xmlns:a16="http://schemas.microsoft.com/office/drawing/2014/main" id="{946718DA-9B4D-4614-9983-CEBB9410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609" y="927216"/>
            <a:ext cx="3204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共 涉 及 </a:t>
            </a:r>
            <a:r>
              <a:rPr lang="en-US" altLang="zh-CN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7 </a:t>
            </a: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个 区 块</a:t>
            </a:r>
          </a:p>
        </p:txBody>
      </p:sp>
      <p:pic>
        <p:nvPicPr>
          <p:cNvPr id="88" name="图片 87">
            <a:extLst>
              <a:ext uri="{FF2B5EF4-FFF2-40B4-BE49-F238E27FC236}">
                <a16:creationId xmlns:a16="http://schemas.microsoft.com/office/drawing/2014/main" id="{C67B6A4E-F46A-41EE-834E-6A1461C21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8D9FFBD-4119-45E7-8827-64A6C4CD1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2DECA632-169D-4BD0-B271-A97B44A905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  <p:grpSp>
        <p:nvGrpSpPr>
          <p:cNvPr id="91" name="Group 93">
            <a:extLst>
              <a:ext uri="{FF2B5EF4-FFF2-40B4-BE49-F238E27FC236}">
                <a16:creationId xmlns:a16="http://schemas.microsoft.com/office/drawing/2014/main" id="{90834115-D13B-4D2C-B07C-79539BBCE11F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92" name="Line 699">
              <a:extLst>
                <a:ext uri="{FF2B5EF4-FFF2-40B4-BE49-F238E27FC236}">
                  <a16:creationId xmlns:a16="http://schemas.microsoft.com/office/drawing/2014/main" id="{937791FD-CADD-4D3F-BC42-5EF6615E416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Freeform 700">
              <a:extLst>
                <a:ext uri="{FF2B5EF4-FFF2-40B4-BE49-F238E27FC236}">
                  <a16:creationId xmlns:a16="http://schemas.microsoft.com/office/drawing/2014/main" id="{E9C6A545-44DD-46B0-BD63-BE3D44BE66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Freeform 701">
              <a:extLst>
                <a:ext uri="{FF2B5EF4-FFF2-40B4-BE49-F238E27FC236}">
                  <a16:creationId xmlns:a16="http://schemas.microsoft.com/office/drawing/2014/main" id="{B851151C-23DA-4051-B2F9-44D273CF5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Line 702">
              <a:extLst>
                <a:ext uri="{FF2B5EF4-FFF2-40B4-BE49-F238E27FC236}">
                  <a16:creationId xmlns:a16="http://schemas.microsoft.com/office/drawing/2014/main" id="{AC20EA4C-3E2F-485C-8C7B-BEB0CD2414E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Freeform 703">
              <a:extLst>
                <a:ext uri="{FF2B5EF4-FFF2-40B4-BE49-F238E27FC236}">
                  <a16:creationId xmlns:a16="http://schemas.microsoft.com/office/drawing/2014/main" id="{197F214A-739F-4778-BE7C-DF63FB91C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Line 704">
              <a:extLst>
                <a:ext uri="{FF2B5EF4-FFF2-40B4-BE49-F238E27FC236}">
                  <a16:creationId xmlns:a16="http://schemas.microsoft.com/office/drawing/2014/main" id="{BA586832-5A26-4AEC-AAC1-8388A4FA88D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 705">
              <a:extLst>
                <a:ext uri="{FF2B5EF4-FFF2-40B4-BE49-F238E27FC236}">
                  <a16:creationId xmlns:a16="http://schemas.microsoft.com/office/drawing/2014/main" id="{823BD0E1-FFF5-4C6D-98A0-39D9BD633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Freeform 706">
              <a:extLst>
                <a:ext uri="{FF2B5EF4-FFF2-40B4-BE49-F238E27FC236}">
                  <a16:creationId xmlns:a16="http://schemas.microsoft.com/office/drawing/2014/main" id="{20460704-6490-4CBC-8B80-DC721996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Freeform 707">
              <a:extLst>
                <a:ext uri="{FF2B5EF4-FFF2-40B4-BE49-F238E27FC236}">
                  <a16:creationId xmlns:a16="http://schemas.microsoft.com/office/drawing/2014/main" id="{2CF95146-772F-42F4-B706-9CC672B368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 708">
              <a:extLst>
                <a:ext uri="{FF2B5EF4-FFF2-40B4-BE49-F238E27FC236}">
                  <a16:creationId xmlns:a16="http://schemas.microsoft.com/office/drawing/2014/main" id="{BA3E932F-71F3-4B44-B69E-BEF1322F55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 709">
              <a:extLst>
                <a:ext uri="{FF2B5EF4-FFF2-40B4-BE49-F238E27FC236}">
                  <a16:creationId xmlns:a16="http://schemas.microsoft.com/office/drawing/2014/main" id="{EE2BF50E-56C8-4A59-84BE-18749FFBE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Line 710">
              <a:extLst>
                <a:ext uri="{FF2B5EF4-FFF2-40B4-BE49-F238E27FC236}">
                  <a16:creationId xmlns:a16="http://schemas.microsoft.com/office/drawing/2014/main" id="{5B965B64-4FF0-4A14-985C-926F9A28F51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Line 711">
              <a:extLst>
                <a:ext uri="{FF2B5EF4-FFF2-40B4-BE49-F238E27FC236}">
                  <a16:creationId xmlns:a16="http://schemas.microsoft.com/office/drawing/2014/main" id="{21670B47-C5BD-49B3-A385-4FDF93335DD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Line 712">
              <a:extLst>
                <a:ext uri="{FF2B5EF4-FFF2-40B4-BE49-F238E27FC236}">
                  <a16:creationId xmlns:a16="http://schemas.microsoft.com/office/drawing/2014/main" id="{72CCBA70-CBCD-446B-B178-4CCC8FF3D08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Line 713">
              <a:extLst>
                <a:ext uri="{FF2B5EF4-FFF2-40B4-BE49-F238E27FC236}">
                  <a16:creationId xmlns:a16="http://schemas.microsoft.com/office/drawing/2014/main" id="{E8ED2285-5DE0-4273-B3B7-A544A1010C5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Line 714">
              <a:extLst>
                <a:ext uri="{FF2B5EF4-FFF2-40B4-BE49-F238E27FC236}">
                  <a16:creationId xmlns:a16="http://schemas.microsoft.com/office/drawing/2014/main" id="{74C038F1-97A9-4378-9455-C481D8CAD43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Line 715">
              <a:extLst>
                <a:ext uri="{FF2B5EF4-FFF2-40B4-BE49-F238E27FC236}">
                  <a16:creationId xmlns:a16="http://schemas.microsoft.com/office/drawing/2014/main" id="{E67E72F5-BC8F-4873-AE45-C0BD460CF82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 716">
              <a:extLst>
                <a:ext uri="{FF2B5EF4-FFF2-40B4-BE49-F238E27FC236}">
                  <a16:creationId xmlns:a16="http://schemas.microsoft.com/office/drawing/2014/main" id="{E9497C76-A739-469B-9A05-84BE2AD8B9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Line 717">
              <a:extLst>
                <a:ext uri="{FF2B5EF4-FFF2-40B4-BE49-F238E27FC236}">
                  <a16:creationId xmlns:a16="http://schemas.microsoft.com/office/drawing/2014/main" id="{735BBE0F-9987-4D67-A022-F620E1ACD00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Line 718">
              <a:extLst>
                <a:ext uri="{FF2B5EF4-FFF2-40B4-BE49-F238E27FC236}">
                  <a16:creationId xmlns:a16="http://schemas.microsoft.com/office/drawing/2014/main" id="{41B5684F-CE51-4669-A900-43723BCF079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Line 719">
              <a:extLst>
                <a:ext uri="{FF2B5EF4-FFF2-40B4-BE49-F238E27FC236}">
                  <a16:creationId xmlns:a16="http://schemas.microsoft.com/office/drawing/2014/main" id="{1E3414BE-2A45-49AA-93D7-6761F62E7BD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Line 720">
              <a:extLst>
                <a:ext uri="{FF2B5EF4-FFF2-40B4-BE49-F238E27FC236}">
                  <a16:creationId xmlns:a16="http://schemas.microsoft.com/office/drawing/2014/main" id="{1747AD30-896D-44F6-856E-279DDC0E5BF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" name="Line 721">
              <a:extLst>
                <a:ext uri="{FF2B5EF4-FFF2-40B4-BE49-F238E27FC236}">
                  <a16:creationId xmlns:a16="http://schemas.microsoft.com/office/drawing/2014/main" id="{E4C47EE2-B80D-420C-AD42-191A6D3009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5" name="Freeform 722">
              <a:extLst>
                <a:ext uri="{FF2B5EF4-FFF2-40B4-BE49-F238E27FC236}">
                  <a16:creationId xmlns:a16="http://schemas.microsoft.com/office/drawing/2014/main" id="{A181E9E6-5298-4223-BADC-A80F1C06F3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 723">
              <a:extLst>
                <a:ext uri="{FF2B5EF4-FFF2-40B4-BE49-F238E27FC236}">
                  <a16:creationId xmlns:a16="http://schemas.microsoft.com/office/drawing/2014/main" id="{D9628535-7814-4FA0-8227-4475245BA9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Line 724">
              <a:extLst>
                <a:ext uri="{FF2B5EF4-FFF2-40B4-BE49-F238E27FC236}">
                  <a16:creationId xmlns:a16="http://schemas.microsoft.com/office/drawing/2014/main" id="{0BC11E2E-3DD7-48A9-8F0B-87E64D5BBF7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Line 725">
              <a:extLst>
                <a:ext uri="{FF2B5EF4-FFF2-40B4-BE49-F238E27FC236}">
                  <a16:creationId xmlns:a16="http://schemas.microsoft.com/office/drawing/2014/main" id="{31752F40-6681-4ADE-B05A-2FD5BD3F7AC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 726">
              <a:extLst>
                <a:ext uri="{FF2B5EF4-FFF2-40B4-BE49-F238E27FC236}">
                  <a16:creationId xmlns:a16="http://schemas.microsoft.com/office/drawing/2014/main" id="{1FBDDC1C-D047-432F-A94A-28132A8E71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Line 728">
              <a:extLst>
                <a:ext uri="{FF2B5EF4-FFF2-40B4-BE49-F238E27FC236}">
                  <a16:creationId xmlns:a16="http://schemas.microsoft.com/office/drawing/2014/main" id="{2D0DC0DB-DFB3-451C-9D8A-7CFA240C91D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 729">
              <a:extLst>
                <a:ext uri="{FF2B5EF4-FFF2-40B4-BE49-F238E27FC236}">
                  <a16:creationId xmlns:a16="http://schemas.microsoft.com/office/drawing/2014/main" id="{400A12AA-22E0-4F92-A505-BA5B9F1E1F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2" name="Freeform 730">
              <a:extLst>
                <a:ext uri="{FF2B5EF4-FFF2-40B4-BE49-F238E27FC236}">
                  <a16:creationId xmlns:a16="http://schemas.microsoft.com/office/drawing/2014/main" id="{42F8884E-A1B8-4683-9CB6-45CCC0343D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Freeform 731">
              <a:extLst>
                <a:ext uri="{FF2B5EF4-FFF2-40B4-BE49-F238E27FC236}">
                  <a16:creationId xmlns:a16="http://schemas.microsoft.com/office/drawing/2014/main" id="{A5E72A2A-F4C6-4355-B88A-884E44B55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Line 732">
              <a:extLst>
                <a:ext uri="{FF2B5EF4-FFF2-40B4-BE49-F238E27FC236}">
                  <a16:creationId xmlns:a16="http://schemas.microsoft.com/office/drawing/2014/main" id="{4763E9FF-EC3F-486C-850D-CEDCA2DA901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Line 733">
              <a:extLst>
                <a:ext uri="{FF2B5EF4-FFF2-40B4-BE49-F238E27FC236}">
                  <a16:creationId xmlns:a16="http://schemas.microsoft.com/office/drawing/2014/main" id="{52762D7F-ACC9-40F1-8BC1-D08316E499E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6" name="椭圆 125">
            <a:extLst>
              <a:ext uri="{FF2B5EF4-FFF2-40B4-BE49-F238E27FC236}">
                <a16:creationId xmlns:a16="http://schemas.microsoft.com/office/drawing/2014/main" id="{E1F13ACB-A462-43DB-9BA3-9D9F3B60C2E7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859A56DB-6E41-45FF-8BF6-4341D10E5E4F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76C7935F-7B5F-4821-9F1D-DB59498345BE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5652451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胸痛中心数据库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版本设计思路</a:t>
            </a:r>
          </a:p>
        </p:txBody>
      </p:sp>
    </p:spTree>
    <p:extLst>
      <p:ext uri="{BB962C8B-B14F-4D97-AF65-F5344CB8AC3E}">
        <p14:creationId xmlns:p14="http://schemas.microsoft.com/office/powerpoint/2010/main" val="3267527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>
            <a:extLst>
              <a:ext uri="{FF2B5EF4-FFF2-40B4-BE49-F238E27FC236}">
                <a16:creationId xmlns:a16="http://schemas.microsoft.com/office/drawing/2014/main" id="{FD306F94-F321-4FB2-BA77-523EA8D1B98C}"/>
              </a:ext>
            </a:extLst>
          </p:cNvPr>
          <p:cNvGrpSpPr/>
          <p:nvPr/>
        </p:nvGrpSpPr>
        <p:grpSpPr>
          <a:xfrm flipH="1">
            <a:off x="6924067" y="1693661"/>
            <a:ext cx="1219835" cy="289560"/>
            <a:chOff x="2899016" y="1459156"/>
            <a:chExt cx="932719" cy="221362"/>
          </a:xfrm>
        </p:grpSpPr>
        <p:cxnSp>
          <p:nvCxnSpPr>
            <p:cNvPr id="3" name="Straight Connector 75">
              <a:extLst>
                <a:ext uri="{FF2B5EF4-FFF2-40B4-BE49-F238E27FC236}">
                  <a16:creationId xmlns:a16="http://schemas.microsoft.com/office/drawing/2014/main" id="{2C5324FD-74B1-4483-8378-4300DC73EF7F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76">
              <a:extLst>
                <a:ext uri="{FF2B5EF4-FFF2-40B4-BE49-F238E27FC236}">
                  <a16:creationId xmlns:a16="http://schemas.microsoft.com/office/drawing/2014/main" id="{6950198C-C1B2-4D17-B7FD-66C9C7D0AEC5}"/>
                </a:ext>
              </a:extLst>
            </p:cNvPr>
            <p:cNvCxnSpPr/>
            <p:nvPr/>
          </p:nvCxnSpPr>
          <p:spPr>
            <a:xfrm flipH="1">
              <a:off x="2899016" y="1459156"/>
              <a:ext cx="691284" cy="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59">
            <a:extLst>
              <a:ext uri="{FF2B5EF4-FFF2-40B4-BE49-F238E27FC236}">
                <a16:creationId xmlns:a16="http://schemas.microsoft.com/office/drawing/2014/main" id="{760BF3D8-50C8-4ED5-B317-98BA78803CFE}"/>
              </a:ext>
            </a:extLst>
          </p:cNvPr>
          <p:cNvSpPr/>
          <p:nvPr/>
        </p:nvSpPr>
        <p:spPr bwMode="auto">
          <a:xfrm>
            <a:off x="6087772" y="1699376"/>
            <a:ext cx="1459865" cy="1328420"/>
          </a:xfrm>
          <a:custGeom>
            <a:avLst/>
            <a:gdLst/>
            <a:ahLst/>
            <a:cxnLst>
              <a:cxn ang="0">
                <a:pos x="174" y="281"/>
              </a:cxn>
              <a:cxn ang="0">
                <a:pos x="305" y="204"/>
              </a:cxn>
              <a:cxn ang="0">
                <a:pos x="280" y="133"/>
              </a:cxn>
              <a:cxn ang="0">
                <a:pos x="49" y="9"/>
              </a:cxn>
              <a:cxn ang="0">
                <a:pos x="1" y="33"/>
              </a:cxn>
              <a:cxn ang="0">
                <a:pos x="3" y="194"/>
              </a:cxn>
              <a:cxn ang="0">
                <a:pos x="23" y="226"/>
              </a:cxn>
              <a:cxn ang="0">
                <a:pos x="110" y="271"/>
              </a:cxn>
              <a:cxn ang="0">
                <a:pos x="174" y="281"/>
              </a:cxn>
            </a:cxnLst>
            <a:rect l="0" t="0" r="r" b="b"/>
            <a:pathLst>
              <a:path w="335" h="304">
                <a:moveTo>
                  <a:pt x="174" y="281"/>
                </a:moveTo>
                <a:cubicBezTo>
                  <a:pt x="195" y="268"/>
                  <a:pt x="305" y="204"/>
                  <a:pt x="305" y="204"/>
                </a:cubicBezTo>
                <a:cubicBezTo>
                  <a:pt x="305" y="204"/>
                  <a:pt x="335" y="192"/>
                  <a:pt x="280" y="133"/>
                </a:cubicBezTo>
                <a:cubicBezTo>
                  <a:pt x="225" y="76"/>
                  <a:pt x="149" y="24"/>
                  <a:pt x="49" y="9"/>
                </a:cubicBezTo>
                <a:cubicBezTo>
                  <a:pt x="36" y="7"/>
                  <a:pt x="0" y="0"/>
                  <a:pt x="1" y="33"/>
                </a:cubicBezTo>
                <a:cubicBezTo>
                  <a:pt x="2" y="65"/>
                  <a:pt x="3" y="194"/>
                  <a:pt x="3" y="194"/>
                </a:cubicBezTo>
                <a:cubicBezTo>
                  <a:pt x="3" y="194"/>
                  <a:pt x="3" y="219"/>
                  <a:pt x="23" y="226"/>
                </a:cubicBezTo>
                <a:cubicBezTo>
                  <a:pt x="43" y="233"/>
                  <a:pt x="85" y="249"/>
                  <a:pt x="110" y="271"/>
                </a:cubicBezTo>
                <a:cubicBezTo>
                  <a:pt x="133" y="292"/>
                  <a:pt x="138" y="304"/>
                  <a:pt x="174" y="28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6" name="Freeform 55">
            <a:extLst>
              <a:ext uri="{FF2B5EF4-FFF2-40B4-BE49-F238E27FC236}">
                <a16:creationId xmlns:a16="http://schemas.microsoft.com/office/drawing/2014/main" id="{39950709-F72B-4B52-A773-900BA2BD3391}"/>
              </a:ext>
            </a:extLst>
          </p:cNvPr>
          <p:cNvSpPr>
            <a:spLocks noEditPoints="1"/>
          </p:cNvSpPr>
          <p:nvPr/>
        </p:nvSpPr>
        <p:spPr bwMode="auto">
          <a:xfrm>
            <a:off x="6520842" y="2237221"/>
            <a:ext cx="403225" cy="300990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7" name="Straight Connector 89">
            <a:extLst>
              <a:ext uri="{FF2B5EF4-FFF2-40B4-BE49-F238E27FC236}">
                <a16:creationId xmlns:a16="http://schemas.microsoft.com/office/drawing/2014/main" id="{05B07616-04FB-4320-927B-564060619A45}"/>
              </a:ext>
            </a:extLst>
          </p:cNvPr>
          <p:cNvCxnSpPr/>
          <p:nvPr/>
        </p:nvCxnSpPr>
        <p:spPr>
          <a:xfrm flipH="1">
            <a:off x="7807987" y="3449436"/>
            <a:ext cx="601980" cy="0"/>
          </a:xfrm>
          <a:prstGeom prst="line">
            <a:avLst/>
          </a:prstGeom>
          <a:ln w="19050" cap="rnd">
            <a:solidFill>
              <a:srgbClr val="FF0000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8">
            <a:extLst>
              <a:ext uri="{FF2B5EF4-FFF2-40B4-BE49-F238E27FC236}">
                <a16:creationId xmlns:a16="http://schemas.microsoft.com/office/drawing/2014/main" id="{59DE7198-4092-4757-B4DA-22C1B738C054}"/>
              </a:ext>
            </a:extLst>
          </p:cNvPr>
          <p:cNvSpPr/>
          <p:nvPr/>
        </p:nvSpPr>
        <p:spPr bwMode="auto">
          <a:xfrm>
            <a:off x="6748807" y="2613141"/>
            <a:ext cx="1071880" cy="1680845"/>
          </a:xfrm>
          <a:custGeom>
            <a:avLst/>
            <a:gdLst/>
            <a:ahLst/>
            <a:cxnLst>
              <a:cxn ang="0">
                <a:pos x="38" y="293"/>
              </a:cxn>
              <a:cxn ang="0">
                <a:pos x="171" y="365"/>
              </a:cxn>
              <a:cxn ang="0">
                <a:pos x="219" y="308"/>
              </a:cxn>
              <a:cxn ang="0">
                <a:pos x="208" y="47"/>
              </a:cxn>
              <a:cxn ang="0">
                <a:pos x="163" y="17"/>
              </a:cxn>
              <a:cxn ang="0">
                <a:pos x="26" y="101"/>
              </a:cxn>
              <a:cxn ang="0">
                <a:pos x="8" y="135"/>
              </a:cxn>
              <a:cxn ang="0">
                <a:pos x="14" y="233"/>
              </a:cxn>
              <a:cxn ang="0">
                <a:pos x="38" y="293"/>
              </a:cxn>
            </a:cxnLst>
            <a:rect l="0" t="0" r="r" b="b"/>
            <a:pathLst>
              <a:path w="246" h="385">
                <a:moveTo>
                  <a:pt x="38" y="293"/>
                </a:moveTo>
                <a:cubicBezTo>
                  <a:pt x="60" y="304"/>
                  <a:pt x="171" y="365"/>
                  <a:pt x="171" y="365"/>
                </a:cubicBezTo>
                <a:cubicBezTo>
                  <a:pt x="171" y="365"/>
                  <a:pt x="197" y="385"/>
                  <a:pt x="219" y="308"/>
                </a:cubicBezTo>
                <a:cubicBezTo>
                  <a:pt x="241" y="232"/>
                  <a:pt x="246" y="140"/>
                  <a:pt x="208" y="47"/>
                </a:cubicBezTo>
                <a:cubicBezTo>
                  <a:pt x="203" y="35"/>
                  <a:pt x="191" y="0"/>
                  <a:pt x="163" y="17"/>
                </a:cubicBezTo>
                <a:cubicBezTo>
                  <a:pt x="136" y="35"/>
                  <a:pt x="26" y="101"/>
                  <a:pt x="26" y="101"/>
                </a:cubicBezTo>
                <a:cubicBezTo>
                  <a:pt x="26" y="101"/>
                  <a:pt x="4" y="114"/>
                  <a:pt x="8" y="135"/>
                </a:cubicBezTo>
                <a:cubicBezTo>
                  <a:pt x="13" y="156"/>
                  <a:pt x="21" y="200"/>
                  <a:pt x="14" y="233"/>
                </a:cubicBezTo>
                <a:cubicBezTo>
                  <a:pt x="8" y="263"/>
                  <a:pt x="0" y="273"/>
                  <a:pt x="38" y="293"/>
                </a:cubicBezTo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9" name="Freeform 138">
            <a:extLst>
              <a:ext uri="{FF2B5EF4-FFF2-40B4-BE49-F238E27FC236}">
                <a16:creationId xmlns:a16="http://schemas.microsoft.com/office/drawing/2014/main" id="{2761ED15-F845-4086-940A-4EB18B00392E}"/>
              </a:ext>
            </a:extLst>
          </p:cNvPr>
          <p:cNvSpPr>
            <a:spLocks noEditPoints="1"/>
          </p:cNvSpPr>
          <p:nvPr/>
        </p:nvSpPr>
        <p:spPr bwMode="auto">
          <a:xfrm>
            <a:off x="7100597" y="3334501"/>
            <a:ext cx="354965" cy="275590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grpSp>
        <p:nvGrpSpPr>
          <p:cNvPr id="10" name="Group 84">
            <a:extLst>
              <a:ext uri="{FF2B5EF4-FFF2-40B4-BE49-F238E27FC236}">
                <a16:creationId xmlns:a16="http://schemas.microsoft.com/office/drawing/2014/main" id="{D9584958-4EAE-4E1D-84A3-16CB594AD15C}"/>
              </a:ext>
            </a:extLst>
          </p:cNvPr>
          <p:cNvGrpSpPr/>
          <p:nvPr/>
        </p:nvGrpSpPr>
        <p:grpSpPr>
          <a:xfrm flipH="1" flipV="1">
            <a:off x="6933592" y="4968991"/>
            <a:ext cx="1216660" cy="289560"/>
            <a:chOff x="2901397" y="1459156"/>
            <a:chExt cx="930338" cy="221362"/>
          </a:xfrm>
        </p:grpSpPr>
        <p:cxnSp>
          <p:nvCxnSpPr>
            <p:cNvPr id="11" name="Straight Connector 85">
              <a:extLst>
                <a:ext uri="{FF2B5EF4-FFF2-40B4-BE49-F238E27FC236}">
                  <a16:creationId xmlns:a16="http://schemas.microsoft.com/office/drawing/2014/main" id="{4C338813-2250-41EC-9AC0-99927FB64793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6">
              <a:extLst>
                <a:ext uri="{FF2B5EF4-FFF2-40B4-BE49-F238E27FC236}">
                  <a16:creationId xmlns:a16="http://schemas.microsoft.com/office/drawing/2014/main" id="{A2154197-B9AA-4E00-A81C-0D20CB7A1D19}"/>
                </a:ext>
              </a:extLst>
            </p:cNvPr>
            <p:cNvCxnSpPr/>
            <p:nvPr/>
          </p:nvCxnSpPr>
          <p:spPr>
            <a:xfrm flipH="1">
              <a:off x="2901397" y="1459156"/>
              <a:ext cx="691284" cy="0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60">
            <a:extLst>
              <a:ext uri="{FF2B5EF4-FFF2-40B4-BE49-F238E27FC236}">
                <a16:creationId xmlns:a16="http://schemas.microsoft.com/office/drawing/2014/main" id="{5CC46C00-6CF1-4B02-A35C-E3B6468E6497}"/>
              </a:ext>
            </a:extLst>
          </p:cNvPr>
          <p:cNvSpPr/>
          <p:nvPr/>
        </p:nvSpPr>
        <p:spPr bwMode="auto">
          <a:xfrm>
            <a:off x="6099202" y="3917431"/>
            <a:ext cx="1448435" cy="1328420"/>
          </a:xfrm>
          <a:custGeom>
            <a:avLst/>
            <a:gdLst/>
            <a:ahLst/>
            <a:cxnLst>
              <a:cxn ang="0">
                <a:pos x="2" y="120"/>
              </a:cxn>
              <a:cxn ang="0">
                <a:pos x="7" y="272"/>
              </a:cxn>
              <a:cxn ang="0">
                <a:pos x="81" y="284"/>
              </a:cxn>
              <a:cxn ang="0">
                <a:pos x="300" y="141"/>
              </a:cxn>
              <a:cxn ang="0">
                <a:pos x="303" y="88"/>
              </a:cxn>
              <a:cxn ang="0">
                <a:pos x="160" y="12"/>
              </a:cxn>
              <a:cxn ang="0">
                <a:pos x="123" y="14"/>
              </a:cxn>
              <a:cxn ang="0">
                <a:pos x="41" y="69"/>
              </a:cxn>
              <a:cxn ang="0">
                <a:pos x="2" y="120"/>
              </a:cxn>
            </a:cxnLst>
            <a:rect l="0" t="0" r="r" b="b"/>
            <a:pathLst>
              <a:path w="332" h="304">
                <a:moveTo>
                  <a:pt x="2" y="120"/>
                </a:moveTo>
                <a:cubicBezTo>
                  <a:pt x="3" y="145"/>
                  <a:pt x="7" y="272"/>
                  <a:pt x="7" y="272"/>
                </a:cubicBezTo>
                <a:cubicBezTo>
                  <a:pt x="7" y="272"/>
                  <a:pt x="4" y="304"/>
                  <a:pt x="81" y="284"/>
                </a:cubicBezTo>
                <a:cubicBezTo>
                  <a:pt x="158" y="264"/>
                  <a:pt x="240" y="222"/>
                  <a:pt x="300" y="141"/>
                </a:cubicBezTo>
                <a:cubicBezTo>
                  <a:pt x="308" y="131"/>
                  <a:pt x="332" y="102"/>
                  <a:pt x="303" y="88"/>
                </a:cubicBezTo>
                <a:cubicBezTo>
                  <a:pt x="274" y="73"/>
                  <a:pt x="160" y="12"/>
                  <a:pt x="160" y="12"/>
                </a:cubicBezTo>
                <a:cubicBezTo>
                  <a:pt x="160" y="12"/>
                  <a:pt x="139" y="0"/>
                  <a:pt x="123" y="14"/>
                </a:cubicBezTo>
                <a:cubicBezTo>
                  <a:pt x="107" y="29"/>
                  <a:pt x="73" y="58"/>
                  <a:pt x="41" y="69"/>
                </a:cubicBezTo>
                <a:cubicBezTo>
                  <a:pt x="12" y="80"/>
                  <a:pt x="0" y="78"/>
                  <a:pt x="2" y="120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14" name="Freeform 248">
            <a:extLst>
              <a:ext uri="{FF2B5EF4-FFF2-40B4-BE49-F238E27FC236}">
                <a16:creationId xmlns:a16="http://schemas.microsoft.com/office/drawing/2014/main" id="{199F8514-260F-427D-B123-85A3387E14FD}"/>
              </a:ext>
            </a:extLst>
          </p:cNvPr>
          <p:cNvSpPr>
            <a:spLocks noEditPoints="1"/>
          </p:cNvSpPr>
          <p:nvPr/>
        </p:nvSpPr>
        <p:spPr bwMode="auto">
          <a:xfrm>
            <a:off x="6605297" y="4426066"/>
            <a:ext cx="328295" cy="267335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15" name="Straight Connector 69">
            <a:extLst>
              <a:ext uri="{FF2B5EF4-FFF2-40B4-BE49-F238E27FC236}">
                <a16:creationId xmlns:a16="http://schemas.microsoft.com/office/drawing/2014/main" id="{1DB93381-1D1A-426F-9695-5EBD4526EFAA}"/>
              </a:ext>
            </a:extLst>
          </p:cNvPr>
          <p:cNvCxnSpPr/>
          <p:nvPr/>
        </p:nvCxnSpPr>
        <p:spPr>
          <a:xfrm flipH="1" flipV="1">
            <a:off x="4770782" y="1699376"/>
            <a:ext cx="312420" cy="283210"/>
          </a:xfrm>
          <a:prstGeom prst="line">
            <a:avLst/>
          </a:prstGeom>
          <a:solidFill>
            <a:schemeClr val="bg1"/>
          </a:solidFill>
          <a:ln w="190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2">
            <a:extLst>
              <a:ext uri="{FF2B5EF4-FFF2-40B4-BE49-F238E27FC236}">
                <a16:creationId xmlns:a16="http://schemas.microsoft.com/office/drawing/2014/main" id="{960E2F3A-C103-4617-A2FA-E7CE29EBA77C}"/>
              </a:ext>
            </a:extLst>
          </p:cNvPr>
          <p:cNvCxnSpPr/>
          <p:nvPr/>
        </p:nvCxnSpPr>
        <p:spPr>
          <a:xfrm flipH="1">
            <a:off x="3866542" y="1701281"/>
            <a:ext cx="903605" cy="0"/>
          </a:xfrm>
          <a:prstGeom prst="line">
            <a:avLst/>
          </a:prstGeom>
          <a:ln w="19050" cap="rnd">
            <a:solidFill>
              <a:srgbClr val="FF000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64">
            <a:extLst>
              <a:ext uri="{FF2B5EF4-FFF2-40B4-BE49-F238E27FC236}">
                <a16:creationId xmlns:a16="http://schemas.microsoft.com/office/drawing/2014/main" id="{126B3169-BC50-4943-9A84-C0DE947F9A4A}"/>
              </a:ext>
            </a:extLst>
          </p:cNvPr>
          <p:cNvSpPr/>
          <p:nvPr/>
        </p:nvSpPr>
        <p:spPr bwMode="auto">
          <a:xfrm>
            <a:off x="4552342" y="1694931"/>
            <a:ext cx="1459865" cy="1306830"/>
          </a:xfrm>
          <a:custGeom>
            <a:avLst/>
            <a:gdLst/>
            <a:ahLst/>
            <a:cxnLst>
              <a:cxn ang="0">
                <a:pos x="330" y="184"/>
              </a:cxn>
              <a:cxn ang="0">
                <a:pos x="330" y="32"/>
              </a:cxn>
              <a:cxn ang="0">
                <a:pos x="257" y="18"/>
              </a:cxn>
              <a:cxn ang="0">
                <a:pos x="33" y="152"/>
              </a:cxn>
              <a:cxn ang="0">
                <a:pos x="28" y="206"/>
              </a:cxn>
              <a:cxn ang="0">
                <a:pos x="168" y="287"/>
              </a:cxn>
              <a:cxn ang="0">
                <a:pos x="206" y="286"/>
              </a:cxn>
              <a:cxn ang="0">
                <a:pos x="289" y="233"/>
              </a:cxn>
              <a:cxn ang="0">
                <a:pos x="330" y="184"/>
              </a:cxn>
            </a:cxnLst>
            <a:rect l="0" t="0" r="r" b="b"/>
            <a:pathLst>
              <a:path w="335" h="299">
                <a:moveTo>
                  <a:pt x="330" y="184"/>
                </a:moveTo>
                <a:cubicBezTo>
                  <a:pt x="330" y="159"/>
                  <a:pt x="330" y="32"/>
                  <a:pt x="330" y="32"/>
                </a:cubicBezTo>
                <a:cubicBezTo>
                  <a:pt x="330" y="32"/>
                  <a:pt x="335" y="0"/>
                  <a:pt x="257" y="18"/>
                </a:cubicBezTo>
                <a:cubicBezTo>
                  <a:pt x="180" y="35"/>
                  <a:pt x="96" y="74"/>
                  <a:pt x="33" y="152"/>
                </a:cubicBezTo>
                <a:cubicBezTo>
                  <a:pt x="25" y="163"/>
                  <a:pt x="0" y="190"/>
                  <a:pt x="28" y="206"/>
                </a:cubicBezTo>
                <a:cubicBezTo>
                  <a:pt x="57" y="222"/>
                  <a:pt x="168" y="287"/>
                  <a:pt x="168" y="287"/>
                </a:cubicBezTo>
                <a:cubicBezTo>
                  <a:pt x="168" y="287"/>
                  <a:pt x="189" y="299"/>
                  <a:pt x="206" y="286"/>
                </a:cubicBezTo>
                <a:cubicBezTo>
                  <a:pt x="222" y="272"/>
                  <a:pt x="257" y="244"/>
                  <a:pt x="289" y="233"/>
                </a:cubicBezTo>
                <a:cubicBezTo>
                  <a:pt x="319" y="224"/>
                  <a:pt x="331" y="226"/>
                  <a:pt x="330" y="184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Freeform 105">
            <a:extLst>
              <a:ext uri="{FF2B5EF4-FFF2-40B4-BE49-F238E27FC236}">
                <a16:creationId xmlns:a16="http://schemas.microsoft.com/office/drawing/2014/main" id="{79351B35-D999-4384-8E16-32A9DBADC26E}"/>
              </a:ext>
            </a:extLst>
          </p:cNvPr>
          <p:cNvSpPr>
            <a:spLocks noEditPoints="1"/>
          </p:cNvSpPr>
          <p:nvPr/>
        </p:nvSpPr>
        <p:spPr bwMode="auto">
          <a:xfrm>
            <a:off x="5215282" y="2237221"/>
            <a:ext cx="382905" cy="37719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E0F6FE"/>
              </a:solidFill>
            </a:endParaRPr>
          </a:p>
        </p:txBody>
      </p:sp>
      <p:cxnSp>
        <p:nvCxnSpPr>
          <p:cNvPr id="19" name="Straight Connector 87">
            <a:extLst>
              <a:ext uri="{FF2B5EF4-FFF2-40B4-BE49-F238E27FC236}">
                <a16:creationId xmlns:a16="http://schemas.microsoft.com/office/drawing/2014/main" id="{0723B1B9-B65B-4BD3-9105-9A0D9E417134}"/>
              </a:ext>
            </a:extLst>
          </p:cNvPr>
          <p:cNvCxnSpPr/>
          <p:nvPr/>
        </p:nvCxnSpPr>
        <p:spPr>
          <a:xfrm flipH="1">
            <a:off x="3691917" y="3449436"/>
            <a:ext cx="601980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2">
            <a:extLst>
              <a:ext uri="{FF2B5EF4-FFF2-40B4-BE49-F238E27FC236}">
                <a16:creationId xmlns:a16="http://schemas.microsoft.com/office/drawing/2014/main" id="{825A2CB4-6CEE-45AF-A237-951E91935715}"/>
              </a:ext>
            </a:extLst>
          </p:cNvPr>
          <p:cNvSpPr/>
          <p:nvPr/>
        </p:nvSpPr>
        <p:spPr bwMode="auto">
          <a:xfrm>
            <a:off x="4281832" y="2615681"/>
            <a:ext cx="1071880" cy="1683385"/>
          </a:xfrm>
          <a:custGeom>
            <a:avLst/>
            <a:gdLst/>
            <a:ahLst/>
            <a:cxnLst>
              <a:cxn ang="0">
                <a:pos x="209" y="93"/>
              </a:cxn>
              <a:cxn ang="0">
                <a:pos x="75" y="20"/>
              </a:cxn>
              <a:cxn ang="0">
                <a:pos x="27" y="77"/>
              </a:cxn>
              <a:cxn ang="0">
                <a:pos x="38" y="338"/>
              </a:cxn>
              <a:cxn ang="0">
                <a:pos x="83" y="368"/>
              </a:cxn>
              <a:cxn ang="0">
                <a:pos x="221" y="284"/>
              </a:cxn>
              <a:cxn ang="0">
                <a:pos x="238" y="250"/>
              </a:cxn>
              <a:cxn ang="0">
                <a:pos x="232" y="152"/>
              </a:cxn>
              <a:cxn ang="0">
                <a:pos x="209" y="93"/>
              </a:cxn>
            </a:cxnLst>
            <a:rect l="0" t="0" r="r" b="b"/>
            <a:pathLst>
              <a:path w="246" h="385">
                <a:moveTo>
                  <a:pt x="209" y="93"/>
                </a:moveTo>
                <a:cubicBezTo>
                  <a:pt x="187" y="81"/>
                  <a:pt x="75" y="20"/>
                  <a:pt x="75" y="20"/>
                </a:cubicBezTo>
                <a:cubicBezTo>
                  <a:pt x="75" y="20"/>
                  <a:pt x="49" y="0"/>
                  <a:pt x="27" y="77"/>
                </a:cubicBezTo>
                <a:cubicBezTo>
                  <a:pt x="6" y="153"/>
                  <a:pt x="0" y="245"/>
                  <a:pt x="38" y="338"/>
                </a:cubicBezTo>
                <a:cubicBezTo>
                  <a:pt x="43" y="350"/>
                  <a:pt x="56" y="385"/>
                  <a:pt x="83" y="368"/>
                </a:cubicBezTo>
                <a:cubicBezTo>
                  <a:pt x="110" y="351"/>
                  <a:pt x="221" y="284"/>
                  <a:pt x="221" y="284"/>
                </a:cubicBezTo>
                <a:cubicBezTo>
                  <a:pt x="221" y="284"/>
                  <a:pt x="242" y="271"/>
                  <a:pt x="238" y="250"/>
                </a:cubicBezTo>
                <a:cubicBezTo>
                  <a:pt x="234" y="229"/>
                  <a:pt x="226" y="186"/>
                  <a:pt x="232" y="152"/>
                </a:cubicBezTo>
                <a:cubicBezTo>
                  <a:pt x="238" y="122"/>
                  <a:pt x="246" y="112"/>
                  <a:pt x="209" y="93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21" name="Freeform 245">
            <a:extLst>
              <a:ext uri="{FF2B5EF4-FFF2-40B4-BE49-F238E27FC236}">
                <a16:creationId xmlns:a16="http://schemas.microsoft.com/office/drawing/2014/main" id="{8584CA56-0BE7-4553-9960-527D056F5F1B}"/>
              </a:ext>
            </a:extLst>
          </p:cNvPr>
          <p:cNvSpPr/>
          <p:nvPr/>
        </p:nvSpPr>
        <p:spPr bwMode="auto">
          <a:xfrm>
            <a:off x="4601237" y="3285606"/>
            <a:ext cx="342265" cy="34226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22" name="Straight Connector 82">
            <a:extLst>
              <a:ext uri="{FF2B5EF4-FFF2-40B4-BE49-F238E27FC236}">
                <a16:creationId xmlns:a16="http://schemas.microsoft.com/office/drawing/2014/main" id="{BE70462F-D2CC-4589-B7A1-9D8D33261435}"/>
              </a:ext>
            </a:extLst>
          </p:cNvPr>
          <p:cNvCxnSpPr/>
          <p:nvPr/>
        </p:nvCxnSpPr>
        <p:spPr>
          <a:xfrm flipH="1">
            <a:off x="4770782" y="4923906"/>
            <a:ext cx="312420" cy="28321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3">
            <a:extLst>
              <a:ext uri="{FF2B5EF4-FFF2-40B4-BE49-F238E27FC236}">
                <a16:creationId xmlns:a16="http://schemas.microsoft.com/office/drawing/2014/main" id="{75AD4EC8-CC65-44BA-B2DE-BC3F61AA1C4B}"/>
              </a:ext>
            </a:extLst>
          </p:cNvPr>
          <p:cNvCxnSpPr/>
          <p:nvPr/>
        </p:nvCxnSpPr>
        <p:spPr>
          <a:xfrm flipH="1" flipV="1">
            <a:off x="3863367" y="5205846"/>
            <a:ext cx="903605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61">
            <a:extLst>
              <a:ext uri="{FF2B5EF4-FFF2-40B4-BE49-F238E27FC236}">
                <a16:creationId xmlns:a16="http://schemas.microsoft.com/office/drawing/2014/main" id="{4B2B8D54-31AD-404D-9B3E-97DDA2EE2665}"/>
              </a:ext>
            </a:extLst>
          </p:cNvPr>
          <p:cNvSpPr/>
          <p:nvPr/>
        </p:nvSpPr>
        <p:spPr bwMode="auto">
          <a:xfrm>
            <a:off x="4538372" y="3900921"/>
            <a:ext cx="1464945" cy="1318895"/>
          </a:xfrm>
          <a:custGeom>
            <a:avLst/>
            <a:gdLst/>
            <a:ahLst/>
            <a:cxnLst>
              <a:cxn ang="0">
                <a:pos x="161" y="22"/>
              </a:cxn>
              <a:cxn ang="0">
                <a:pos x="31" y="100"/>
              </a:cxn>
              <a:cxn ang="0">
                <a:pos x="56" y="171"/>
              </a:cxn>
              <a:cxn ang="0">
                <a:pos x="287" y="293"/>
              </a:cxn>
              <a:cxn ang="0">
                <a:pos x="335" y="270"/>
              </a:cxn>
              <a:cxn ang="0">
                <a:pos x="332" y="108"/>
              </a:cxn>
              <a:cxn ang="0">
                <a:pos x="312" y="77"/>
              </a:cxn>
              <a:cxn ang="0">
                <a:pos x="224" y="32"/>
              </a:cxn>
              <a:cxn ang="0">
                <a:pos x="161" y="22"/>
              </a:cxn>
            </a:cxnLst>
            <a:rect l="0" t="0" r="r" b="b"/>
            <a:pathLst>
              <a:path w="336" h="302">
                <a:moveTo>
                  <a:pt x="161" y="22"/>
                </a:moveTo>
                <a:cubicBezTo>
                  <a:pt x="140" y="35"/>
                  <a:pt x="31" y="100"/>
                  <a:pt x="31" y="100"/>
                </a:cubicBezTo>
                <a:cubicBezTo>
                  <a:pt x="31" y="100"/>
                  <a:pt x="0" y="113"/>
                  <a:pt x="56" y="171"/>
                </a:cubicBezTo>
                <a:cubicBezTo>
                  <a:pt x="111" y="228"/>
                  <a:pt x="187" y="280"/>
                  <a:pt x="287" y="293"/>
                </a:cubicBezTo>
                <a:cubicBezTo>
                  <a:pt x="300" y="295"/>
                  <a:pt x="336" y="302"/>
                  <a:pt x="335" y="270"/>
                </a:cubicBezTo>
                <a:cubicBezTo>
                  <a:pt x="334" y="237"/>
                  <a:pt x="332" y="108"/>
                  <a:pt x="332" y="108"/>
                </a:cubicBezTo>
                <a:cubicBezTo>
                  <a:pt x="332" y="108"/>
                  <a:pt x="332" y="84"/>
                  <a:pt x="312" y="77"/>
                </a:cubicBezTo>
                <a:cubicBezTo>
                  <a:pt x="292" y="70"/>
                  <a:pt x="250" y="54"/>
                  <a:pt x="224" y="32"/>
                </a:cubicBezTo>
                <a:cubicBezTo>
                  <a:pt x="201" y="12"/>
                  <a:pt x="196" y="0"/>
                  <a:pt x="161" y="22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25" name="Freeform 101">
            <a:extLst>
              <a:ext uri="{FF2B5EF4-FFF2-40B4-BE49-F238E27FC236}">
                <a16:creationId xmlns:a16="http://schemas.microsoft.com/office/drawing/2014/main" id="{D89BD11E-622E-46C8-936F-1D25221C690D}"/>
              </a:ext>
            </a:extLst>
          </p:cNvPr>
          <p:cNvSpPr>
            <a:spLocks noEditPoints="1"/>
          </p:cNvSpPr>
          <p:nvPr/>
        </p:nvSpPr>
        <p:spPr bwMode="auto">
          <a:xfrm>
            <a:off x="5188612" y="4369551"/>
            <a:ext cx="421005" cy="38925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9C77A99-55AD-4463-A099-789B11BA3BD6}"/>
              </a:ext>
            </a:extLst>
          </p:cNvPr>
          <p:cNvGrpSpPr/>
          <p:nvPr/>
        </p:nvGrpSpPr>
        <p:grpSpPr>
          <a:xfrm>
            <a:off x="8409694" y="1192011"/>
            <a:ext cx="2971164" cy="1014095"/>
            <a:chOff x="11804" y="3191"/>
            <a:chExt cx="3215" cy="159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7EB5194-157D-4C44-BCDA-AC07BCF6A761}"/>
                </a:ext>
              </a:extLst>
            </p:cNvPr>
            <p:cNvSpPr txBox="1"/>
            <p:nvPr/>
          </p:nvSpPr>
          <p:spPr>
            <a:xfrm>
              <a:off x="11884" y="3744"/>
              <a:ext cx="3135" cy="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再灌注策略选择、启动导管室时间、双抗给药时间、知情同意时间等</a:t>
              </a:r>
            </a:p>
          </p:txBody>
        </p:sp>
        <p:sp>
          <p:nvSpPr>
            <p:cNvPr id="28" name="TextBox 76">
              <a:extLst>
                <a:ext uri="{FF2B5EF4-FFF2-40B4-BE49-F238E27FC236}">
                  <a16:creationId xmlns:a16="http://schemas.microsoft.com/office/drawing/2014/main" id="{E499F071-959D-4470-A02C-D5B0C8A03421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心内科会诊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98D040D-AAAC-4469-955F-AE8D4859787C}"/>
              </a:ext>
            </a:extLst>
          </p:cNvPr>
          <p:cNvGrpSpPr/>
          <p:nvPr/>
        </p:nvGrpSpPr>
        <p:grpSpPr>
          <a:xfrm>
            <a:off x="8409694" y="3001761"/>
            <a:ext cx="2971164" cy="1014095"/>
            <a:chOff x="11804" y="3191"/>
            <a:chExt cx="3215" cy="159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29E7459-F9FE-4E0D-90E1-72F8F687EA19}"/>
                </a:ext>
              </a:extLst>
            </p:cNvPr>
            <p:cNvSpPr txBox="1"/>
            <p:nvPr/>
          </p:nvSpPr>
          <p:spPr>
            <a:xfrm>
              <a:off x="11884" y="3744"/>
              <a:ext cx="3135" cy="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导管室激活时间、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D2B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时间、手术相关信息等</a:t>
              </a:r>
            </a:p>
          </p:txBody>
        </p:sp>
        <p:sp>
          <p:nvSpPr>
            <p:cNvPr id="31" name="TextBox 76">
              <a:extLst>
                <a:ext uri="{FF2B5EF4-FFF2-40B4-BE49-F238E27FC236}">
                  <a16:creationId xmlns:a16="http://schemas.microsoft.com/office/drawing/2014/main" id="{60181373-3388-423C-BB5F-8BE27C7D1D47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导管室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A592311-2DC2-4AD2-A577-24564DBB67A0}"/>
              </a:ext>
            </a:extLst>
          </p:cNvPr>
          <p:cNvGrpSpPr/>
          <p:nvPr/>
        </p:nvGrpSpPr>
        <p:grpSpPr>
          <a:xfrm>
            <a:off x="8409694" y="4758806"/>
            <a:ext cx="2971164" cy="1014095"/>
            <a:chOff x="11804" y="3191"/>
            <a:chExt cx="3215" cy="159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FD898E2-2DDC-4EDC-B022-CD2F6F7C54A5}"/>
                </a:ext>
              </a:extLst>
            </p:cNvPr>
            <p:cNvSpPr txBox="1"/>
            <p:nvPr/>
          </p:nvSpPr>
          <p:spPr>
            <a:xfrm>
              <a:off x="11884" y="3744"/>
              <a:ext cx="3135" cy="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NST/UA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危险分层再评估、再灌注策略选择等</a:t>
              </a:r>
            </a:p>
          </p:txBody>
        </p:sp>
        <p:sp>
          <p:nvSpPr>
            <p:cNvPr id="34" name="TextBox 76">
              <a:extLst>
                <a:ext uri="{FF2B5EF4-FFF2-40B4-BE49-F238E27FC236}">
                  <a16:creationId xmlns:a16="http://schemas.microsoft.com/office/drawing/2014/main" id="{6A4C9738-9228-4ED3-AB3C-5B4B1B596157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留观</a:t>
              </a:r>
              <a:r>
                <a:rPr lang="en-US" altLang="zh-CN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/CCU/</a:t>
              </a:r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病房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C9CFA8C-4798-4DED-8B5D-3379F19D614F}"/>
              </a:ext>
            </a:extLst>
          </p:cNvPr>
          <p:cNvGrpSpPr/>
          <p:nvPr/>
        </p:nvGrpSpPr>
        <p:grpSpPr>
          <a:xfrm>
            <a:off x="653169" y="3001761"/>
            <a:ext cx="2971164" cy="712470"/>
            <a:chOff x="11804" y="3191"/>
            <a:chExt cx="3215" cy="1122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A491BB5-B279-4E4D-A070-5BB16FF9AA29}"/>
                </a:ext>
              </a:extLst>
            </p:cNvPr>
            <p:cNvSpPr txBox="1"/>
            <p:nvPr/>
          </p:nvSpPr>
          <p:spPr>
            <a:xfrm>
              <a:off x="11884" y="3744"/>
              <a:ext cx="3135" cy="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人口学信息、基础生命体征等</a:t>
              </a:r>
            </a:p>
          </p:txBody>
        </p: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5176D88F-2221-4BB1-A450-1C7FF2B5C0C7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急诊分诊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55B3467-59E4-4872-961B-9CEA9B4F5805}"/>
              </a:ext>
            </a:extLst>
          </p:cNvPr>
          <p:cNvGrpSpPr/>
          <p:nvPr/>
        </p:nvGrpSpPr>
        <p:grpSpPr>
          <a:xfrm>
            <a:off x="653169" y="4758806"/>
            <a:ext cx="2971164" cy="1315720"/>
            <a:chOff x="11804" y="3191"/>
            <a:chExt cx="3215" cy="2072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7146A1E-71DC-4978-A1B2-A9B088488570}"/>
                </a:ext>
              </a:extLst>
            </p:cNvPr>
            <p:cNvSpPr txBox="1"/>
            <p:nvPr/>
          </p:nvSpPr>
          <p:spPr>
            <a:xfrm>
              <a:off x="11884" y="3744"/>
              <a:ext cx="3135" cy="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院内首份心电图时间、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POCT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时间、症状评估、诊断与鉴别诊断、是否呼叫心内科会诊等</a:t>
              </a:r>
            </a:p>
          </p:txBody>
        </p:sp>
        <p:sp>
          <p:nvSpPr>
            <p:cNvPr id="40" name="TextBox 76">
              <a:extLst>
                <a:ext uri="{FF2B5EF4-FFF2-40B4-BE49-F238E27FC236}">
                  <a16:creationId xmlns:a16="http://schemas.microsoft.com/office/drawing/2014/main" id="{298AD231-F822-455E-8FD4-AA73EC1D1393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胸痛诊室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10A4CEB-1FAF-445F-ADD9-D5148D73B055}"/>
              </a:ext>
            </a:extLst>
          </p:cNvPr>
          <p:cNvGrpSpPr/>
          <p:nvPr/>
        </p:nvGrpSpPr>
        <p:grpSpPr>
          <a:xfrm>
            <a:off x="694719" y="1192011"/>
            <a:ext cx="2971164" cy="1315720"/>
            <a:chOff x="11804" y="3191"/>
            <a:chExt cx="3215" cy="2072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DCB5088-7632-408F-89D5-64BE180244A3}"/>
                </a:ext>
              </a:extLst>
            </p:cNvPr>
            <p:cNvSpPr txBox="1"/>
            <p:nvPr/>
          </p:nvSpPr>
          <p:spPr>
            <a:xfrm>
              <a:off x="11884" y="3744"/>
              <a:ext cx="3135" cy="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发病时间、呼救时间、院前心电图时间、远程传输、远程会诊时间、院前溶栓等</a:t>
              </a:r>
            </a:p>
          </p:txBody>
        </p:sp>
        <p:sp>
          <p:nvSpPr>
            <p:cNvPr id="43" name="TextBox 76">
              <a:extLst>
                <a:ext uri="{FF2B5EF4-FFF2-40B4-BE49-F238E27FC236}">
                  <a16:creationId xmlns:a16="http://schemas.microsoft.com/office/drawing/2014/main" id="{F819907C-316A-4ACE-89E4-438E3141B983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院前急救</a:t>
              </a:r>
            </a:p>
          </p:txBody>
        </p:sp>
      </p:grpSp>
      <p:sp>
        <p:nvSpPr>
          <p:cNvPr id="44" name="Freeform 45">
            <a:extLst>
              <a:ext uri="{FF2B5EF4-FFF2-40B4-BE49-F238E27FC236}">
                <a16:creationId xmlns:a16="http://schemas.microsoft.com/office/drawing/2014/main" id="{64E3D7F8-4B9A-4384-9E56-A37FC3D4C995}"/>
              </a:ext>
            </a:extLst>
          </p:cNvPr>
          <p:cNvSpPr>
            <a:spLocks noEditPoints="1"/>
          </p:cNvSpPr>
          <p:nvPr/>
        </p:nvSpPr>
        <p:spPr bwMode="auto">
          <a:xfrm>
            <a:off x="5795802" y="3141657"/>
            <a:ext cx="477839" cy="593725"/>
          </a:xfrm>
          <a:custGeom>
            <a:avLst/>
            <a:gdLst>
              <a:gd name="T0" fmla="*/ 0 w 55"/>
              <a:gd name="T1" fmla="*/ 45 h 68"/>
              <a:gd name="T2" fmla="*/ 19 w 55"/>
              <a:gd name="T3" fmla="*/ 53 h 68"/>
              <a:gd name="T4" fmla="*/ 5 w 55"/>
              <a:gd name="T5" fmla="*/ 60 h 68"/>
              <a:gd name="T6" fmla="*/ 29 w 55"/>
              <a:gd name="T7" fmla="*/ 68 h 68"/>
              <a:gd name="T8" fmla="*/ 52 w 55"/>
              <a:gd name="T9" fmla="*/ 60 h 68"/>
              <a:gd name="T10" fmla="*/ 38 w 55"/>
              <a:gd name="T11" fmla="*/ 53 h 68"/>
              <a:gd name="T12" fmla="*/ 55 w 55"/>
              <a:gd name="T13" fmla="*/ 45 h 68"/>
              <a:gd name="T14" fmla="*/ 55 w 55"/>
              <a:gd name="T15" fmla="*/ 0 h 68"/>
              <a:gd name="T16" fmla="*/ 43 w 55"/>
              <a:gd name="T17" fmla="*/ 61 h 68"/>
              <a:gd name="T18" fmla="*/ 43 w 55"/>
              <a:gd name="T19" fmla="*/ 61 h 68"/>
              <a:gd name="T20" fmla="*/ 28 w 55"/>
              <a:gd name="T21" fmla="*/ 64 h 68"/>
              <a:gd name="T22" fmla="*/ 13 w 55"/>
              <a:gd name="T23" fmla="*/ 61 h 68"/>
              <a:gd name="T24" fmla="*/ 28 w 55"/>
              <a:gd name="T25" fmla="*/ 63 h 68"/>
              <a:gd name="T26" fmla="*/ 20 w 55"/>
              <a:gd name="T27" fmla="*/ 57 h 68"/>
              <a:gd name="T28" fmla="*/ 20 w 55"/>
              <a:gd name="T29" fmla="*/ 53 h 68"/>
              <a:gd name="T30" fmla="*/ 20 w 55"/>
              <a:gd name="T31" fmla="*/ 45 h 68"/>
              <a:gd name="T32" fmla="*/ 37 w 55"/>
              <a:gd name="T33" fmla="*/ 52 h 68"/>
              <a:gd name="T34" fmla="*/ 37 w 55"/>
              <a:gd name="T35" fmla="*/ 53 h 68"/>
              <a:gd name="T36" fmla="*/ 20 w 55"/>
              <a:gd name="T37" fmla="*/ 57 h 68"/>
              <a:gd name="T38" fmla="*/ 38 w 55"/>
              <a:gd name="T39" fmla="*/ 44 h 68"/>
              <a:gd name="T40" fmla="*/ 1 w 55"/>
              <a:gd name="T41" fmla="*/ 44 h 68"/>
              <a:gd name="T42" fmla="*/ 54 w 55"/>
              <a:gd name="T43" fmla="*/ 1 h 68"/>
              <a:gd name="T44" fmla="*/ 50 w 55"/>
              <a:gd name="T45" fmla="*/ 38 h 68"/>
              <a:gd name="T46" fmla="*/ 6 w 55"/>
              <a:gd name="T47" fmla="*/ 5 h 68"/>
              <a:gd name="T48" fmla="*/ 50 w 55"/>
              <a:gd name="T49" fmla="*/ 39 h 68"/>
              <a:gd name="T50" fmla="*/ 47 w 55"/>
              <a:gd name="T51" fmla="*/ 39 h 68"/>
              <a:gd name="T52" fmla="*/ 47 w 55"/>
              <a:gd name="T53" fmla="*/ 43 h 68"/>
              <a:gd name="T54" fmla="*/ 47 w 55"/>
              <a:gd name="T55" fmla="*/ 39 h 68"/>
              <a:gd name="T56" fmla="*/ 47 w 55"/>
              <a:gd name="T57" fmla="*/ 41 h 68"/>
              <a:gd name="T58" fmla="*/ 48 w 55"/>
              <a:gd name="T59" fmla="*/ 41 h 68"/>
              <a:gd name="T60" fmla="*/ 25 w 55"/>
              <a:gd name="T61" fmla="*/ 40 h 68"/>
              <a:gd name="T62" fmla="*/ 25 w 55"/>
              <a:gd name="T63" fmla="*/ 42 h 68"/>
              <a:gd name="T64" fmla="*/ 25 w 55"/>
              <a:gd name="T65" fmla="*/ 40 h 68"/>
              <a:gd name="T66" fmla="*/ 29 w 55"/>
              <a:gd name="T67" fmla="*/ 41 h 68"/>
              <a:gd name="T68" fmla="*/ 31 w 55"/>
              <a:gd name="T69" fmla="*/ 41 h 68"/>
              <a:gd name="T70" fmla="*/ 35 w 55"/>
              <a:gd name="T71" fmla="*/ 40 h 68"/>
              <a:gd name="T72" fmla="*/ 35 w 55"/>
              <a:gd name="T73" fmla="*/ 42 h 68"/>
              <a:gd name="T74" fmla="*/ 35 w 55"/>
              <a:gd name="T75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8"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3"/>
                  <a:pt x="14" y="54"/>
                  <a:pt x="12" y="54"/>
                </a:cubicBezTo>
                <a:cubicBezTo>
                  <a:pt x="8" y="56"/>
                  <a:pt x="5" y="57"/>
                  <a:pt x="5" y="60"/>
                </a:cubicBezTo>
                <a:cubicBezTo>
                  <a:pt x="5" y="62"/>
                  <a:pt x="8" y="64"/>
                  <a:pt x="12" y="65"/>
                </a:cubicBezTo>
                <a:cubicBezTo>
                  <a:pt x="16" y="67"/>
                  <a:pt x="22" y="68"/>
                  <a:pt x="29" y="68"/>
                </a:cubicBezTo>
                <a:cubicBezTo>
                  <a:pt x="35" y="68"/>
                  <a:pt x="41" y="67"/>
                  <a:pt x="45" y="65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7"/>
                  <a:pt x="50" y="56"/>
                  <a:pt x="45" y="54"/>
                </a:cubicBezTo>
                <a:cubicBezTo>
                  <a:pt x="43" y="54"/>
                  <a:pt x="41" y="53"/>
                  <a:pt x="38" y="53"/>
                </a:cubicBezTo>
                <a:cubicBezTo>
                  <a:pt x="38" y="45"/>
                  <a:pt x="38" y="45"/>
                  <a:pt x="38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0"/>
                  <a:pt x="55" y="0"/>
                  <a:pt x="55" y="0"/>
                </a:cubicBezTo>
                <a:lnTo>
                  <a:pt x="0" y="0"/>
                </a:ln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2"/>
                  <a:pt x="43" y="62"/>
                  <a:pt x="43" y="62"/>
                </a:cubicBezTo>
                <a:cubicBezTo>
                  <a:pt x="39" y="64"/>
                  <a:pt x="33" y="64"/>
                  <a:pt x="28" y="64"/>
                </a:cubicBezTo>
                <a:cubicBezTo>
                  <a:pt x="23" y="64"/>
                  <a:pt x="17" y="64"/>
                  <a:pt x="13" y="6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63"/>
                  <a:pt x="23" y="63"/>
                  <a:pt x="28" y="63"/>
                </a:cubicBezTo>
                <a:cubicBezTo>
                  <a:pt x="33" y="63"/>
                  <a:pt x="39" y="63"/>
                  <a:pt x="43" y="61"/>
                </a:cubicBezTo>
                <a:close/>
                <a:moveTo>
                  <a:pt x="20" y="57"/>
                </a:move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5"/>
                  <a:pt x="20" y="45"/>
                  <a:pt x="2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7"/>
                  <a:pt x="37" y="57"/>
                  <a:pt x="37" y="57"/>
                </a:cubicBezTo>
                <a:lnTo>
                  <a:pt x="20" y="57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1"/>
                  <a:pt x="1" y="1"/>
                  <a:pt x="1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44"/>
                </a:lnTo>
                <a:close/>
                <a:moveTo>
                  <a:pt x="50" y="38"/>
                </a:moveTo>
                <a:cubicBezTo>
                  <a:pt x="50" y="5"/>
                  <a:pt x="50" y="5"/>
                  <a:pt x="50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50" y="39"/>
                  <a:pt x="50" y="39"/>
                  <a:pt x="50" y="39"/>
                </a:cubicBezTo>
                <a:lnTo>
                  <a:pt x="50" y="38"/>
                </a:lnTo>
                <a:close/>
                <a:moveTo>
                  <a:pt x="47" y="39"/>
                </a:moveTo>
                <a:cubicBezTo>
                  <a:pt x="46" y="39"/>
                  <a:pt x="46" y="40"/>
                  <a:pt x="46" y="41"/>
                </a:cubicBezTo>
                <a:cubicBezTo>
                  <a:pt x="46" y="42"/>
                  <a:pt x="46" y="43"/>
                  <a:pt x="47" y="43"/>
                </a:cubicBezTo>
                <a:cubicBezTo>
                  <a:pt x="48" y="43"/>
                  <a:pt x="49" y="42"/>
                  <a:pt x="49" y="41"/>
                </a:cubicBezTo>
                <a:cubicBezTo>
                  <a:pt x="49" y="40"/>
                  <a:pt x="48" y="39"/>
                  <a:pt x="47" y="39"/>
                </a:cubicBezTo>
                <a:close/>
                <a:moveTo>
                  <a:pt x="47" y="42"/>
                </a:moveTo>
                <a:cubicBezTo>
                  <a:pt x="47" y="42"/>
                  <a:pt x="47" y="42"/>
                  <a:pt x="47" y="41"/>
                </a:cubicBezTo>
                <a:cubicBezTo>
                  <a:pt x="47" y="41"/>
                  <a:pt x="47" y="40"/>
                  <a:pt x="47" y="40"/>
                </a:cubicBezTo>
                <a:cubicBezTo>
                  <a:pt x="48" y="40"/>
                  <a:pt x="48" y="41"/>
                  <a:pt x="48" y="41"/>
                </a:cubicBezTo>
                <a:cubicBezTo>
                  <a:pt x="48" y="42"/>
                  <a:pt x="48" y="42"/>
                  <a:pt x="47" y="42"/>
                </a:cubicBezTo>
                <a:close/>
                <a:moveTo>
                  <a:pt x="25" y="40"/>
                </a:moveTo>
                <a:cubicBezTo>
                  <a:pt x="25" y="40"/>
                  <a:pt x="24" y="41"/>
                  <a:pt x="24" y="41"/>
                </a:cubicBezTo>
                <a:cubicBezTo>
                  <a:pt x="24" y="42"/>
                  <a:pt x="25" y="42"/>
                  <a:pt x="25" y="42"/>
                </a:cubicBezTo>
                <a:cubicBezTo>
                  <a:pt x="26" y="42"/>
                  <a:pt x="27" y="42"/>
                  <a:pt x="27" y="41"/>
                </a:cubicBezTo>
                <a:cubicBezTo>
                  <a:pt x="27" y="41"/>
                  <a:pt x="26" y="40"/>
                  <a:pt x="25" y="40"/>
                </a:cubicBezTo>
                <a:close/>
                <a:moveTo>
                  <a:pt x="30" y="40"/>
                </a:moveTo>
                <a:cubicBezTo>
                  <a:pt x="30" y="40"/>
                  <a:pt x="29" y="41"/>
                  <a:pt x="29" y="41"/>
                </a:cubicBezTo>
                <a:cubicBezTo>
                  <a:pt x="29" y="42"/>
                  <a:pt x="30" y="42"/>
                  <a:pt x="30" y="42"/>
                </a:cubicBez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0"/>
                  <a:pt x="30" y="40"/>
                </a:cubicBezTo>
                <a:close/>
                <a:moveTo>
                  <a:pt x="35" y="40"/>
                </a:moveTo>
                <a:cubicBezTo>
                  <a:pt x="34" y="40"/>
                  <a:pt x="34" y="41"/>
                  <a:pt x="33" y="41"/>
                </a:cubicBezTo>
                <a:cubicBezTo>
                  <a:pt x="34" y="42"/>
                  <a:pt x="34" y="42"/>
                  <a:pt x="35" y="42"/>
                </a:cubicBezTo>
                <a:cubicBezTo>
                  <a:pt x="35" y="42"/>
                  <a:pt x="36" y="42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cxnSp>
        <p:nvCxnSpPr>
          <p:cNvPr id="45" name="Straight Connector 72">
            <a:extLst>
              <a:ext uri="{FF2B5EF4-FFF2-40B4-BE49-F238E27FC236}">
                <a16:creationId xmlns:a16="http://schemas.microsoft.com/office/drawing/2014/main" id="{831EB7D6-C6A5-4290-ABA5-CA987BCA47F3}"/>
              </a:ext>
            </a:extLst>
          </p:cNvPr>
          <p:cNvCxnSpPr>
            <a:cxnSpLocks/>
          </p:cNvCxnSpPr>
          <p:nvPr/>
        </p:nvCxnSpPr>
        <p:spPr>
          <a:xfrm>
            <a:off x="6034722" y="3785864"/>
            <a:ext cx="42255" cy="1655567"/>
          </a:xfrm>
          <a:prstGeom prst="line">
            <a:avLst/>
          </a:prstGeom>
          <a:ln w="19050" cap="rnd">
            <a:solidFill>
              <a:srgbClr val="FF000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0D3B6B6-D297-4889-9061-E71A768F8EC9}"/>
              </a:ext>
            </a:extLst>
          </p:cNvPr>
          <p:cNvGrpSpPr/>
          <p:nvPr/>
        </p:nvGrpSpPr>
        <p:grpSpPr>
          <a:xfrm>
            <a:off x="4591395" y="5501756"/>
            <a:ext cx="2971164" cy="1014095"/>
            <a:chOff x="11804" y="3191"/>
            <a:chExt cx="3215" cy="1597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29CF171-5B62-4B53-AB74-CDD70B422B82}"/>
                </a:ext>
              </a:extLst>
            </p:cNvPr>
            <p:cNvSpPr txBox="1"/>
            <p:nvPr/>
          </p:nvSpPr>
          <p:spPr>
            <a:xfrm>
              <a:off x="11884" y="3744"/>
              <a:ext cx="3135" cy="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最终诊断、治疗结果、治疗花费、心血管疾病相关因素、出院带药等</a:t>
              </a:r>
            </a:p>
          </p:txBody>
        </p:sp>
        <p:sp>
          <p:nvSpPr>
            <p:cNvPr id="48" name="TextBox 76">
              <a:extLst>
                <a:ext uri="{FF2B5EF4-FFF2-40B4-BE49-F238E27FC236}">
                  <a16:creationId xmlns:a16="http://schemas.microsoft.com/office/drawing/2014/main" id="{9F12B73A-1043-4DE7-BC6D-47E3E22003D0}"/>
                </a:ext>
              </a:extLst>
            </p:cNvPr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出院转归</a:t>
              </a:r>
            </a:p>
          </p:txBody>
        </p:sp>
      </p:grpSp>
      <p:sp>
        <p:nvSpPr>
          <p:cNvPr id="49" name="Text Box 42">
            <a:extLst>
              <a:ext uri="{FF2B5EF4-FFF2-40B4-BE49-F238E27FC236}">
                <a16:creationId xmlns:a16="http://schemas.microsoft.com/office/drawing/2014/main" id="{78972875-B609-4C4F-83E0-C8A4A55ED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4" y="363940"/>
            <a:ext cx="820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来院的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STEMI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患者，绕行急诊实施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PPCI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35763BE8-4787-4A9C-934B-7BD44B491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A3FEFE81-B2CE-48DF-A46A-80AE76E63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39B18D2B-AA3C-4A78-B6A6-BAE60FA4C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8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91C48E9-BCA7-40C3-A40B-EB858A0FE494}"/>
              </a:ext>
            </a:extLst>
          </p:cNvPr>
          <p:cNvGrpSpPr/>
          <p:nvPr/>
        </p:nvGrpSpPr>
        <p:grpSpPr>
          <a:xfrm>
            <a:off x="1638300" y="2386462"/>
            <a:ext cx="8915400" cy="2914650"/>
            <a:chOff x="1926535" y="2418935"/>
            <a:chExt cx="8915400" cy="2914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E44BEA70-1470-4315-8B57-ED74A8E9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6535" y="2418935"/>
              <a:ext cx="8915400" cy="2914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EAB1A9E-6DEE-41BE-A981-3AFEEDFCEBDD}"/>
                </a:ext>
              </a:extLst>
            </p:cNvPr>
            <p:cNvSpPr/>
            <p:nvPr/>
          </p:nvSpPr>
          <p:spPr>
            <a:xfrm>
              <a:off x="7124700" y="2418936"/>
              <a:ext cx="3717235" cy="542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27447EB4-3ED2-4426-8AA2-B470913EC9BE}"/>
              </a:ext>
            </a:extLst>
          </p:cNvPr>
          <p:cNvSpPr/>
          <p:nvPr/>
        </p:nvSpPr>
        <p:spPr>
          <a:xfrm>
            <a:off x="1238573" y="1114097"/>
            <a:ext cx="9736505" cy="10870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增加能够体现“院前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基层版单位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标准版单位”快速救治体系建设内涵的字段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eg.STEMI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患者绕行基层单位直达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PCI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单位导管室、网络医院向胸痛中心单位远程传输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ECG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9A7D12-1B7B-42B7-9DE3-1BD59B60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14" y="5402320"/>
            <a:ext cx="8914084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93">
            <a:extLst>
              <a:ext uri="{FF2B5EF4-FFF2-40B4-BE49-F238E27FC236}">
                <a16:creationId xmlns:a16="http://schemas.microsoft.com/office/drawing/2014/main" id="{D09BAB29-4F23-4D37-9B31-FCF817F262C4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8" name="Line 699">
              <a:extLst>
                <a:ext uri="{FF2B5EF4-FFF2-40B4-BE49-F238E27FC236}">
                  <a16:creationId xmlns:a16="http://schemas.microsoft.com/office/drawing/2014/main" id="{83BE76FC-EBF2-4841-B95F-D61D52B9CAF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D6E0A4CC-BBB2-4D41-8601-FD66DACCB1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50084990-FD5F-48F6-81E9-ED163FBFF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DBC3C243-3BCA-4BF7-95B7-C7656383AA4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2761C724-D73F-4CE1-8C4D-FCD25B2A26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9C12B4A9-B734-4AC3-B28E-60DF1EF125C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86AD17C4-1824-4B37-8727-617BF64D3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15A038A5-F92F-4ADA-905D-7086D54BB5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13F8B9BB-D511-48D8-8DFE-A30C8E8EF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3CAAF60D-B92F-4515-951C-831C743594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B5AB54C9-6DDC-4E95-A573-461A811AA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25DAC8DC-7D3A-4D71-9512-459B16BDEB7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C878A0BF-0DF1-4354-98D5-843CDB23FFE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497C4503-8B6E-49DD-A836-EEF5FF2B039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72ECB608-0DED-4666-8F8F-5AECD35DF0F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2ED75087-8E9C-40F5-9E45-305652E87B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0CF988B3-54E3-4219-A8C6-0C63CD76E47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0DF4EC6F-3951-4930-9087-B7625618D7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2C989ABC-A31E-4919-A360-FF1205222B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08320764-333E-407A-8C7E-3B007F5F84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E5568E5E-7315-48C8-A4DA-5C0FB0996D8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F00D9EE2-5B17-4F04-B880-15DB8842005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BB245BF5-080D-4096-97D3-DB382149BE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8A4DD475-E6FB-4EFF-9B9D-3FA3F47D09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BB715595-50AF-4DB1-89CF-1D126EFFE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A79EC13B-99B6-4498-BAA7-0DF16E6DF04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2DB79AC1-3150-4BB7-A573-C85CE9B55C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288F63C7-F736-4A82-A4A4-2593549C98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BD56D479-CCDF-4103-9562-72882205080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9E97A977-CC78-4931-ADDD-EA701D6455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A9591ACB-16CB-43A2-BB86-34E9AE484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69EDB0F8-D68C-435C-B93E-063AC9E48C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738CD9DB-0208-4C65-807B-8C77D3FD615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67226276-72AF-4751-B0EE-15A20538A46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FF73FF1C-441C-4BC8-AB9A-E982CE0866F2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6796950-D909-4949-A105-7FF5D4E28E4E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641E61F-3B56-4FEC-A914-CDEAE045A92F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 要 变 更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3C2FB1ED-F05E-4BD7-A4B1-629317EC2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7B9045D1-E3A0-4EE0-B478-65FA25714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C2BCCE75-5864-4B40-A397-369F765A36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94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EC3E5D-2684-4C68-BC3A-F9535A0D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58" y="1552573"/>
            <a:ext cx="6448425" cy="4683453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3D2595B-0470-41BC-B5D7-A6F2F3170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95" y="3754436"/>
            <a:ext cx="5194300" cy="248159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3EF5229-941E-4B79-B08D-592EC18C2D52}"/>
              </a:ext>
            </a:extLst>
          </p:cNvPr>
          <p:cNvSpPr/>
          <p:nvPr/>
        </p:nvSpPr>
        <p:spPr>
          <a:xfrm>
            <a:off x="7042220" y="1813480"/>
            <a:ext cx="4667250" cy="1384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增加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NSTEMI/UA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危险分层再评估环节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明确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Grace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极高危评估条件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增设心功能纽约（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NYHA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）分级</a:t>
            </a:r>
          </a:p>
        </p:txBody>
      </p:sp>
      <p:grpSp>
        <p:nvGrpSpPr>
          <p:cNvPr id="5" name="Group 93">
            <a:extLst>
              <a:ext uri="{FF2B5EF4-FFF2-40B4-BE49-F238E27FC236}">
                <a16:creationId xmlns:a16="http://schemas.microsoft.com/office/drawing/2014/main" id="{51C636CD-4361-4182-A8F0-D9A58B62A30A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6" name="Line 699">
              <a:extLst>
                <a:ext uri="{FF2B5EF4-FFF2-40B4-BE49-F238E27FC236}">
                  <a16:creationId xmlns:a16="http://schemas.microsoft.com/office/drawing/2014/main" id="{C3A273F3-8E48-445C-8DD0-247CB8A1916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700">
              <a:extLst>
                <a:ext uri="{FF2B5EF4-FFF2-40B4-BE49-F238E27FC236}">
                  <a16:creationId xmlns:a16="http://schemas.microsoft.com/office/drawing/2014/main" id="{195566AD-4DFD-44C9-BF98-6A56C2ECF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01">
              <a:extLst>
                <a:ext uri="{FF2B5EF4-FFF2-40B4-BE49-F238E27FC236}">
                  <a16:creationId xmlns:a16="http://schemas.microsoft.com/office/drawing/2014/main" id="{D16A7032-6138-470A-9183-95C4048C9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Line 702">
              <a:extLst>
                <a:ext uri="{FF2B5EF4-FFF2-40B4-BE49-F238E27FC236}">
                  <a16:creationId xmlns:a16="http://schemas.microsoft.com/office/drawing/2014/main" id="{12D55211-28FD-4AC5-98D0-0B43A866E45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3">
              <a:extLst>
                <a:ext uri="{FF2B5EF4-FFF2-40B4-BE49-F238E27FC236}">
                  <a16:creationId xmlns:a16="http://schemas.microsoft.com/office/drawing/2014/main" id="{0D8B2B5D-FEFE-4201-B381-5DFBC3DE9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4">
              <a:extLst>
                <a:ext uri="{FF2B5EF4-FFF2-40B4-BE49-F238E27FC236}">
                  <a16:creationId xmlns:a16="http://schemas.microsoft.com/office/drawing/2014/main" id="{73D1F41C-5E5D-4BC7-8120-71830C2F71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5">
              <a:extLst>
                <a:ext uri="{FF2B5EF4-FFF2-40B4-BE49-F238E27FC236}">
                  <a16:creationId xmlns:a16="http://schemas.microsoft.com/office/drawing/2014/main" id="{43D770A5-19DF-499F-A866-CAE93335F2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6">
              <a:extLst>
                <a:ext uri="{FF2B5EF4-FFF2-40B4-BE49-F238E27FC236}">
                  <a16:creationId xmlns:a16="http://schemas.microsoft.com/office/drawing/2014/main" id="{9E648F28-F64F-4A6E-AB5A-B489780385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7">
              <a:extLst>
                <a:ext uri="{FF2B5EF4-FFF2-40B4-BE49-F238E27FC236}">
                  <a16:creationId xmlns:a16="http://schemas.microsoft.com/office/drawing/2014/main" id="{3880D032-5371-4ED2-97CC-784CB069A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8">
              <a:extLst>
                <a:ext uri="{FF2B5EF4-FFF2-40B4-BE49-F238E27FC236}">
                  <a16:creationId xmlns:a16="http://schemas.microsoft.com/office/drawing/2014/main" id="{CCFF61BC-110E-49C5-9B24-57BC59215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9">
              <a:extLst>
                <a:ext uri="{FF2B5EF4-FFF2-40B4-BE49-F238E27FC236}">
                  <a16:creationId xmlns:a16="http://schemas.microsoft.com/office/drawing/2014/main" id="{C1AF0C01-140A-4D46-A091-70286955E4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Line 710">
              <a:extLst>
                <a:ext uri="{FF2B5EF4-FFF2-40B4-BE49-F238E27FC236}">
                  <a16:creationId xmlns:a16="http://schemas.microsoft.com/office/drawing/2014/main" id="{3A01F6BA-5F0F-4135-A054-65C196FC66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1">
              <a:extLst>
                <a:ext uri="{FF2B5EF4-FFF2-40B4-BE49-F238E27FC236}">
                  <a16:creationId xmlns:a16="http://schemas.microsoft.com/office/drawing/2014/main" id="{F33E017E-AF35-41F0-9876-AB832AF4B16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2">
              <a:extLst>
                <a:ext uri="{FF2B5EF4-FFF2-40B4-BE49-F238E27FC236}">
                  <a16:creationId xmlns:a16="http://schemas.microsoft.com/office/drawing/2014/main" id="{702B3FC3-F278-4381-BF9F-E662E96CB8D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3">
              <a:extLst>
                <a:ext uri="{FF2B5EF4-FFF2-40B4-BE49-F238E27FC236}">
                  <a16:creationId xmlns:a16="http://schemas.microsoft.com/office/drawing/2014/main" id="{1CFF97F4-BB1E-4F41-8CB6-B6A0EF2F5C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4">
              <a:extLst>
                <a:ext uri="{FF2B5EF4-FFF2-40B4-BE49-F238E27FC236}">
                  <a16:creationId xmlns:a16="http://schemas.microsoft.com/office/drawing/2014/main" id="{DADCD20A-46F3-4215-A832-3EE61B60569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5">
              <a:extLst>
                <a:ext uri="{FF2B5EF4-FFF2-40B4-BE49-F238E27FC236}">
                  <a16:creationId xmlns:a16="http://schemas.microsoft.com/office/drawing/2014/main" id="{CE0865AC-0DD9-4E68-8FF9-A7A1FB936D9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716">
              <a:extLst>
                <a:ext uri="{FF2B5EF4-FFF2-40B4-BE49-F238E27FC236}">
                  <a16:creationId xmlns:a16="http://schemas.microsoft.com/office/drawing/2014/main" id="{21B4B98F-06FF-49F2-B6E0-03B51CE8F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7">
              <a:extLst>
                <a:ext uri="{FF2B5EF4-FFF2-40B4-BE49-F238E27FC236}">
                  <a16:creationId xmlns:a16="http://schemas.microsoft.com/office/drawing/2014/main" id="{E2835321-378E-453C-9A7D-1C1AD9DD9AB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8">
              <a:extLst>
                <a:ext uri="{FF2B5EF4-FFF2-40B4-BE49-F238E27FC236}">
                  <a16:creationId xmlns:a16="http://schemas.microsoft.com/office/drawing/2014/main" id="{C125E13F-FA4D-412A-AF9E-E6675B7317B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9">
              <a:extLst>
                <a:ext uri="{FF2B5EF4-FFF2-40B4-BE49-F238E27FC236}">
                  <a16:creationId xmlns:a16="http://schemas.microsoft.com/office/drawing/2014/main" id="{9C962FB1-6DC2-431C-960B-80FF435C3BD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20">
              <a:extLst>
                <a:ext uri="{FF2B5EF4-FFF2-40B4-BE49-F238E27FC236}">
                  <a16:creationId xmlns:a16="http://schemas.microsoft.com/office/drawing/2014/main" id="{FB104F6D-9A92-4656-9CD0-F839CF818D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21">
              <a:extLst>
                <a:ext uri="{FF2B5EF4-FFF2-40B4-BE49-F238E27FC236}">
                  <a16:creationId xmlns:a16="http://schemas.microsoft.com/office/drawing/2014/main" id="{94197722-40F5-4E14-9ED4-EDDC1A54924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722">
              <a:extLst>
                <a:ext uri="{FF2B5EF4-FFF2-40B4-BE49-F238E27FC236}">
                  <a16:creationId xmlns:a16="http://schemas.microsoft.com/office/drawing/2014/main" id="{0F182012-5FDC-47EE-B1EE-90C7BA24B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723">
              <a:extLst>
                <a:ext uri="{FF2B5EF4-FFF2-40B4-BE49-F238E27FC236}">
                  <a16:creationId xmlns:a16="http://schemas.microsoft.com/office/drawing/2014/main" id="{F5F34B0E-71C5-4EF7-8FB2-C38808CD3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4">
              <a:extLst>
                <a:ext uri="{FF2B5EF4-FFF2-40B4-BE49-F238E27FC236}">
                  <a16:creationId xmlns:a16="http://schemas.microsoft.com/office/drawing/2014/main" id="{32F355C2-F204-48EB-99B6-3B269C98C9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5">
              <a:extLst>
                <a:ext uri="{FF2B5EF4-FFF2-40B4-BE49-F238E27FC236}">
                  <a16:creationId xmlns:a16="http://schemas.microsoft.com/office/drawing/2014/main" id="{75EA6485-8826-47AC-A61E-7D16C673671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6">
              <a:extLst>
                <a:ext uri="{FF2B5EF4-FFF2-40B4-BE49-F238E27FC236}">
                  <a16:creationId xmlns:a16="http://schemas.microsoft.com/office/drawing/2014/main" id="{7B570922-972B-4C98-8C6A-134D9D93E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8">
              <a:extLst>
                <a:ext uri="{FF2B5EF4-FFF2-40B4-BE49-F238E27FC236}">
                  <a16:creationId xmlns:a16="http://schemas.microsoft.com/office/drawing/2014/main" id="{CA3D8ACC-BE49-48A2-A7E1-4DE17AA864F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9">
              <a:extLst>
                <a:ext uri="{FF2B5EF4-FFF2-40B4-BE49-F238E27FC236}">
                  <a16:creationId xmlns:a16="http://schemas.microsoft.com/office/drawing/2014/main" id="{6BFF7306-CABD-46F5-85A0-F45091AC96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30">
              <a:extLst>
                <a:ext uri="{FF2B5EF4-FFF2-40B4-BE49-F238E27FC236}">
                  <a16:creationId xmlns:a16="http://schemas.microsoft.com/office/drawing/2014/main" id="{00962524-8E34-4870-8742-AB72F989E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31">
              <a:extLst>
                <a:ext uri="{FF2B5EF4-FFF2-40B4-BE49-F238E27FC236}">
                  <a16:creationId xmlns:a16="http://schemas.microsoft.com/office/drawing/2014/main" id="{56B69B11-AA39-4227-A2D6-B6E9A6B9B1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32">
              <a:extLst>
                <a:ext uri="{FF2B5EF4-FFF2-40B4-BE49-F238E27FC236}">
                  <a16:creationId xmlns:a16="http://schemas.microsoft.com/office/drawing/2014/main" id="{B13C6F65-5BB5-4E38-A469-5EDCB30FBD4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Line 733">
              <a:extLst>
                <a:ext uri="{FF2B5EF4-FFF2-40B4-BE49-F238E27FC236}">
                  <a16:creationId xmlns:a16="http://schemas.microsoft.com/office/drawing/2014/main" id="{452F9DA7-282E-4B8F-851C-92F93553A1C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E65FDD60-BBF9-46DC-B79F-D04C8527EDDE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1580EDB-168A-4C51-AB8B-AD19B4ABBBA4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5289B31-A395-46D3-967C-6B385A8AC506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 要 变 更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50A2A9FA-C8A3-4880-9C19-9EBA6F460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7DB2553D-1661-41B2-99AA-86A134C80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71354AB6-AF5A-4BB1-9A29-D4D254C1F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64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74BECA6-9E31-4F4A-90B6-9567EC5F17C4}"/>
              </a:ext>
            </a:extLst>
          </p:cNvPr>
          <p:cNvGrpSpPr/>
          <p:nvPr/>
        </p:nvGrpSpPr>
        <p:grpSpPr>
          <a:xfrm>
            <a:off x="185394" y="1451148"/>
            <a:ext cx="11821212" cy="3591759"/>
            <a:chOff x="0" y="1238221"/>
            <a:chExt cx="12175491" cy="36154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CA82527-0104-4DCF-9727-11039C982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38221"/>
              <a:ext cx="4104708" cy="3614384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30043AF-762E-4BC4-A3DF-081FFB0C5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3908" y="1238221"/>
              <a:ext cx="4347193" cy="361438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65AD86C-3531-4644-873C-3B70D9ECD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8298" y="1238221"/>
              <a:ext cx="4347193" cy="3615473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5E533EBE-8953-42AE-B97D-63BF30A95325}"/>
              </a:ext>
            </a:extLst>
          </p:cNvPr>
          <p:cNvSpPr/>
          <p:nvPr/>
        </p:nvSpPr>
        <p:spPr>
          <a:xfrm>
            <a:off x="998838" y="5397817"/>
            <a:ext cx="10194323" cy="8012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优化介入手术相关字段，注重数据严谨性，提升数据科研创新价值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Group 93">
            <a:extLst>
              <a:ext uri="{FF2B5EF4-FFF2-40B4-BE49-F238E27FC236}">
                <a16:creationId xmlns:a16="http://schemas.microsoft.com/office/drawing/2014/main" id="{17F223B5-F3B3-42AA-8765-80EC274DA84D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8" name="Line 699">
              <a:extLst>
                <a:ext uri="{FF2B5EF4-FFF2-40B4-BE49-F238E27FC236}">
                  <a16:creationId xmlns:a16="http://schemas.microsoft.com/office/drawing/2014/main" id="{A1E104A3-6C35-4CDF-9F2C-F78DBDF1A59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6DD11C4C-ECC3-4B09-ADD0-D74C1D5EB5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FD2BACEC-0C91-482B-8E5E-53D9E3DE1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CCFBA9B6-98C8-468F-81A0-CAEBBD1385A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393C95BC-06FB-4D51-ACB3-1F6BB6090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8505354E-8C3D-49D9-8048-D75DD0AD316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6AA50298-D4C2-4B7D-8E37-D936A0A6B7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7A058446-5E1F-4262-A04D-6F0B4CA7E1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C1B4A0F2-782E-44F1-B1AC-305E81CBFA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346F06C2-0E0F-49B4-B473-AB9B5535D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51461933-440E-40EC-9EB8-739400F6E3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43E4D015-B83D-48D1-9C29-AF7C8D5A2CC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C0D25402-8F76-486D-A9D4-EA88CDC3E87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4B8AB8A6-3575-47B0-A3B0-E5B2B2DB090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A60F3C33-2D91-4EBA-A876-7A5CE5CA537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04145971-08C2-4835-BBAB-B6642053AC0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420CC529-DA84-4204-9C97-40924DFB484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9E73A1C8-7E0B-4C03-9B14-37F75F02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3442F5B9-8081-48F6-81DF-378C3A0332C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888FC1A3-C38A-4706-8414-F638873E840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1364AC91-ED7A-465C-ABA6-E5922CA546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728A135E-B918-42BC-9E67-ED86CBBB629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0F01F468-FED0-4533-B3F4-B918E84566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B9F244AF-BAAA-49C7-9203-5E9C999D4A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B21BF760-175A-4EF7-8368-FEA5034309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915007BB-C6A0-475A-9C8D-6FC8894C68E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49768D88-DF7C-4646-93FF-E7134BE0074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50368039-C706-48DC-8E6D-9BA2215AC6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375C5911-25D1-4FF3-AFBF-9B9FF73ED59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631ED31E-76BF-456C-8658-524C9BFF7A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14E5CFD9-277D-4982-9FCD-BBF7E1FB0C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C8DAF64F-51E4-43BC-8DD0-4C7E07C8B7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FFA2B331-C5C1-4E92-9DA0-FBF26C17ACD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54CD1C58-E15A-45E2-8AFC-BA67DF25CC6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A6C1DE2D-F3FD-43D0-A473-8340BE8F9FE5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83FD6488-C0F0-4244-95BE-92D66564C680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0FD4CA0-4CB2-401D-9163-7290F301CA49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 要 变 更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913B3F94-A81D-4E98-8AFC-7178EC963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33F434BE-705D-42E4-8E49-BF7EF50B4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B0CC9493-FD15-4E8E-8AF2-206164A6E5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9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93"/>
          <p:cNvGrpSpPr/>
          <p:nvPr/>
        </p:nvGrpSpPr>
        <p:grpSpPr>
          <a:xfrm>
            <a:off x="3223816" y="2480211"/>
            <a:ext cx="2130761" cy="2156626"/>
            <a:chOff x="4943475" y="2471838"/>
            <a:chExt cx="2305050" cy="2333030"/>
          </a:xfrm>
        </p:grpSpPr>
        <p:sp>
          <p:nvSpPr>
            <p:cNvPr id="135" name="Line 699"/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700"/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701"/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Line 702"/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703"/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Line 704"/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705"/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706"/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707"/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708"/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709"/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Line 710"/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Line 711"/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Line 712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Line 713"/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Line 714"/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Line 715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716"/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Line 717"/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Line 718"/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Line 719"/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Line 720"/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Line 721"/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Freeform 722"/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723"/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Line 724"/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Line 725"/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Freeform 726"/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Line 728"/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729"/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730"/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731"/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Line 732"/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Line 733"/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04" name="Rectangle 3"/>
          <p:cNvSpPr txBox="1">
            <a:spLocks noChangeArrowheads="1"/>
          </p:cNvSpPr>
          <p:nvPr/>
        </p:nvSpPr>
        <p:spPr bwMode="auto">
          <a:xfrm>
            <a:off x="5992666" y="2600325"/>
            <a:ext cx="3592768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  <a:scene3d>
              <a:camera prst="orthographicFront"/>
              <a:lightRig rig="threePt" dir="t"/>
            </a:scene3d>
            <a:sp3d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数据库管理看板</a:t>
            </a:r>
          </a:p>
        </p:txBody>
      </p:sp>
      <p:cxnSp>
        <p:nvCxnSpPr>
          <p:cNvPr id="205" name="Straight Connector 4"/>
          <p:cNvCxnSpPr>
            <a:cxnSpLocks/>
          </p:cNvCxnSpPr>
          <p:nvPr/>
        </p:nvCxnSpPr>
        <p:spPr>
          <a:xfrm>
            <a:off x="6068866" y="3312461"/>
            <a:ext cx="3316872" cy="0"/>
          </a:xfrm>
          <a:prstGeom prst="line">
            <a:avLst/>
          </a:prstGeom>
          <a:ln w="31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3"/>
          <p:cNvSpPr txBox="1">
            <a:spLocks noChangeArrowheads="1"/>
          </p:cNvSpPr>
          <p:nvPr/>
        </p:nvSpPr>
        <p:spPr bwMode="auto">
          <a:xfrm>
            <a:off x="6027486" y="3444419"/>
            <a:ext cx="2795325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03-1.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用户信息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ctangle 3"/>
          <p:cNvSpPr txBox="1">
            <a:spLocks noChangeArrowheads="1"/>
          </p:cNvSpPr>
          <p:nvPr/>
        </p:nvSpPr>
        <p:spPr bwMode="auto">
          <a:xfrm>
            <a:off x="6027486" y="3798564"/>
            <a:ext cx="2795325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03-2.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数据对接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ctangle 3"/>
          <p:cNvSpPr txBox="1">
            <a:spLocks noChangeArrowheads="1"/>
          </p:cNvSpPr>
          <p:nvPr/>
        </p:nvSpPr>
        <p:spPr bwMode="auto">
          <a:xfrm>
            <a:off x="6027486" y="4152708"/>
            <a:ext cx="2795325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03-3.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网络医院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3063019" y="2672913"/>
            <a:ext cx="2475673" cy="1800000"/>
            <a:chOff x="2730285" y="1816264"/>
            <a:chExt cx="2475673" cy="1800000"/>
          </a:xfrm>
        </p:grpSpPr>
        <p:sp>
          <p:nvSpPr>
            <p:cNvPr id="210" name="Rectangle 1"/>
            <p:cNvSpPr/>
            <p:nvPr/>
          </p:nvSpPr>
          <p:spPr>
            <a:xfrm>
              <a:off x="3068121" y="1816264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cs typeface="+mn-ea"/>
              </a:endParaRPr>
            </a:p>
          </p:txBody>
        </p:sp>
        <p:sp>
          <p:nvSpPr>
            <p:cNvPr id="211" name="Rectangle 3"/>
            <p:cNvSpPr txBox="1">
              <a:spLocks noChangeArrowheads="1"/>
            </p:cNvSpPr>
            <p:nvPr/>
          </p:nvSpPr>
          <p:spPr bwMode="auto">
            <a:xfrm>
              <a:off x="3287431" y="1977941"/>
              <a:ext cx="1361380" cy="101784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altLang="ko-KR" sz="6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12" name="Rectangle 3"/>
            <p:cNvSpPr txBox="1">
              <a:spLocks noChangeArrowheads="1"/>
            </p:cNvSpPr>
            <p:nvPr/>
          </p:nvSpPr>
          <p:spPr bwMode="auto">
            <a:xfrm>
              <a:off x="2730285" y="2837170"/>
              <a:ext cx="2475673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altLang="ko-KR" sz="2400" b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PART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96D5CF60-5E26-4A71-A0C6-B609B85BE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08F059A7-0B74-4401-B0BB-1DE900649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62415EC4-6A6B-4228-B292-7330F9B6ED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6" grpId="0"/>
      <p:bldP spid="207" grpId="0"/>
      <p:bldP spid="2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3">
            <a:extLst>
              <a:ext uri="{FF2B5EF4-FFF2-40B4-BE49-F238E27FC236}">
                <a16:creationId xmlns:a16="http://schemas.microsoft.com/office/drawing/2014/main" id="{126166C9-0EDF-40FB-9F21-62C924E334E0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4" name="Line 699">
              <a:extLst>
                <a:ext uri="{FF2B5EF4-FFF2-40B4-BE49-F238E27FC236}">
                  <a16:creationId xmlns:a16="http://schemas.microsoft.com/office/drawing/2014/main" id="{8728125E-0E9A-49E2-9EBF-19D652C18F2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eeform 700">
              <a:extLst>
                <a:ext uri="{FF2B5EF4-FFF2-40B4-BE49-F238E27FC236}">
                  <a16:creationId xmlns:a16="http://schemas.microsoft.com/office/drawing/2014/main" id="{2CD2636F-C71F-48DE-9117-D8225BD4F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eeform 701">
              <a:extLst>
                <a:ext uri="{FF2B5EF4-FFF2-40B4-BE49-F238E27FC236}">
                  <a16:creationId xmlns:a16="http://schemas.microsoft.com/office/drawing/2014/main" id="{7D6F611D-6F56-480A-9281-25C4AA15E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Line 702">
              <a:extLst>
                <a:ext uri="{FF2B5EF4-FFF2-40B4-BE49-F238E27FC236}">
                  <a16:creationId xmlns:a16="http://schemas.microsoft.com/office/drawing/2014/main" id="{0F845AE4-F660-4B36-B6EF-A7E40DCD979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03">
              <a:extLst>
                <a:ext uri="{FF2B5EF4-FFF2-40B4-BE49-F238E27FC236}">
                  <a16:creationId xmlns:a16="http://schemas.microsoft.com/office/drawing/2014/main" id="{C00B8BDE-E18D-4075-B380-416AADCC45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Line 704">
              <a:extLst>
                <a:ext uri="{FF2B5EF4-FFF2-40B4-BE49-F238E27FC236}">
                  <a16:creationId xmlns:a16="http://schemas.microsoft.com/office/drawing/2014/main" id="{C5A414DB-2902-48F2-838D-5DB7E13737B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5">
              <a:extLst>
                <a:ext uri="{FF2B5EF4-FFF2-40B4-BE49-F238E27FC236}">
                  <a16:creationId xmlns:a16="http://schemas.microsoft.com/office/drawing/2014/main" id="{FD0C5A73-0780-4D0C-ADEC-142394F2C7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6">
              <a:extLst>
                <a:ext uri="{FF2B5EF4-FFF2-40B4-BE49-F238E27FC236}">
                  <a16:creationId xmlns:a16="http://schemas.microsoft.com/office/drawing/2014/main" id="{D767D228-D0F9-49FC-BD21-B203E7E0B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7">
              <a:extLst>
                <a:ext uri="{FF2B5EF4-FFF2-40B4-BE49-F238E27FC236}">
                  <a16:creationId xmlns:a16="http://schemas.microsoft.com/office/drawing/2014/main" id="{B0F7B806-D97D-4D4A-A6D8-E90B1C68AD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8">
              <a:extLst>
                <a:ext uri="{FF2B5EF4-FFF2-40B4-BE49-F238E27FC236}">
                  <a16:creationId xmlns:a16="http://schemas.microsoft.com/office/drawing/2014/main" id="{75B2536D-5512-4FD5-AC08-0FF35F90DA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9">
              <a:extLst>
                <a:ext uri="{FF2B5EF4-FFF2-40B4-BE49-F238E27FC236}">
                  <a16:creationId xmlns:a16="http://schemas.microsoft.com/office/drawing/2014/main" id="{503AE5A6-A1FB-4E56-BC2E-A88D33CFE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Line 710">
              <a:extLst>
                <a:ext uri="{FF2B5EF4-FFF2-40B4-BE49-F238E27FC236}">
                  <a16:creationId xmlns:a16="http://schemas.microsoft.com/office/drawing/2014/main" id="{7DF5FDAB-EC65-4F1E-9BDA-183A765FED1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Line 711">
              <a:extLst>
                <a:ext uri="{FF2B5EF4-FFF2-40B4-BE49-F238E27FC236}">
                  <a16:creationId xmlns:a16="http://schemas.microsoft.com/office/drawing/2014/main" id="{013ED54A-43B7-4C4D-B68F-88D528D5DC6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Line 712">
              <a:extLst>
                <a:ext uri="{FF2B5EF4-FFF2-40B4-BE49-F238E27FC236}">
                  <a16:creationId xmlns:a16="http://schemas.microsoft.com/office/drawing/2014/main" id="{693D4959-1B66-4B8E-8FB6-EF5290577A1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3">
              <a:extLst>
                <a:ext uri="{FF2B5EF4-FFF2-40B4-BE49-F238E27FC236}">
                  <a16:creationId xmlns:a16="http://schemas.microsoft.com/office/drawing/2014/main" id="{0C9E9AEB-C2DF-40AB-AB29-7E183C5707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4">
              <a:extLst>
                <a:ext uri="{FF2B5EF4-FFF2-40B4-BE49-F238E27FC236}">
                  <a16:creationId xmlns:a16="http://schemas.microsoft.com/office/drawing/2014/main" id="{C11C5B8A-5590-440A-A943-EFA8DD31EF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5">
              <a:extLst>
                <a:ext uri="{FF2B5EF4-FFF2-40B4-BE49-F238E27FC236}">
                  <a16:creationId xmlns:a16="http://schemas.microsoft.com/office/drawing/2014/main" id="{ED74BF39-AAEB-4990-8D41-AF70A76EDF2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716">
              <a:extLst>
                <a:ext uri="{FF2B5EF4-FFF2-40B4-BE49-F238E27FC236}">
                  <a16:creationId xmlns:a16="http://schemas.microsoft.com/office/drawing/2014/main" id="{E1F14728-66AA-413D-8E9B-AFAA5077DC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7">
              <a:extLst>
                <a:ext uri="{FF2B5EF4-FFF2-40B4-BE49-F238E27FC236}">
                  <a16:creationId xmlns:a16="http://schemas.microsoft.com/office/drawing/2014/main" id="{948A1507-570C-4E03-AE04-79AF494775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8">
              <a:extLst>
                <a:ext uri="{FF2B5EF4-FFF2-40B4-BE49-F238E27FC236}">
                  <a16:creationId xmlns:a16="http://schemas.microsoft.com/office/drawing/2014/main" id="{6E235A2A-8A64-4BB5-9E00-84DADA31E54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9">
              <a:extLst>
                <a:ext uri="{FF2B5EF4-FFF2-40B4-BE49-F238E27FC236}">
                  <a16:creationId xmlns:a16="http://schemas.microsoft.com/office/drawing/2014/main" id="{6500ECF1-CA1D-47CA-9473-54ABC18839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20">
              <a:extLst>
                <a:ext uri="{FF2B5EF4-FFF2-40B4-BE49-F238E27FC236}">
                  <a16:creationId xmlns:a16="http://schemas.microsoft.com/office/drawing/2014/main" id="{F3E1693F-2199-41D9-A249-DBD19C12207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21">
              <a:extLst>
                <a:ext uri="{FF2B5EF4-FFF2-40B4-BE49-F238E27FC236}">
                  <a16:creationId xmlns:a16="http://schemas.microsoft.com/office/drawing/2014/main" id="{B4B1664B-5934-4B73-9CF8-E0C8CC48794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722">
              <a:extLst>
                <a:ext uri="{FF2B5EF4-FFF2-40B4-BE49-F238E27FC236}">
                  <a16:creationId xmlns:a16="http://schemas.microsoft.com/office/drawing/2014/main" id="{0F253EBC-28E4-411E-9776-851F332BB1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723">
              <a:extLst>
                <a:ext uri="{FF2B5EF4-FFF2-40B4-BE49-F238E27FC236}">
                  <a16:creationId xmlns:a16="http://schemas.microsoft.com/office/drawing/2014/main" id="{B7055C5D-B170-4EB5-94F0-2AF610D26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4">
              <a:extLst>
                <a:ext uri="{FF2B5EF4-FFF2-40B4-BE49-F238E27FC236}">
                  <a16:creationId xmlns:a16="http://schemas.microsoft.com/office/drawing/2014/main" id="{5F730BAF-01C2-4FDB-8D0B-7783DD2D139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5">
              <a:extLst>
                <a:ext uri="{FF2B5EF4-FFF2-40B4-BE49-F238E27FC236}">
                  <a16:creationId xmlns:a16="http://schemas.microsoft.com/office/drawing/2014/main" id="{438AFF6B-7F25-45A7-AB5E-7EEAA5FFF24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6">
              <a:extLst>
                <a:ext uri="{FF2B5EF4-FFF2-40B4-BE49-F238E27FC236}">
                  <a16:creationId xmlns:a16="http://schemas.microsoft.com/office/drawing/2014/main" id="{47BEBFF6-0DEA-496C-BD3B-7369F87418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8">
              <a:extLst>
                <a:ext uri="{FF2B5EF4-FFF2-40B4-BE49-F238E27FC236}">
                  <a16:creationId xmlns:a16="http://schemas.microsoft.com/office/drawing/2014/main" id="{79D28D01-F08D-47AA-A78F-2B4ABE12038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9">
              <a:extLst>
                <a:ext uri="{FF2B5EF4-FFF2-40B4-BE49-F238E27FC236}">
                  <a16:creationId xmlns:a16="http://schemas.microsoft.com/office/drawing/2014/main" id="{0BDC4AB7-1700-4BB5-B4FA-345E037A7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30">
              <a:extLst>
                <a:ext uri="{FF2B5EF4-FFF2-40B4-BE49-F238E27FC236}">
                  <a16:creationId xmlns:a16="http://schemas.microsoft.com/office/drawing/2014/main" id="{E4E13560-6AF0-458B-A378-9E90C2F1B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31">
              <a:extLst>
                <a:ext uri="{FF2B5EF4-FFF2-40B4-BE49-F238E27FC236}">
                  <a16:creationId xmlns:a16="http://schemas.microsoft.com/office/drawing/2014/main" id="{884CA69C-6121-4DDC-ABFC-CA5A2CFE8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32">
              <a:extLst>
                <a:ext uri="{FF2B5EF4-FFF2-40B4-BE49-F238E27FC236}">
                  <a16:creationId xmlns:a16="http://schemas.microsoft.com/office/drawing/2014/main" id="{79A3029E-42C7-428F-A570-0F2EE3C1231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33">
              <a:extLst>
                <a:ext uri="{FF2B5EF4-FFF2-40B4-BE49-F238E27FC236}">
                  <a16:creationId xmlns:a16="http://schemas.microsoft.com/office/drawing/2014/main" id="{1F5255B4-2644-4FC2-AB27-A716E6EBE8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椭圆 37">
            <a:extLst>
              <a:ext uri="{FF2B5EF4-FFF2-40B4-BE49-F238E27FC236}">
                <a16:creationId xmlns:a16="http://schemas.microsoft.com/office/drawing/2014/main" id="{57A814A9-DE62-4B57-8D32-2C510EC71C8D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9AE1CF93-231C-4212-8E16-A8FBB7453354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31BDED5-B412-4629-9535-BF7BAECBA890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310999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 录 账 号 设 置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0F92808D-ABBF-4215-92E3-D7E3ABC74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A10340C-CFD3-4D11-A0B9-1FCF36717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7F6588EB-931C-4D00-8B5B-45EDF1DD0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ABC67E5-1012-47CB-BC70-D8DA1A460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793"/>
            <a:ext cx="12192000" cy="4896639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8CC2B130-008C-4ECF-B8A5-52E12DDF6B08}"/>
              </a:ext>
            </a:extLst>
          </p:cNvPr>
          <p:cNvSpPr/>
          <p:nvPr/>
        </p:nvSpPr>
        <p:spPr>
          <a:xfrm>
            <a:off x="2317531" y="4626420"/>
            <a:ext cx="7556938" cy="10300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多个数据填报账号、</a:t>
            </a:r>
            <a:r>
              <a:rPr lang="en-US" altLang="zh-CN" sz="2400" b="1" dirty="0"/>
              <a:t>1-2</a:t>
            </a:r>
            <a:r>
              <a:rPr lang="zh-CN" altLang="en-US" sz="2400" b="1" dirty="0"/>
              <a:t>个数据审核账号、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个归档账号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0278F3B-5393-4052-98B1-642160E2F308}"/>
              </a:ext>
            </a:extLst>
          </p:cNvPr>
          <p:cNvSpPr/>
          <p:nvPr/>
        </p:nvSpPr>
        <p:spPr>
          <a:xfrm>
            <a:off x="1044883" y="2238703"/>
            <a:ext cx="1738809" cy="45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66D5280-7A94-4B83-BD19-A72617F52E2D}"/>
              </a:ext>
            </a:extLst>
          </p:cNvPr>
          <p:cNvSpPr/>
          <p:nvPr/>
        </p:nvSpPr>
        <p:spPr>
          <a:xfrm>
            <a:off x="7231117" y="3655139"/>
            <a:ext cx="683173" cy="45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8E9F2F-BCED-4C3E-8BB0-9DAFDCA75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676"/>
            <a:ext cx="12192000" cy="363132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43B314D-64D0-4F36-9A5F-FAD232B73661}"/>
              </a:ext>
            </a:extLst>
          </p:cNvPr>
          <p:cNvSpPr/>
          <p:nvPr/>
        </p:nvSpPr>
        <p:spPr>
          <a:xfrm>
            <a:off x="1388429" y="1028088"/>
            <a:ext cx="9223698" cy="20571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数据对接提供两种方式：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方式一：数据文件上传（主要适用于从老平台导出数据，然后上传）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方式二：信息系统对接，适用于医院已经建立了胸痛信息系统，可以从信息系</a:t>
            </a:r>
            <a:endParaRPr lang="en-US" altLang="zh-CN" sz="2000" b="1" dirty="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</a:t>
            </a:r>
            <a:r>
              <a:rPr lang="zh-CN" altLang="en-US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统直接上传对接数据，无须再次录入。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方式二，需要在方式二页面点击</a:t>
            </a:r>
            <a:r>
              <a:rPr lang="en-US" altLang="zh-CN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申请密钥</a:t>
            </a:r>
            <a:r>
              <a:rPr lang="en-US" altLang="zh-CN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，申请通过后将相关密钥信息提</a:t>
            </a:r>
            <a:endParaRPr lang="en-US" altLang="zh-CN" sz="2000" b="1" dirty="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</a:t>
            </a:r>
            <a:r>
              <a:rPr lang="zh-CN" altLang="en-US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供给</a:t>
            </a:r>
            <a:r>
              <a:rPr lang="en-US" altLang="zh-CN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IT</a:t>
            </a:r>
            <a:r>
              <a:rPr lang="zh-CN" altLang="en-US" sz="20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人员。</a:t>
            </a:r>
          </a:p>
        </p:txBody>
      </p:sp>
      <p:grpSp>
        <p:nvGrpSpPr>
          <p:cNvPr id="4" name="Group 93">
            <a:extLst>
              <a:ext uri="{FF2B5EF4-FFF2-40B4-BE49-F238E27FC236}">
                <a16:creationId xmlns:a16="http://schemas.microsoft.com/office/drawing/2014/main" id="{B8191BD2-BB8C-4861-BF1F-CB5A53A1F4A5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5" name="Line 699">
              <a:extLst>
                <a:ext uri="{FF2B5EF4-FFF2-40B4-BE49-F238E27FC236}">
                  <a16:creationId xmlns:a16="http://schemas.microsoft.com/office/drawing/2014/main" id="{8266A644-3E35-4005-B452-368D39BBCDD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eeform 700">
              <a:extLst>
                <a:ext uri="{FF2B5EF4-FFF2-40B4-BE49-F238E27FC236}">
                  <a16:creationId xmlns:a16="http://schemas.microsoft.com/office/drawing/2014/main" id="{A57E238F-AACD-4301-8285-1FA953DF72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701">
              <a:extLst>
                <a:ext uri="{FF2B5EF4-FFF2-40B4-BE49-F238E27FC236}">
                  <a16:creationId xmlns:a16="http://schemas.microsoft.com/office/drawing/2014/main" id="{6861EDC3-0B24-4620-9CE7-CF1DCEA44C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Line 702">
              <a:extLst>
                <a:ext uri="{FF2B5EF4-FFF2-40B4-BE49-F238E27FC236}">
                  <a16:creationId xmlns:a16="http://schemas.microsoft.com/office/drawing/2014/main" id="{FE28EA8E-6FD8-4927-BACF-F99A046D69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3">
              <a:extLst>
                <a:ext uri="{FF2B5EF4-FFF2-40B4-BE49-F238E27FC236}">
                  <a16:creationId xmlns:a16="http://schemas.microsoft.com/office/drawing/2014/main" id="{FB2115A1-D928-4D06-A48D-5D9C4F0C7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Line 704">
              <a:extLst>
                <a:ext uri="{FF2B5EF4-FFF2-40B4-BE49-F238E27FC236}">
                  <a16:creationId xmlns:a16="http://schemas.microsoft.com/office/drawing/2014/main" id="{A63DE4FD-B883-48A7-8617-D910B4785B6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5">
              <a:extLst>
                <a:ext uri="{FF2B5EF4-FFF2-40B4-BE49-F238E27FC236}">
                  <a16:creationId xmlns:a16="http://schemas.microsoft.com/office/drawing/2014/main" id="{E0AC8801-E2F4-4951-9B5D-7DF6C84A68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6">
              <a:extLst>
                <a:ext uri="{FF2B5EF4-FFF2-40B4-BE49-F238E27FC236}">
                  <a16:creationId xmlns:a16="http://schemas.microsoft.com/office/drawing/2014/main" id="{612BC253-0FF8-4AA3-BB57-EF3F80853C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7">
              <a:extLst>
                <a:ext uri="{FF2B5EF4-FFF2-40B4-BE49-F238E27FC236}">
                  <a16:creationId xmlns:a16="http://schemas.microsoft.com/office/drawing/2014/main" id="{D75C82B9-4766-4EE0-A86A-3D5B7C5FB0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8">
              <a:extLst>
                <a:ext uri="{FF2B5EF4-FFF2-40B4-BE49-F238E27FC236}">
                  <a16:creationId xmlns:a16="http://schemas.microsoft.com/office/drawing/2014/main" id="{D508FF61-D80C-4504-BBEB-A82F1E9CBD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9">
              <a:extLst>
                <a:ext uri="{FF2B5EF4-FFF2-40B4-BE49-F238E27FC236}">
                  <a16:creationId xmlns:a16="http://schemas.microsoft.com/office/drawing/2014/main" id="{F433CD72-31F1-4D3B-8FC6-B03C4C7AE0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Line 710">
              <a:extLst>
                <a:ext uri="{FF2B5EF4-FFF2-40B4-BE49-F238E27FC236}">
                  <a16:creationId xmlns:a16="http://schemas.microsoft.com/office/drawing/2014/main" id="{10949A0C-1BB7-475A-AE2C-DB1AD423823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Line 711">
              <a:extLst>
                <a:ext uri="{FF2B5EF4-FFF2-40B4-BE49-F238E27FC236}">
                  <a16:creationId xmlns:a16="http://schemas.microsoft.com/office/drawing/2014/main" id="{24868663-DA2E-439B-8453-4E3596A6C8B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2">
              <a:extLst>
                <a:ext uri="{FF2B5EF4-FFF2-40B4-BE49-F238E27FC236}">
                  <a16:creationId xmlns:a16="http://schemas.microsoft.com/office/drawing/2014/main" id="{7F4C1215-F1AB-4AE9-B8C4-186CB932961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3">
              <a:extLst>
                <a:ext uri="{FF2B5EF4-FFF2-40B4-BE49-F238E27FC236}">
                  <a16:creationId xmlns:a16="http://schemas.microsoft.com/office/drawing/2014/main" id="{36A5AC70-D49D-40A8-A907-55D86EBDFB4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4">
              <a:extLst>
                <a:ext uri="{FF2B5EF4-FFF2-40B4-BE49-F238E27FC236}">
                  <a16:creationId xmlns:a16="http://schemas.microsoft.com/office/drawing/2014/main" id="{418A4FB0-21F8-4B16-9E2B-FEA554E0197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5">
              <a:extLst>
                <a:ext uri="{FF2B5EF4-FFF2-40B4-BE49-F238E27FC236}">
                  <a16:creationId xmlns:a16="http://schemas.microsoft.com/office/drawing/2014/main" id="{06DF26E5-F8E9-49AC-B487-29F25066032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716">
              <a:extLst>
                <a:ext uri="{FF2B5EF4-FFF2-40B4-BE49-F238E27FC236}">
                  <a16:creationId xmlns:a16="http://schemas.microsoft.com/office/drawing/2014/main" id="{A605BEBB-B3D0-4CDE-B066-CCAEA1FDE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7">
              <a:extLst>
                <a:ext uri="{FF2B5EF4-FFF2-40B4-BE49-F238E27FC236}">
                  <a16:creationId xmlns:a16="http://schemas.microsoft.com/office/drawing/2014/main" id="{E85F4440-FAB9-4695-BC52-AFF51672406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8">
              <a:extLst>
                <a:ext uri="{FF2B5EF4-FFF2-40B4-BE49-F238E27FC236}">
                  <a16:creationId xmlns:a16="http://schemas.microsoft.com/office/drawing/2014/main" id="{E7F1BD96-BAF8-4068-85D7-07A251ACA48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9">
              <a:extLst>
                <a:ext uri="{FF2B5EF4-FFF2-40B4-BE49-F238E27FC236}">
                  <a16:creationId xmlns:a16="http://schemas.microsoft.com/office/drawing/2014/main" id="{EA760956-0FB1-487C-9543-4978DF2D2A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20">
              <a:extLst>
                <a:ext uri="{FF2B5EF4-FFF2-40B4-BE49-F238E27FC236}">
                  <a16:creationId xmlns:a16="http://schemas.microsoft.com/office/drawing/2014/main" id="{C6A72D3D-6B0F-4B20-A6B9-4E34CB28380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21">
              <a:extLst>
                <a:ext uri="{FF2B5EF4-FFF2-40B4-BE49-F238E27FC236}">
                  <a16:creationId xmlns:a16="http://schemas.microsoft.com/office/drawing/2014/main" id="{41943E83-DBFD-46D4-9EED-6617AD9407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722">
              <a:extLst>
                <a:ext uri="{FF2B5EF4-FFF2-40B4-BE49-F238E27FC236}">
                  <a16:creationId xmlns:a16="http://schemas.microsoft.com/office/drawing/2014/main" id="{67083385-E1B2-48C7-9D3E-2676AB3C0B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723">
              <a:extLst>
                <a:ext uri="{FF2B5EF4-FFF2-40B4-BE49-F238E27FC236}">
                  <a16:creationId xmlns:a16="http://schemas.microsoft.com/office/drawing/2014/main" id="{78CFC504-E467-495A-A45E-CF59B8910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4">
              <a:extLst>
                <a:ext uri="{FF2B5EF4-FFF2-40B4-BE49-F238E27FC236}">
                  <a16:creationId xmlns:a16="http://schemas.microsoft.com/office/drawing/2014/main" id="{A80F66E4-C3AC-44F7-A1B6-D2641EA326A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5">
              <a:extLst>
                <a:ext uri="{FF2B5EF4-FFF2-40B4-BE49-F238E27FC236}">
                  <a16:creationId xmlns:a16="http://schemas.microsoft.com/office/drawing/2014/main" id="{5C5F5890-F3C3-4E32-A6FF-D015B7F0858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6">
              <a:extLst>
                <a:ext uri="{FF2B5EF4-FFF2-40B4-BE49-F238E27FC236}">
                  <a16:creationId xmlns:a16="http://schemas.microsoft.com/office/drawing/2014/main" id="{4EE5CB6A-7EAB-4657-A638-D078BFE94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8">
              <a:extLst>
                <a:ext uri="{FF2B5EF4-FFF2-40B4-BE49-F238E27FC236}">
                  <a16:creationId xmlns:a16="http://schemas.microsoft.com/office/drawing/2014/main" id="{6136A756-B485-4D59-A004-04E3C02B6E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9">
              <a:extLst>
                <a:ext uri="{FF2B5EF4-FFF2-40B4-BE49-F238E27FC236}">
                  <a16:creationId xmlns:a16="http://schemas.microsoft.com/office/drawing/2014/main" id="{094C3CDB-8881-4CDC-8777-42E18E9F82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30">
              <a:extLst>
                <a:ext uri="{FF2B5EF4-FFF2-40B4-BE49-F238E27FC236}">
                  <a16:creationId xmlns:a16="http://schemas.microsoft.com/office/drawing/2014/main" id="{B47F8AEE-7E19-4909-94A0-EA6D770387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31">
              <a:extLst>
                <a:ext uri="{FF2B5EF4-FFF2-40B4-BE49-F238E27FC236}">
                  <a16:creationId xmlns:a16="http://schemas.microsoft.com/office/drawing/2014/main" id="{DA709B0D-272E-495D-930B-0C75939384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32">
              <a:extLst>
                <a:ext uri="{FF2B5EF4-FFF2-40B4-BE49-F238E27FC236}">
                  <a16:creationId xmlns:a16="http://schemas.microsoft.com/office/drawing/2014/main" id="{3233048F-3007-4F95-9811-4F27EEBEB8A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33">
              <a:extLst>
                <a:ext uri="{FF2B5EF4-FFF2-40B4-BE49-F238E27FC236}">
                  <a16:creationId xmlns:a16="http://schemas.microsoft.com/office/drawing/2014/main" id="{0D2A48B8-6857-4AE6-B1C5-FEEA1725AF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id="{0C4CC4B7-92DE-44F1-A892-03DFC48E7EB2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584BC3-0EED-43A0-9E08-9452FC8BBEAF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6B70C46-A9F6-4B6F-B9D8-EF802871BBDD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据 对 接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1F999330-2E14-4054-BC87-41B78277B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D7D9FF3-FDED-492C-AF5B-BF01FD4AE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FFD45CC0-1883-441D-8EA6-5F58DD2DB4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2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4FFF5C8-5AF0-40C6-AAFE-2520C22D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210"/>
            <a:ext cx="12192000" cy="437420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E7C0DB-4CBC-42A2-B1EE-DC911CE1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646" y="2573897"/>
            <a:ext cx="4932707" cy="24248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93">
            <a:extLst>
              <a:ext uri="{FF2B5EF4-FFF2-40B4-BE49-F238E27FC236}">
                <a16:creationId xmlns:a16="http://schemas.microsoft.com/office/drawing/2014/main" id="{5ACA38D8-65E0-4278-BDEC-E7FAA9DBDBB7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5" name="Line 699">
              <a:extLst>
                <a:ext uri="{FF2B5EF4-FFF2-40B4-BE49-F238E27FC236}">
                  <a16:creationId xmlns:a16="http://schemas.microsoft.com/office/drawing/2014/main" id="{700BC2DE-189B-434B-9C72-EDF9DA2CB0E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eeform 700">
              <a:extLst>
                <a:ext uri="{FF2B5EF4-FFF2-40B4-BE49-F238E27FC236}">
                  <a16:creationId xmlns:a16="http://schemas.microsoft.com/office/drawing/2014/main" id="{573AC744-1887-42A3-A8A6-D44421E542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701">
              <a:extLst>
                <a:ext uri="{FF2B5EF4-FFF2-40B4-BE49-F238E27FC236}">
                  <a16:creationId xmlns:a16="http://schemas.microsoft.com/office/drawing/2014/main" id="{A8312B5C-20F7-4C3E-8F47-5D5A6371B0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Line 702">
              <a:extLst>
                <a:ext uri="{FF2B5EF4-FFF2-40B4-BE49-F238E27FC236}">
                  <a16:creationId xmlns:a16="http://schemas.microsoft.com/office/drawing/2014/main" id="{C9C51774-6922-42FC-A1D1-1B64DEEFAD0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3">
              <a:extLst>
                <a:ext uri="{FF2B5EF4-FFF2-40B4-BE49-F238E27FC236}">
                  <a16:creationId xmlns:a16="http://schemas.microsoft.com/office/drawing/2014/main" id="{55072F0D-35AD-4BC3-8889-8690A2E96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Line 704">
              <a:extLst>
                <a:ext uri="{FF2B5EF4-FFF2-40B4-BE49-F238E27FC236}">
                  <a16:creationId xmlns:a16="http://schemas.microsoft.com/office/drawing/2014/main" id="{C0A65F12-2080-4F3C-BE09-562054375CC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5">
              <a:extLst>
                <a:ext uri="{FF2B5EF4-FFF2-40B4-BE49-F238E27FC236}">
                  <a16:creationId xmlns:a16="http://schemas.microsoft.com/office/drawing/2014/main" id="{95BD7724-7ED7-4F68-9E85-A3AA00F071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6">
              <a:extLst>
                <a:ext uri="{FF2B5EF4-FFF2-40B4-BE49-F238E27FC236}">
                  <a16:creationId xmlns:a16="http://schemas.microsoft.com/office/drawing/2014/main" id="{CFA61A88-9E22-4868-B001-93816D017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707">
              <a:extLst>
                <a:ext uri="{FF2B5EF4-FFF2-40B4-BE49-F238E27FC236}">
                  <a16:creationId xmlns:a16="http://schemas.microsoft.com/office/drawing/2014/main" id="{DDC7074B-0916-47E0-B4D1-45A7A8D052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8">
              <a:extLst>
                <a:ext uri="{FF2B5EF4-FFF2-40B4-BE49-F238E27FC236}">
                  <a16:creationId xmlns:a16="http://schemas.microsoft.com/office/drawing/2014/main" id="{FE89F3BE-C020-4839-B343-BDF633C03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9">
              <a:extLst>
                <a:ext uri="{FF2B5EF4-FFF2-40B4-BE49-F238E27FC236}">
                  <a16:creationId xmlns:a16="http://schemas.microsoft.com/office/drawing/2014/main" id="{2746A0F7-27E3-4BFE-A948-7588B258A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Line 710">
              <a:extLst>
                <a:ext uri="{FF2B5EF4-FFF2-40B4-BE49-F238E27FC236}">
                  <a16:creationId xmlns:a16="http://schemas.microsoft.com/office/drawing/2014/main" id="{05C52502-9727-4A33-8EBA-7014B926B8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Line 711">
              <a:extLst>
                <a:ext uri="{FF2B5EF4-FFF2-40B4-BE49-F238E27FC236}">
                  <a16:creationId xmlns:a16="http://schemas.microsoft.com/office/drawing/2014/main" id="{6454CC4E-3532-4266-8464-3F8B7E7D648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Line 712">
              <a:extLst>
                <a:ext uri="{FF2B5EF4-FFF2-40B4-BE49-F238E27FC236}">
                  <a16:creationId xmlns:a16="http://schemas.microsoft.com/office/drawing/2014/main" id="{7AFA9865-CF7A-4B8A-935C-09B4E2C407E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3">
              <a:extLst>
                <a:ext uri="{FF2B5EF4-FFF2-40B4-BE49-F238E27FC236}">
                  <a16:creationId xmlns:a16="http://schemas.microsoft.com/office/drawing/2014/main" id="{8736BA25-889E-4C3C-80D4-171E84A5D27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4">
              <a:extLst>
                <a:ext uri="{FF2B5EF4-FFF2-40B4-BE49-F238E27FC236}">
                  <a16:creationId xmlns:a16="http://schemas.microsoft.com/office/drawing/2014/main" id="{85250EE3-CCA6-493E-B67E-38B6EB21E3B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5">
              <a:extLst>
                <a:ext uri="{FF2B5EF4-FFF2-40B4-BE49-F238E27FC236}">
                  <a16:creationId xmlns:a16="http://schemas.microsoft.com/office/drawing/2014/main" id="{1E741556-D83C-4A69-B9A3-B22978F078E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716">
              <a:extLst>
                <a:ext uri="{FF2B5EF4-FFF2-40B4-BE49-F238E27FC236}">
                  <a16:creationId xmlns:a16="http://schemas.microsoft.com/office/drawing/2014/main" id="{42E8E21D-02FF-4DC2-BADF-7A198CF71B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7">
              <a:extLst>
                <a:ext uri="{FF2B5EF4-FFF2-40B4-BE49-F238E27FC236}">
                  <a16:creationId xmlns:a16="http://schemas.microsoft.com/office/drawing/2014/main" id="{9C0ADEF2-216B-4DF9-B799-E9EA181B33C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8">
              <a:extLst>
                <a:ext uri="{FF2B5EF4-FFF2-40B4-BE49-F238E27FC236}">
                  <a16:creationId xmlns:a16="http://schemas.microsoft.com/office/drawing/2014/main" id="{F2E447B5-FB86-4E69-BF07-F24706E8A47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9">
              <a:extLst>
                <a:ext uri="{FF2B5EF4-FFF2-40B4-BE49-F238E27FC236}">
                  <a16:creationId xmlns:a16="http://schemas.microsoft.com/office/drawing/2014/main" id="{A6AD2723-7FEB-4A87-AA59-D3F23D3AAA1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20">
              <a:extLst>
                <a:ext uri="{FF2B5EF4-FFF2-40B4-BE49-F238E27FC236}">
                  <a16:creationId xmlns:a16="http://schemas.microsoft.com/office/drawing/2014/main" id="{86C50E6B-6682-4FB2-AEAB-0387E33A78B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21">
              <a:extLst>
                <a:ext uri="{FF2B5EF4-FFF2-40B4-BE49-F238E27FC236}">
                  <a16:creationId xmlns:a16="http://schemas.microsoft.com/office/drawing/2014/main" id="{91D3A7B5-9C7B-4A63-9B7A-087E4B644D2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722">
              <a:extLst>
                <a:ext uri="{FF2B5EF4-FFF2-40B4-BE49-F238E27FC236}">
                  <a16:creationId xmlns:a16="http://schemas.microsoft.com/office/drawing/2014/main" id="{34493A43-F8CC-43D0-B2DE-00AE6CC6C8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723">
              <a:extLst>
                <a:ext uri="{FF2B5EF4-FFF2-40B4-BE49-F238E27FC236}">
                  <a16:creationId xmlns:a16="http://schemas.microsoft.com/office/drawing/2014/main" id="{E4352E51-2B82-4C25-9BA9-4246328B4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4">
              <a:extLst>
                <a:ext uri="{FF2B5EF4-FFF2-40B4-BE49-F238E27FC236}">
                  <a16:creationId xmlns:a16="http://schemas.microsoft.com/office/drawing/2014/main" id="{5E1EDDAF-014D-4205-8479-1208DB10327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5">
              <a:extLst>
                <a:ext uri="{FF2B5EF4-FFF2-40B4-BE49-F238E27FC236}">
                  <a16:creationId xmlns:a16="http://schemas.microsoft.com/office/drawing/2014/main" id="{F9481830-ADB3-47ED-B8DF-5915F8191C3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6">
              <a:extLst>
                <a:ext uri="{FF2B5EF4-FFF2-40B4-BE49-F238E27FC236}">
                  <a16:creationId xmlns:a16="http://schemas.microsoft.com/office/drawing/2014/main" id="{EF62CA99-5CC4-4DE9-A4AE-04E287E0E2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8">
              <a:extLst>
                <a:ext uri="{FF2B5EF4-FFF2-40B4-BE49-F238E27FC236}">
                  <a16:creationId xmlns:a16="http://schemas.microsoft.com/office/drawing/2014/main" id="{E5B34C53-B194-4E9F-83BB-3C7A8935013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9">
              <a:extLst>
                <a:ext uri="{FF2B5EF4-FFF2-40B4-BE49-F238E27FC236}">
                  <a16:creationId xmlns:a16="http://schemas.microsoft.com/office/drawing/2014/main" id="{07CE8D02-9164-41A5-A9F3-7FB788E1FB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30">
              <a:extLst>
                <a:ext uri="{FF2B5EF4-FFF2-40B4-BE49-F238E27FC236}">
                  <a16:creationId xmlns:a16="http://schemas.microsoft.com/office/drawing/2014/main" id="{A03A1596-4C39-4B43-9723-945880D78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31">
              <a:extLst>
                <a:ext uri="{FF2B5EF4-FFF2-40B4-BE49-F238E27FC236}">
                  <a16:creationId xmlns:a16="http://schemas.microsoft.com/office/drawing/2014/main" id="{CF206ED2-2E5B-4307-9F72-079DA6759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Line 732">
              <a:extLst>
                <a:ext uri="{FF2B5EF4-FFF2-40B4-BE49-F238E27FC236}">
                  <a16:creationId xmlns:a16="http://schemas.microsoft.com/office/drawing/2014/main" id="{03ACE504-2467-4739-95A9-C54ACB43878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33">
              <a:extLst>
                <a:ext uri="{FF2B5EF4-FFF2-40B4-BE49-F238E27FC236}">
                  <a16:creationId xmlns:a16="http://schemas.microsoft.com/office/drawing/2014/main" id="{4A878BAD-C394-4BFE-AD70-72166DFC0B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id="{76FC1966-C078-4C70-8C3C-CFC996C6A8AD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301ACAE-026F-43EE-B276-6D46AB0A643E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A41D10D-7805-42FA-A032-7F0B80E564B2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 络 医 院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4BE2F9E5-49F7-4791-B314-B8FE83917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1753639-57BA-4B3D-BFCD-C912CD102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0EF95CF-CFE2-4096-9141-D4FF8EFF59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10692571-EA9B-49B8-BDEF-0A955CE6B8F9}"/>
              </a:ext>
            </a:extLst>
          </p:cNvPr>
          <p:cNvGrpSpPr/>
          <p:nvPr/>
        </p:nvGrpSpPr>
        <p:grpSpPr>
          <a:xfrm>
            <a:off x="208720" y="1970520"/>
            <a:ext cx="8229601" cy="1167775"/>
            <a:chOff x="208721" y="1739347"/>
            <a:chExt cx="8229601" cy="127717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AAF486F-C8A1-4E52-8196-DA573337EE6D}"/>
                </a:ext>
              </a:extLst>
            </p:cNvPr>
            <p:cNvSpPr/>
            <p:nvPr/>
          </p:nvSpPr>
          <p:spPr>
            <a:xfrm>
              <a:off x="218660" y="1739347"/>
              <a:ext cx="8219662" cy="6261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858A136-9C5C-4E64-B272-07E42959E2D8}"/>
                </a:ext>
              </a:extLst>
            </p:cNvPr>
            <p:cNvSpPr/>
            <p:nvPr/>
          </p:nvSpPr>
          <p:spPr>
            <a:xfrm>
              <a:off x="208721" y="2390360"/>
              <a:ext cx="3965714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病例填报情况（日、周、月、总量）</a:t>
              </a:r>
            </a:p>
          </p:txBody>
        </p:sp>
      </p:grpSp>
      <p:grpSp>
        <p:nvGrpSpPr>
          <p:cNvPr id="7" name="Group 93">
            <a:extLst>
              <a:ext uri="{FF2B5EF4-FFF2-40B4-BE49-F238E27FC236}">
                <a16:creationId xmlns:a16="http://schemas.microsoft.com/office/drawing/2014/main" id="{DD84589F-5E86-452A-BCCB-E7664749CD8B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8" name="Line 699">
              <a:extLst>
                <a:ext uri="{FF2B5EF4-FFF2-40B4-BE49-F238E27FC236}">
                  <a16:creationId xmlns:a16="http://schemas.microsoft.com/office/drawing/2014/main" id="{649D5440-E076-4908-A9D3-AC44C79C410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C9612683-5CB1-4D65-93F7-141D13E122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C9491664-9235-4F4E-891B-7807C50C1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43364CBE-4D00-44D9-ABC1-BE20BA9328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C643E157-74CB-4FF5-9354-F45E33C59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A9F727B2-33C1-405D-BE8F-B6E88D58DF9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222C4403-65D3-467F-B2BA-414099BACD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8A102CE5-A243-4CEA-BC40-863A572FB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387222DA-F123-4A26-A84A-7E10A90795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F43CF07E-5288-4B1D-BA3E-BDEBF3BB26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9497F4A4-6819-48C3-B41D-A9EC094E78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FA150805-FD00-4950-99E9-9A9C6470334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8A21B780-4546-488C-B7F1-0905F1E9B6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52F34BC7-C74B-4F73-AA02-C46CE46DF3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FDBE332A-637E-4EDE-BBE6-391A5F8C06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FE9134B8-2012-4B31-BF05-C2169AB769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C13C1DB4-9E57-4924-B455-AF3AA851C2B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EA19CEE9-B336-4F62-8EAC-7229892F95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7E197088-0D9E-4818-A6AC-6E0F908DE42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851A1445-8FD5-4297-8770-3CB504D462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0E04A5D3-DF78-4D32-AC0B-6BBDF20D607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060D146D-1742-45E9-BE00-A0C73C28D70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C5441ECC-09B6-4414-A44C-EA8D6FE48D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30CA362C-8B94-4CA9-9744-E852EEB5F9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19A00090-5EA8-4D06-8F04-9177E5D21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8925A9CD-21C4-46AF-BEF9-B77FE973722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654ABEEF-CEC3-4D0D-A55B-56E85E5D3F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1B3E041A-FB82-4211-8AF8-EB9AEF7A70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CAF3A0DB-4C5A-4E00-B9B1-4AA94B7627C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140B7ECB-1486-4435-9F7F-9685DDE3D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43BABA23-6D1A-45EE-B718-58CC06434F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66DB64C0-DCB1-4861-B7FE-4258BCD62E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EE6E223C-9DC9-47A6-932E-ED438EFBD63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A12A1CFC-E92F-4B74-A564-67DA08F57BA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DA380697-F3E6-4227-838E-10D7DA492B1A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5F7BF26-3604-4486-97A6-5D32C6DE61D2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855D172-DAA0-4C15-BEE7-64F3C77FE62D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 页 展 示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D54FF580-E61C-4867-B879-4EC06E669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525E921B-13EE-47AB-B59C-727B1A66E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0D775AF-D70F-424B-83FA-D5E9A2BB60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734515" y="2366629"/>
            <a:ext cx="37201" cy="167190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58330" y="2596156"/>
            <a:ext cx="581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感谢您的聆听！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97701" y="3342771"/>
            <a:ext cx="509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701" y="3804435"/>
            <a:ext cx="5098967" cy="0"/>
          </a:xfrm>
          <a:prstGeom prst="line">
            <a:avLst/>
          </a:prstGeom>
          <a:ln w="22225">
            <a:solidFill>
              <a:srgbClr val="40404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93"/>
          <p:cNvGrpSpPr/>
          <p:nvPr/>
        </p:nvGrpSpPr>
        <p:grpSpPr>
          <a:xfrm>
            <a:off x="1705870" y="1839653"/>
            <a:ext cx="2697148" cy="2729888"/>
            <a:chOff x="4943475" y="2471838"/>
            <a:chExt cx="2305050" cy="2333030"/>
          </a:xfrm>
        </p:grpSpPr>
        <p:sp>
          <p:nvSpPr>
            <p:cNvPr id="34" name="Line 699"/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700"/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701"/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Line 702"/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703"/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Line 704"/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705"/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706"/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707"/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708"/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709"/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Line 710"/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Line 711"/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Line 712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Line 713"/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Line 714"/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Line 715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716"/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Line 717"/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Line 718"/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Line 719"/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Line 720"/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Line 721"/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722"/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723"/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Line 724"/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Line 725"/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726"/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Line 728"/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729"/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730"/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731"/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Line 732"/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Line 733"/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rgbClr val="404040">
                  <a:alpha val="50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946825" y="2099709"/>
            <a:ext cx="2238554" cy="2238554"/>
            <a:chOff x="2848844" y="1596987"/>
            <a:chExt cx="2238554" cy="2238554"/>
          </a:xfrm>
        </p:grpSpPr>
        <p:sp>
          <p:nvSpPr>
            <p:cNvPr id="71" name="Rectangle 1"/>
            <p:cNvSpPr/>
            <p:nvPr/>
          </p:nvSpPr>
          <p:spPr>
            <a:xfrm>
              <a:off x="2848844" y="1596987"/>
              <a:ext cx="2238554" cy="223855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cs typeface="+mn-ea"/>
              </a:endParaRPr>
            </a:p>
          </p:txBody>
        </p:sp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2955320" y="2362649"/>
              <a:ext cx="2066881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altLang="ko-KR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CPC</a:t>
              </a:r>
            </a:p>
          </p:txBody>
        </p:sp>
      </p:grpSp>
      <p:pic>
        <p:nvPicPr>
          <p:cNvPr id="75" name="图片 74">
            <a:extLst>
              <a:ext uri="{FF2B5EF4-FFF2-40B4-BE49-F238E27FC236}">
                <a16:creationId xmlns:a16="http://schemas.microsoft.com/office/drawing/2014/main" id="{E8F2AD3A-C532-4640-8E69-3909C994B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FA90D006-CA2C-418F-BA9A-F1C6CF908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49915303-FA4E-472C-A545-69CC4A7E2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65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6E56F21-4B5F-4B1A-885B-B7C74F340ED8}"/>
              </a:ext>
            </a:extLst>
          </p:cNvPr>
          <p:cNvGrpSpPr/>
          <p:nvPr/>
        </p:nvGrpSpPr>
        <p:grpSpPr>
          <a:xfrm>
            <a:off x="8428382" y="1935643"/>
            <a:ext cx="3588027" cy="1280490"/>
            <a:chOff x="8428382" y="1736863"/>
            <a:chExt cx="3588027" cy="128049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1DEED3-6ED4-40F6-B05D-56A8B4E41D24}"/>
                </a:ext>
              </a:extLst>
            </p:cNvPr>
            <p:cNvSpPr/>
            <p:nvPr/>
          </p:nvSpPr>
          <p:spPr>
            <a:xfrm>
              <a:off x="8428383" y="1736863"/>
              <a:ext cx="3578088" cy="6261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BC734C3-89F0-44EE-93D3-122D761BDDB6}"/>
                </a:ext>
              </a:extLst>
            </p:cNvPr>
            <p:cNvSpPr/>
            <p:nvPr/>
          </p:nvSpPr>
          <p:spPr>
            <a:xfrm>
              <a:off x="8428382" y="2391188"/>
              <a:ext cx="358802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重要消息通知</a:t>
              </a:r>
            </a:p>
          </p:txBody>
        </p:sp>
      </p:grpSp>
      <p:grpSp>
        <p:nvGrpSpPr>
          <p:cNvPr id="9" name="Group 93">
            <a:extLst>
              <a:ext uri="{FF2B5EF4-FFF2-40B4-BE49-F238E27FC236}">
                <a16:creationId xmlns:a16="http://schemas.microsoft.com/office/drawing/2014/main" id="{9FA5950B-053A-4E81-A8C0-ACC4D68B6E44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10" name="Line 699">
              <a:extLst>
                <a:ext uri="{FF2B5EF4-FFF2-40B4-BE49-F238E27FC236}">
                  <a16:creationId xmlns:a16="http://schemas.microsoft.com/office/drawing/2014/main" id="{3FBFEEE4-404D-4959-BCD7-99A160F95E2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0">
              <a:extLst>
                <a:ext uri="{FF2B5EF4-FFF2-40B4-BE49-F238E27FC236}">
                  <a16:creationId xmlns:a16="http://schemas.microsoft.com/office/drawing/2014/main" id="{38308C50-037F-4AC7-9BE5-E6AE2A8909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1">
              <a:extLst>
                <a:ext uri="{FF2B5EF4-FFF2-40B4-BE49-F238E27FC236}">
                  <a16:creationId xmlns:a16="http://schemas.microsoft.com/office/drawing/2014/main" id="{404A0EEB-2E9B-4397-87C9-FF6B8C80CC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2">
              <a:extLst>
                <a:ext uri="{FF2B5EF4-FFF2-40B4-BE49-F238E27FC236}">
                  <a16:creationId xmlns:a16="http://schemas.microsoft.com/office/drawing/2014/main" id="{029C4F86-34D1-479B-9749-995CC60EE1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3">
              <a:extLst>
                <a:ext uri="{FF2B5EF4-FFF2-40B4-BE49-F238E27FC236}">
                  <a16:creationId xmlns:a16="http://schemas.microsoft.com/office/drawing/2014/main" id="{DDD3B971-7879-46D6-AA57-44D706150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Line 704">
              <a:extLst>
                <a:ext uri="{FF2B5EF4-FFF2-40B4-BE49-F238E27FC236}">
                  <a16:creationId xmlns:a16="http://schemas.microsoft.com/office/drawing/2014/main" id="{8B19F98D-D67D-456D-886E-35896FCC63F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5">
              <a:extLst>
                <a:ext uri="{FF2B5EF4-FFF2-40B4-BE49-F238E27FC236}">
                  <a16:creationId xmlns:a16="http://schemas.microsoft.com/office/drawing/2014/main" id="{B4B14047-B78E-46AB-AE45-9D2042A89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6">
              <a:extLst>
                <a:ext uri="{FF2B5EF4-FFF2-40B4-BE49-F238E27FC236}">
                  <a16:creationId xmlns:a16="http://schemas.microsoft.com/office/drawing/2014/main" id="{7A959C69-DE5C-457B-BA51-254B4AD22D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7">
              <a:extLst>
                <a:ext uri="{FF2B5EF4-FFF2-40B4-BE49-F238E27FC236}">
                  <a16:creationId xmlns:a16="http://schemas.microsoft.com/office/drawing/2014/main" id="{53223F92-8832-4966-8550-D43BF00743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8">
              <a:extLst>
                <a:ext uri="{FF2B5EF4-FFF2-40B4-BE49-F238E27FC236}">
                  <a16:creationId xmlns:a16="http://schemas.microsoft.com/office/drawing/2014/main" id="{3DA37D92-2E9A-43F2-A69E-78F01F4A55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709">
              <a:extLst>
                <a:ext uri="{FF2B5EF4-FFF2-40B4-BE49-F238E27FC236}">
                  <a16:creationId xmlns:a16="http://schemas.microsoft.com/office/drawing/2014/main" id="{1D92F3C8-FA8A-438E-824A-1F4EB9C83C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0">
              <a:extLst>
                <a:ext uri="{FF2B5EF4-FFF2-40B4-BE49-F238E27FC236}">
                  <a16:creationId xmlns:a16="http://schemas.microsoft.com/office/drawing/2014/main" id="{CF086F9F-AAC1-4CD4-8595-4061E764AE6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1">
              <a:extLst>
                <a:ext uri="{FF2B5EF4-FFF2-40B4-BE49-F238E27FC236}">
                  <a16:creationId xmlns:a16="http://schemas.microsoft.com/office/drawing/2014/main" id="{C5B51BE0-23B7-4839-BFE2-9CAA3BFFC95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2">
              <a:extLst>
                <a:ext uri="{FF2B5EF4-FFF2-40B4-BE49-F238E27FC236}">
                  <a16:creationId xmlns:a16="http://schemas.microsoft.com/office/drawing/2014/main" id="{BC966DD9-4439-4688-AA94-07BBAB08B93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3">
              <a:extLst>
                <a:ext uri="{FF2B5EF4-FFF2-40B4-BE49-F238E27FC236}">
                  <a16:creationId xmlns:a16="http://schemas.microsoft.com/office/drawing/2014/main" id="{E48CDA10-3F71-4C17-BE53-462EAD53B10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4">
              <a:extLst>
                <a:ext uri="{FF2B5EF4-FFF2-40B4-BE49-F238E27FC236}">
                  <a16:creationId xmlns:a16="http://schemas.microsoft.com/office/drawing/2014/main" id="{763ADA46-90BC-4B02-826A-EF148B3DC84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5">
              <a:extLst>
                <a:ext uri="{FF2B5EF4-FFF2-40B4-BE49-F238E27FC236}">
                  <a16:creationId xmlns:a16="http://schemas.microsoft.com/office/drawing/2014/main" id="{4B2BC3A9-1DCB-480B-885C-7B414AD92D5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716">
              <a:extLst>
                <a:ext uri="{FF2B5EF4-FFF2-40B4-BE49-F238E27FC236}">
                  <a16:creationId xmlns:a16="http://schemas.microsoft.com/office/drawing/2014/main" id="{CFADCC30-E1F5-49E4-8378-BD2C426BDA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7">
              <a:extLst>
                <a:ext uri="{FF2B5EF4-FFF2-40B4-BE49-F238E27FC236}">
                  <a16:creationId xmlns:a16="http://schemas.microsoft.com/office/drawing/2014/main" id="{AED7BF90-DFAB-4A3F-B9D2-70709F6396E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18">
              <a:extLst>
                <a:ext uri="{FF2B5EF4-FFF2-40B4-BE49-F238E27FC236}">
                  <a16:creationId xmlns:a16="http://schemas.microsoft.com/office/drawing/2014/main" id="{A5C29AAE-FD29-4A1F-83E9-75B83B41DC3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19">
              <a:extLst>
                <a:ext uri="{FF2B5EF4-FFF2-40B4-BE49-F238E27FC236}">
                  <a16:creationId xmlns:a16="http://schemas.microsoft.com/office/drawing/2014/main" id="{E93987B7-6539-4229-AA73-6A76625CFFE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0">
              <a:extLst>
                <a:ext uri="{FF2B5EF4-FFF2-40B4-BE49-F238E27FC236}">
                  <a16:creationId xmlns:a16="http://schemas.microsoft.com/office/drawing/2014/main" id="{CA409C6A-FC2A-4D2F-9FBF-10B0F6A5DE9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1">
              <a:extLst>
                <a:ext uri="{FF2B5EF4-FFF2-40B4-BE49-F238E27FC236}">
                  <a16:creationId xmlns:a16="http://schemas.microsoft.com/office/drawing/2014/main" id="{93139FD9-F74B-4E02-A1D1-53D74E31771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2">
              <a:extLst>
                <a:ext uri="{FF2B5EF4-FFF2-40B4-BE49-F238E27FC236}">
                  <a16:creationId xmlns:a16="http://schemas.microsoft.com/office/drawing/2014/main" id="{192919AD-7A2F-41B1-BDB4-879C021E7E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3">
              <a:extLst>
                <a:ext uri="{FF2B5EF4-FFF2-40B4-BE49-F238E27FC236}">
                  <a16:creationId xmlns:a16="http://schemas.microsoft.com/office/drawing/2014/main" id="{516FD2A3-5B68-4484-B1D7-9FF362ADF7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4">
              <a:extLst>
                <a:ext uri="{FF2B5EF4-FFF2-40B4-BE49-F238E27FC236}">
                  <a16:creationId xmlns:a16="http://schemas.microsoft.com/office/drawing/2014/main" id="{426BE8C5-C0FC-492C-BA3B-CE0333E669F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5">
              <a:extLst>
                <a:ext uri="{FF2B5EF4-FFF2-40B4-BE49-F238E27FC236}">
                  <a16:creationId xmlns:a16="http://schemas.microsoft.com/office/drawing/2014/main" id="{27F2D173-65B3-436A-A800-967538B8C4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6">
              <a:extLst>
                <a:ext uri="{FF2B5EF4-FFF2-40B4-BE49-F238E27FC236}">
                  <a16:creationId xmlns:a16="http://schemas.microsoft.com/office/drawing/2014/main" id="{609156CA-A879-4BD5-B30D-BB1434CEA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28">
              <a:extLst>
                <a:ext uri="{FF2B5EF4-FFF2-40B4-BE49-F238E27FC236}">
                  <a16:creationId xmlns:a16="http://schemas.microsoft.com/office/drawing/2014/main" id="{8ECEE757-5732-46A6-874B-FD7BC9EF16E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29">
              <a:extLst>
                <a:ext uri="{FF2B5EF4-FFF2-40B4-BE49-F238E27FC236}">
                  <a16:creationId xmlns:a16="http://schemas.microsoft.com/office/drawing/2014/main" id="{22FF58D9-25BB-4ABD-BF05-22F257EBD3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730">
              <a:extLst>
                <a:ext uri="{FF2B5EF4-FFF2-40B4-BE49-F238E27FC236}">
                  <a16:creationId xmlns:a16="http://schemas.microsoft.com/office/drawing/2014/main" id="{6038AFF5-743B-403C-9876-F667E96D2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731">
              <a:extLst>
                <a:ext uri="{FF2B5EF4-FFF2-40B4-BE49-F238E27FC236}">
                  <a16:creationId xmlns:a16="http://schemas.microsoft.com/office/drawing/2014/main" id="{A44144F7-10DF-4D09-A558-2173B75BC2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Line 732">
              <a:extLst>
                <a:ext uri="{FF2B5EF4-FFF2-40B4-BE49-F238E27FC236}">
                  <a16:creationId xmlns:a16="http://schemas.microsoft.com/office/drawing/2014/main" id="{14B7B34F-4BCB-4AF5-91DE-9A1AA0B0DA2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Line 733">
              <a:extLst>
                <a:ext uri="{FF2B5EF4-FFF2-40B4-BE49-F238E27FC236}">
                  <a16:creationId xmlns:a16="http://schemas.microsoft.com/office/drawing/2014/main" id="{9F4C7FA2-EDC9-4BBC-B491-EC18387A28A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EDDFD711-FE8B-4BAA-AFF4-339BB607F397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FFB9065-1AFE-4E27-8DF0-16E5D7A7D9B8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06A4D28-6AE1-4FED-B124-C5152E1B6C12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 页 展 示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B5966E89-9177-4418-91FE-D1D3EEC69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CCC42E-CFFC-472C-9663-996091745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93" y="166836"/>
            <a:ext cx="607513" cy="58527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73C671A3-3D1A-4F24-97F3-826376456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5C10C97-9856-4307-B84B-604239DF17B0}"/>
              </a:ext>
            </a:extLst>
          </p:cNvPr>
          <p:cNvGrpSpPr/>
          <p:nvPr/>
        </p:nvGrpSpPr>
        <p:grpSpPr>
          <a:xfrm>
            <a:off x="155712" y="2504661"/>
            <a:ext cx="5930348" cy="2828509"/>
            <a:chOff x="155712" y="2286001"/>
            <a:chExt cx="5930348" cy="282850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1DEED3-6ED4-40F6-B05D-56A8B4E41D24}"/>
                </a:ext>
              </a:extLst>
            </p:cNvPr>
            <p:cNvSpPr/>
            <p:nvPr/>
          </p:nvSpPr>
          <p:spPr>
            <a:xfrm>
              <a:off x="165651" y="2286001"/>
              <a:ext cx="5920409" cy="216673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BC734C3-89F0-44EE-93D3-122D761BDDB6}"/>
                </a:ext>
              </a:extLst>
            </p:cNvPr>
            <p:cNvSpPr/>
            <p:nvPr/>
          </p:nvSpPr>
          <p:spPr>
            <a:xfrm>
              <a:off x="155712" y="4488345"/>
              <a:ext cx="358802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病例审核及归档情况</a:t>
              </a:r>
            </a:p>
          </p:txBody>
        </p:sp>
      </p:grpSp>
      <p:grpSp>
        <p:nvGrpSpPr>
          <p:cNvPr id="5" name="Group 93">
            <a:extLst>
              <a:ext uri="{FF2B5EF4-FFF2-40B4-BE49-F238E27FC236}">
                <a16:creationId xmlns:a16="http://schemas.microsoft.com/office/drawing/2014/main" id="{6EDFE7EA-E026-4371-8194-9F561DFFD7ED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6" name="Line 699">
              <a:extLst>
                <a:ext uri="{FF2B5EF4-FFF2-40B4-BE49-F238E27FC236}">
                  <a16:creationId xmlns:a16="http://schemas.microsoft.com/office/drawing/2014/main" id="{A44E0C8C-2BFC-4EA4-A904-63A9D7919F7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A50CF77E-23EF-491D-A4C9-CD4CD9E92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3F1602C1-192D-4C06-94C5-72B1781FDA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784530C2-6543-4491-9D45-EFDA4798451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62132A4F-C80D-44AB-A2F8-3B4D3BD0AF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D75AD8D6-77D4-43FA-947C-16FD921ABDB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03C68CEF-9DE8-4E0E-B1FC-C90B88742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759A7D19-95DD-445C-8794-82B67F3D96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9835BD93-4A33-41CD-AF3E-FDB75048F5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FEF6C962-606B-4C16-9D13-5F27E807E1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3197BECE-4B75-490F-8635-4A93A72ED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35198642-8C96-49A3-85F3-B3ED75D1A8B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698D53BA-B265-4825-B734-F4ED0995B39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5586CEDF-24C3-471A-A284-EB83405A397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F9D87F2D-3B07-49D4-817D-EDE2CCF4ED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E304D1D3-32FD-45D6-A773-9B4BE13B543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764C398D-AC4C-4A23-9566-63B37375833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2350711C-D24C-4E57-B40E-668EABBDD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E9CB72A5-9C02-4BBA-8B9C-053C87C8B61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1DB5321F-B050-4644-A776-A0E5B5CB979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483970FB-52F2-4D8B-9A79-56E2AC7B325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D82E0944-28B6-4777-9A93-553269DD1D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06807CA1-2E85-412A-9877-DB8BF02A4D2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2A195F16-2BF1-445B-9028-4C9A6E329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A32D24B0-5350-42F3-A9D7-B3048ED83D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C94B90E3-3EF5-4241-9ED4-2DE00BDA8F9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BD0ABCB3-1DF4-4A90-9241-A2ECC67090A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B4554DC2-85BA-4971-AE05-E1DD07F93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AF449F89-12AD-4CA2-AC94-46A0A471821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F8CAE1EF-C334-421B-9E8E-15530C3FD0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F805F3E9-FC1A-4C33-9BDE-3A76AE61D5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F77FE862-7B71-42AB-9C74-3D49E9E7DC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C40341E0-A29C-44B9-8C2E-C99FD307E96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45B3AE5B-6131-451D-9EA1-F681ED18810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428B72D4-B3F4-4C82-BA00-5C15474F298D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1EB2F2D-27A4-49F8-A989-88F9424CF92B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0C0D97A-CC42-4D8F-B528-DED49EBE33E5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 页 展 示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BC2DCEEA-7A6C-4D38-BDD6-25C54D5D9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6AF8A83C-6EE6-4DA8-92EC-5753813F9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47" y="166836"/>
            <a:ext cx="630137" cy="5852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92F782B-36BE-403C-92F4-D3DEF8520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FBDB542-3197-4A44-ADC4-0300BAD6105E}"/>
              </a:ext>
            </a:extLst>
          </p:cNvPr>
          <p:cNvGrpSpPr/>
          <p:nvPr/>
        </p:nvGrpSpPr>
        <p:grpSpPr>
          <a:xfrm>
            <a:off x="6096000" y="2490578"/>
            <a:ext cx="5930348" cy="2792895"/>
            <a:chOff x="6096000" y="2321615"/>
            <a:chExt cx="5930348" cy="279289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1DEED3-6ED4-40F6-B05D-56A8B4E41D24}"/>
                </a:ext>
              </a:extLst>
            </p:cNvPr>
            <p:cNvSpPr/>
            <p:nvPr/>
          </p:nvSpPr>
          <p:spPr>
            <a:xfrm>
              <a:off x="6096000" y="2321615"/>
              <a:ext cx="5920409" cy="216673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BC734C3-89F0-44EE-93D3-122D761BDDB6}"/>
                </a:ext>
              </a:extLst>
            </p:cNvPr>
            <p:cNvSpPr/>
            <p:nvPr/>
          </p:nvSpPr>
          <p:spPr>
            <a:xfrm>
              <a:off x="8438321" y="4488345"/>
              <a:ext cx="358802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数据库账号状态</a:t>
              </a:r>
            </a:p>
          </p:txBody>
        </p:sp>
      </p:grpSp>
      <p:grpSp>
        <p:nvGrpSpPr>
          <p:cNvPr id="5" name="Group 93">
            <a:extLst>
              <a:ext uri="{FF2B5EF4-FFF2-40B4-BE49-F238E27FC236}">
                <a16:creationId xmlns:a16="http://schemas.microsoft.com/office/drawing/2014/main" id="{1511946D-17C6-49E1-9E18-4EB42DD3BFBF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6" name="Line 699">
              <a:extLst>
                <a:ext uri="{FF2B5EF4-FFF2-40B4-BE49-F238E27FC236}">
                  <a16:creationId xmlns:a16="http://schemas.microsoft.com/office/drawing/2014/main" id="{A7B94214-CF7D-4130-B5C4-F1F4D75997D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61FEB5AB-C202-4C4D-A711-85CD33B585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D0D8D859-0FEE-44F4-A62F-B1E5EB0A3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9BD06712-0220-4E75-82AD-282EA1519AE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F80FF32F-AD27-4B2C-97C4-29392E209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604EB7A5-A6C3-496A-9966-32BF21BD31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2DD2058B-9AA8-4855-8CFC-D176C1B0CE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60ACEC44-2565-41C2-A174-5CAB6F426A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F1313C0C-BCE2-4606-9568-A01AF2820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B4E9FACA-8B9B-491B-8764-40DE3C7F86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5F0C7714-E34C-41EE-9E18-72FEEDE9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11D20A71-A53A-4991-8E1A-7894434C17E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8647E04B-A354-4F86-B8D6-F176D396E35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80D486EF-0C16-4BD8-BA2D-1F4F74CC9F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57742433-CA8C-4B02-B30A-1CE15A6E14D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1F4338F7-9612-4FBE-AAA2-B3A7252E54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F37837EE-5C32-4EF5-B934-7D272DC0DAF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7B84ED51-6932-4B48-B00B-19C9851E4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1EC5A850-9F9E-4B0F-8EE9-1D8E21E2ECE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2C498576-4DEF-4809-89DB-2748B329308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E9FD5CF9-9F5D-4C0A-ADDC-6B29F868948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A3633457-2A04-4205-A8C7-E40473CEBE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8C3A1CAD-8939-4D47-A08C-61ADB0B1B17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162DC4E8-4373-4926-BCD5-54D1F0056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E8E2AB6C-9FCD-4A1A-BEE8-6B8363A83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7A41F878-FC4B-4F81-A9E7-24EA0C477CE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22DAB9DF-90D6-4FF6-8C1C-04DDA66B79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FE15DD5E-3BAB-4763-A59E-33372BE16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5A1FA27D-181B-4FA8-8094-3B75286177C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E1B3C62A-6EDB-4380-A0A2-9C43693E3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77DAED76-B3CA-4611-89B4-B61DC6584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E23B5BE4-2D88-466F-AF9C-8CF618FBFF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EDA94768-DE5A-4CC6-AA51-D0FFE09A59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5D816B53-5E76-4444-9BD9-109813784F2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42E602F9-B0E8-45B8-A420-5F375163924B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64878183-7805-4ADE-AC06-0EF89C65369C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9FC79D2-F705-48CF-92F3-BEF273D9DD01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 页 展 示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BAFDDD1-02AD-4266-8034-36FE24BC4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017B74D-D406-4361-8ABC-F739B60B4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46" y="166836"/>
            <a:ext cx="669739" cy="5852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40A09540-92BB-4207-805A-536045FD1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192D2DC-3656-41FD-A033-B4AFE64F356B}"/>
              </a:ext>
            </a:extLst>
          </p:cNvPr>
          <p:cNvGrpSpPr/>
          <p:nvPr/>
        </p:nvGrpSpPr>
        <p:grpSpPr>
          <a:xfrm>
            <a:off x="165652" y="3846443"/>
            <a:ext cx="5930348" cy="2903880"/>
            <a:chOff x="165652" y="3776870"/>
            <a:chExt cx="5930348" cy="290388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1DEED3-6ED4-40F6-B05D-56A8B4E41D24}"/>
                </a:ext>
              </a:extLst>
            </p:cNvPr>
            <p:cNvSpPr/>
            <p:nvPr/>
          </p:nvSpPr>
          <p:spPr>
            <a:xfrm>
              <a:off x="175591" y="4403035"/>
              <a:ext cx="5920409" cy="22777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BC734C3-89F0-44EE-93D3-122D761BDDB6}"/>
                </a:ext>
              </a:extLst>
            </p:cNvPr>
            <p:cNvSpPr/>
            <p:nvPr/>
          </p:nvSpPr>
          <p:spPr>
            <a:xfrm>
              <a:off x="165652" y="3776870"/>
              <a:ext cx="358802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“三会”开展情况</a:t>
              </a:r>
            </a:p>
          </p:txBody>
        </p:sp>
      </p:grpSp>
      <p:grpSp>
        <p:nvGrpSpPr>
          <p:cNvPr id="5" name="Group 93">
            <a:extLst>
              <a:ext uri="{FF2B5EF4-FFF2-40B4-BE49-F238E27FC236}">
                <a16:creationId xmlns:a16="http://schemas.microsoft.com/office/drawing/2014/main" id="{B1E4C2B0-0805-4642-8168-A42BFA006D56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6" name="Line 699">
              <a:extLst>
                <a:ext uri="{FF2B5EF4-FFF2-40B4-BE49-F238E27FC236}">
                  <a16:creationId xmlns:a16="http://schemas.microsoft.com/office/drawing/2014/main" id="{05CBB617-19E5-4831-89B7-33A0B4C74F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00">
              <a:extLst>
                <a:ext uri="{FF2B5EF4-FFF2-40B4-BE49-F238E27FC236}">
                  <a16:creationId xmlns:a16="http://schemas.microsoft.com/office/drawing/2014/main" id="{944DADF0-5BFC-452E-8A48-D14BF71F9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701">
              <a:extLst>
                <a:ext uri="{FF2B5EF4-FFF2-40B4-BE49-F238E27FC236}">
                  <a16:creationId xmlns:a16="http://schemas.microsoft.com/office/drawing/2014/main" id="{8A2AFC6F-CF2A-4D9F-BAD3-2C28CB957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Line 702">
              <a:extLst>
                <a:ext uri="{FF2B5EF4-FFF2-40B4-BE49-F238E27FC236}">
                  <a16:creationId xmlns:a16="http://schemas.microsoft.com/office/drawing/2014/main" id="{CF5E36D2-AFBE-4BC1-AB26-79E5EC78441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79D1D325-BA0B-4FAA-B7E1-75273F6733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4">
              <a:extLst>
                <a:ext uri="{FF2B5EF4-FFF2-40B4-BE49-F238E27FC236}">
                  <a16:creationId xmlns:a16="http://schemas.microsoft.com/office/drawing/2014/main" id="{0DD357DD-63A9-4963-AFEA-357ED53A8ED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5">
              <a:extLst>
                <a:ext uri="{FF2B5EF4-FFF2-40B4-BE49-F238E27FC236}">
                  <a16:creationId xmlns:a16="http://schemas.microsoft.com/office/drawing/2014/main" id="{C02F615C-E1E4-48F0-BD26-37F641491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706">
              <a:extLst>
                <a:ext uri="{FF2B5EF4-FFF2-40B4-BE49-F238E27FC236}">
                  <a16:creationId xmlns:a16="http://schemas.microsoft.com/office/drawing/2014/main" id="{59AE92A8-66CE-43D7-BAD8-78792EAF9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7">
              <a:extLst>
                <a:ext uri="{FF2B5EF4-FFF2-40B4-BE49-F238E27FC236}">
                  <a16:creationId xmlns:a16="http://schemas.microsoft.com/office/drawing/2014/main" id="{0361BE82-0D35-419C-90F6-E493A4A7EB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8">
              <a:extLst>
                <a:ext uri="{FF2B5EF4-FFF2-40B4-BE49-F238E27FC236}">
                  <a16:creationId xmlns:a16="http://schemas.microsoft.com/office/drawing/2014/main" id="{F061E0AC-BC7E-4D20-8482-0A7FE980E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9">
              <a:extLst>
                <a:ext uri="{FF2B5EF4-FFF2-40B4-BE49-F238E27FC236}">
                  <a16:creationId xmlns:a16="http://schemas.microsoft.com/office/drawing/2014/main" id="{14D44A7E-7130-4C4D-AD74-AA8BC7940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Line 710">
              <a:extLst>
                <a:ext uri="{FF2B5EF4-FFF2-40B4-BE49-F238E27FC236}">
                  <a16:creationId xmlns:a16="http://schemas.microsoft.com/office/drawing/2014/main" id="{051E3317-50FD-424E-B61D-1EE3860594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Line 711">
              <a:extLst>
                <a:ext uri="{FF2B5EF4-FFF2-40B4-BE49-F238E27FC236}">
                  <a16:creationId xmlns:a16="http://schemas.microsoft.com/office/drawing/2014/main" id="{CA4D039A-C34A-4F96-9173-0FAADEF5F1B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2">
              <a:extLst>
                <a:ext uri="{FF2B5EF4-FFF2-40B4-BE49-F238E27FC236}">
                  <a16:creationId xmlns:a16="http://schemas.microsoft.com/office/drawing/2014/main" id="{D73ADC42-6CCD-46FB-B90E-0EC65EAC96E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3">
              <a:extLst>
                <a:ext uri="{FF2B5EF4-FFF2-40B4-BE49-F238E27FC236}">
                  <a16:creationId xmlns:a16="http://schemas.microsoft.com/office/drawing/2014/main" id="{CE5572DE-8DF3-4BFB-9394-70A5FE5DEEC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4">
              <a:extLst>
                <a:ext uri="{FF2B5EF4-FFF2-40B4-BE49-F238E27FC236}">
                  <a16:creationId xmlns:a16="http://schemas.microsoft.com/office/drawing/2014/main" id="{C000583D-0D62-42AE-A0CB-AA6E41372C5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5">
              <a:extLst>
                <a:ext uri="{FF2B5EF4-FFF2-40B4-BE49-F238E27FC236}">
                  <a16:creationId xmlns:a16="http://schemas.microsoft.com/office/drawing/2014/main" id="{C2ACCB15-4340-4FE8-A1F5-E9AE45A8152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716">
              <a:extLst>
                <a:ext uri="{FF2B5EF4-FFF2-40B4-BE49-F238E27FC236}">
                  <a16:creationId xmlns:a16="http://schemas.microsoft.com/office/drawing/2014/main" id="{5C9F0681-342A-4B58-BD0E-0F4927473E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7">
              <a:extLst>
                <a:ext uri="{FF2B5EF4-FFF2-40B4-BE49-F238E27FC236}">
                  <a16:creationId xmlns:a16="http://schemas.microsoft.com/office/drawing/2014/main" id="{764CECE7-B324-4B6E-879E-4BF132FA1B8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718">
              <a:extLst>
                <a:ext uri="{FF2B5EF4-FFF2-40B4-BE49-F238E27FC236}">
                  <a16:creationId xmlns:a16="http://schemas.microsoft.com/office/drawing/2014/main" id="{0CBAE48E-94E0-4C74-835C-7C159958FDD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9">
              <a:extLst>
                <a:ext uri="{FF2B5EF4-FFF2-40B4-BE49-F238E27FC236}">
                  <a16:creationId xmlns:a16="http://schemas.microsoft.com/office/drawing/2014/main" id="{3201F757-5812-4101-98C8-1AA57A4D80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20">
              <a:extLst>
                <a:ext uri="{FF2B5EF4-FFF2-40B4-BE49-F238E27FC236}">
                  <a16:creationId xmlns:a16="http://schemas.microsoft.com/office/drawing/2014/main" id="{E8BC7B9D-6710-4E1B-A81B-FEC78F256B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21">
              <a:extLst>
                <a:ext uri="{FF2B5EF4-FFF2-40B4-BE49-F238E27FC236}">
                  <a16:creationId xmlns:a16="http://schemas.microsoft.com/office/drawing/2014/main" id="{5AEFE486-8A1A-4233-B3AD-00E94946B9E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722">
              <a:extLst>
                <a:ext uri="{FF2B5EF4-FFF2-40B4-BE49-F238E27FC236}">
                  <a16:creationId xmlns:a16="http://schemas.microsoft.com/office/drawing/2014/main" id="{01BD9268-AB39-421C-B047-0E96677947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723">
              <a:extLst>
                <a:ext uri="{FF2B5EF4-FFF2-40B4-BE49-F238E27FC236}">
                  <a16:creationId xmlns:a16="http://schemas.microsoft.com/office/drawing/2014/main" id="{63EB9D38-11CF-484F-A319-DE856D284A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Line 724">
              <a:extLst>
                <a:ext uri="{FF2B5EF4-FFF2-40B4-BE49-F238E27FC236}">
                  <a16:creationId xmlns:a16="http://schemas.microsoft.com/office/drawing/2014/main" id="{B9BA6CA3-A896-499D-A319-97D716B811C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Line 725">
              <a:extLst>
                <a:ext uri="{FF2B5EF4-FFF2-40B4-BE49-F238E27FC236}">
                  <a16:creationId xmlns:a16="http://schemas.microsoft.com/office/drawing/2014/main" id="{0A55FBEF-28CB-46FA-BF9F-26A9D84878D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26">
              <a:extLst>
                <a:ext uri="{FF2B5EF4-FFF2-40B4-BE49-F238E27FC236}">
                  <a16:creationId xmlns:a16="http://schemas.microsoft.com/office/drawing/2014/main" id="{27FD2FF2-8E81-4A1D-A897-5B86154BCF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8">
              <a:extLst>
                <a:ext uri="{FF2B5EF4-FFF2-40B4-BE49-F238E27FC236}">
                  <a16:creationId xmlns:a16="http://schemas.microsoft.com/office/drawing/2014/main" id="{A69496C7-C207-4AA5-A0FC-2908F71503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9">
              <a:extLst>
                <a:ext uri="{FF2B5EF4-FFF2-40B4-BE49-F238E27FC236}">
                  <a16:creationId xmlns:a16="http://schemas.microsoft.com/office/drawing/2014/main" id="{3B53501F-5F46-4316-9694-7E478A64A0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730">
              <a:extLst>
                <a:ext uri="{FF2B5EF4-FFF2-40B4-BE49-F238E27FC236}">
                  <a16:creationId xmlns:a16="http://schemas.microsoft.com/office/drawing/2014/main" id="{D5E60DA3-203D-4620-A8C9-0F86CB5AA8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31">
              <a:extLst>
                <a:ext uri="{FF2B5EF4-FFF2-40B4-BE49-F238E27FC236}">
                  <a16:creationId xmlns:a16="http://schemas.microsoft.com/office/drawing/2014/main" id="{DADBF124-BD96-49F3-8ABA-E2B80D732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Line 732">
              <a:extLst>
                <a:ext uri="{FF2B5EF4-FFF2-40B4-BE49-F238E27FC236}">
                  <a16:creationId xmlns:a16="http://schemas.microsoft.com/office/drawing/2014/main" id="{935A0F0B-6E07-4645-9A9D-6F56ED248CE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Line 733">
              <a:extLst>
                <a:ext uri="{FF2B5EF4-FFF2-40B4-BE49-F238E27FC236}">
                  <a16:creationId xmlns:a16="http://schemas.microsoft.com/office/drawing/2014/main" id="{ABE62FA4-2157-49A7-BE43-0300C97CE18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38C1C169-D007-4AA5-927B-859C51D9A4AB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1A26E923-BA07-4C0E-85F3-F5C5661EB240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C7C963F-B3A0-4CC0-AD19-6C96A3BB7CE0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 页 展 示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E52618F-82E0-4D0B-A189-0F691627B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9F539075-4EAD-420F-A5E9-40C82649F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09EE1F60-FC27-4B77-922F-B695FF52C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C69C97-4B72-48AE-91BE-9E938BB2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378"/>
            <a:ext cx="12192000" cy="572862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F7333C0-C06F-4488-901C-3A461E4F38DC}"/>
              </a:ext>
            </a:extLst>
          </p:cNvPr>
          <p:cNvGrpSpPr/>
          <p:nvPr/>
        </p:nvGrpSpPr>
        <p:grpSpPr>
          <a:xfrm>
            <a:off x="6096000" y="3886200"/>
            <a:ext cx="5928692" cy="2991678"/>
            <a:chOff x="6096000" y="3766931"/>
            <a:chExt cx="5928692" cy="309106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1DEED3-6ED4-40F6-B05D-56A8B4E41D24}"/>
                </a:ext>
              </a:extLst>
            </p:cNvPr>
            <p:cNvSpPr/>
            <p:nvPr/>
          </p:nvSpPr>
          <p:spPr>
            <a:xfrm>
              <a:off x="6096000" y="4422913"/>
              <a:ext cx="5920409" cy="243508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BC734C3-89F0-44EE-93D3-122D761BDDB6}"/>
                </a:ext>
              </a:extLst>
            </p:cNvPr>
            <p:cNvSpPr/>
            <p:nvPr/>
          </p:nvSpPr>
          <p:spPr>
            <a:xfrm>
              <a:off x="8436665" y="3766931"/>
              <a:ext cx="3588027" cy="6261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核心指标的区域、省内排名情况</a:t>
              </a:r>
            </a:p>
          </p:txBody>
        </p:sp>
      </p:grpSp>
      <p:grpSp>
        <p:nvGrpSpPr>
          <p:cNvPr id="9" name="Group 93">
            <a:extLst>
              <a:ext uri="{FF2B5EF4-FFF2-40B4-BE49-F238E27FC236}">
                <a16:creationId xmlns:a16="http://schemas.microsoft.com/office/drawing/2014/main" id="{321C9530-FA77-499C-BDFA-73B50EAF8CA5}"/>
              </a:ext>
            </a:extLst>
          </p:cNvPr>
          <p:cNvGrpSpPr/>
          <p:nvPr/>
        </p:nvGrpSpPr>
        <p:grpSpPr>
          <a:xfrm>
            <a:off x="337930" y="251831"/>
            <a:ext cx="511190" cy="499520"/>
            <a:chOff x="4943475" y="2471838"/>
            <a:chExt cx="2305050" cy="2333030"/>
          </a:xfrm>
        </p:grpSpPr>
        <p:sp>
          <p:nvSpPr>
            <p:cNvPr id="10" name="Line 699">
              <a:extLst>
                <a:ext uri="{FF2B5EF4-FFF2-40B4-BE49-F238E27FC236}">
                  <a16:creationId xmlns:a16="http://schemas.microsoft.com/office/drawing/2014/main" id="{DE0F59FF-AD2A-4B8D-BE55-5AC44D6F38A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700">
              <a:extLst>
                <a:ext uri="{FF2B5EF4-FFF2-40B4-BE49-F238E27FC236}">
                  <a16:creationId xmlns:a16="http://schemas.microsoft.com/office/drawing/2014/main" id="{2E7AEC21-C1E9-473C-9F5C-5DC27521F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701">
              <a:extLst>
                <a:ext uri="{FF2B5EF4-FFF2-40B4-BE49-F238E27FC236}">
                  <a16:creationId xmlns:a16="http://schemas.microsoft.com/office/drawing/2014/main" id="{4264C51C-15C8-4C08-A1DB-CAFFBE14A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Line 702">
              <a:extLst>
                <a:ext uri="{FF2B5EF4-FFF2-40B4-BE49-F238E27FC236}">
                  <a16:creationId xmlns:a16="http://schemas.microsoft.com/office/drawing/2014/main" id="{DA1492C4-2756-4E00-B7CC-4825C81BDF5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703">
              <a:extLst>
                <a:ext uri="{FF2B5EF4-FFF2-40B4-BE49-F238E27FC236}">
                  <a16:creationId xmlns:a16="http://schemas.microsoft.com/office/drawing/2014/main" id="{CBDF0D89-0C66-42F5-A2DF-6384E02687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Line 704">
              <a:extLst>
                <a:ext uri="{FF2B5EF4-FFF2-40B4-BE49-F238E27FC236}">
                  <a16:creationId xmlns:a16="http://schemas.microsoft.com/office/drawing/2014/main" id="{2E469512-2781-47A9-A15B-2EF05258F08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705">
              <a:extLst>
                <a:ext uri="{FF2B5EF4-FFF2-40B4-BE49-F238E27FC236}">
                  <a16:creationId xmlns:a16="http://schemas.microsoft.com/office/drawing/2014/main" id="{7E84748B-3979-4D60-90AB-A72BE39EFD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706">
              <a:extLst>
                <a:ext uri="{FF2B5EF4-FFF2-40B4-BE49-F238E27FC236}">
                  <a16:creationId xmlns:a16="http://schemas.microsoft.com/office/drawing/2014/main" id="{28D184B2-7ABE-4BE2-B302-BBC3EAB604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07">
              <a:extLst>
                <a:ext uri="{FF2B5EF4-FFF2-40B4-BE49-F238E27FC236}">
                  <a16:creationId xmlns:a16="http://schemas.microsoft.com/office/drawing/2014/main" id="{78947AB4-B78E-41DC-9E9A-6ABFDF57C8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08">
              <a:extLst>
                <a:ext uri="{FF2B5EF4-FFF2-40B4-BE49-F238E27FC236}">
                  <a16:creationId xmlns:a16="http://schemas.microsoft.com/office/drawing/2014/main" id="{74B1F1A8-292B-48CB-8438-CF659EFE3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709">
              <a:extLst>
                <a:ext uri="{FF2B5EF4-FFF2-40B4-BE49-F238E27FC236}">
                  <a16:creationId xmlns:a16="http://schemas.microsoft.com/office/drawing/2014/main" id="{8E94A01F-57D0-4F70-93A0-91B1FAA89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Line 710">
              <a:extLst>
                <a:ext uri="{FF2B5EF4-FFF2-40B4-BE49-F238E27FC236}">
                  <a16:creationId xmlns:a16="http://schemas.microsoft.com/office/drawing/2014/main" id="{518578E3-D7ED-430B-BDE0-CD72AC845D2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Line 711">
              <a:extLst>
                <a:ext uri="{FF2B5EF4-FFF2-40B4-BE49-F238E27FC236}">
                  <a16:creationId xmlns:a16="http://schemas.microsoft.com/office/drawing/2014/main" id="{3B13A0DD-28AB-4123-8C52-C1F3F74658F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Line 712">
              <a:extLst>
                <a:ext uri="{FF2B5EF4-FFF2-40B4-BE49-F238E27FC236}">
                  <a16:creationId xmlns:a16="http://schemas.microsoft.com/office/drawing/2014/main" id="{33F6CBAF-CE75-4396-B6B5-9A7A89732FD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Line 713">
              <a:extLst>
                <a:ext uri="{FF2B5EF4-FFF2-40B4-BE49-F238E27FC236}">
                  <a16:creationId xmlns:a16="http://schemas.microsoft.com/office/drawing/2014/main" id="{9B2E42FA-7E37-4F7F-A074-68AB617F446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Line 714">
              <a:extLst>
                <a:ext uri="{FF2B5EF4-FFF2-40B4-BE49-F238E27FC236}">
                  <a16:creationId xmlns:a16="http://schemas.microsoft.com/office/drawing/2014/main" id="{AB8026E4-D683-40F5-9BA9-A2928BBD9F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Line 715">
              <a:extLst>
                <a:ext uri="{FF2B5EF4-FFF2-40B4-BE49-F238E27FC236}">
                  <a16:creationId xmlns:a16="http://schemas.microsoft.com/office/drawing/2014/main" id="{DB18C83A-98B1-4497-8C22-2273E8A257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716">
              <a:extLst>
                <a:ext uri="{FF2B5EF4-FFF2-40B4-BE49-F238E27FC236}">
                  <a16:creationId xmlns:a16="http://schemas.microsoft.com/office/drawing/2014/main" id="{5495690E-9E8E-47A1-A279-AE577B8D21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Line 717">
              <a:extLst>
                <a:ext uri="{FF2B5EF4-FFF2-40B4-BE49-F238E27FC236}">
                  <a16:creationId xmlns:a16="http://schemas.microsoft.com/office/drawing/2014/main" id="{EB84BF6C-0DAB-45C4-A366-D4C68B818F1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Line 718">
              <a:extLst>
                <a:ext uri="{FF2B5EF4-FFF2-40B4-BE49-F238E27FC236}">
                  <a16:creationId xmlns:a16="http://schemas.microsoft.com/office/drawing/2014/main" id="{C80AA9C8-048A-48AA-8C32-24BC87C0C0B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Line 719">
              <a:extLst>
                <a:ext uri="{FF2B5EF4-FFF2-40B4-BE49-F238E27FC236}">
                  <a16:creationId xmlns:a16="http://schemas.microsoft.com/office/drawing/2014/main" id="{E69D94E3-8B4E-4EAE-96B2-57AE211F55F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Line 720">
              <a:extLst>
                <a:ext uri="{FF2B5EF4-FFF2-40B4-BE49-F238E27FC236}">
                  <a16:creationId xmlns:a16="http://schemas.microsoft.com/office/drawing/2014/main" id="{C8647E04-9553-4A4A-AF87-73DEB2D3528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Line 721">
              <a:extLst>
                <a:ext uri="{FF2B5EF4-FFF2-40B4-BE49-F238E27FC236}">
                  <a16:creationId xmlns:a16="http://schemas.microsoft.com/office/drawing/2014/main" id="{148E6183-23A5-4240-BBC0-1A44B204808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722">
              <a:extLst>
                <a:ext uri="{FF2B5EF4-FFF2-40B4-BE49-F238E27FC236}">
                  <a16:creationId xmlns:a16="http://schemas.microsoft.com/office/drawing/2014/main" id="{F0A29ACF-207C-43C5-8473-151286C1DA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723">
              <a:extLst>
                <a:ext uri="{FF2B5EF4-FFF2-40B4-BE49-F238E27FC236}">
                  <a16:creationId xmlns:a16="http://schemas.microsoft.com/office/drawing/2014/main" id="{7DC550B2-0F04-4389-8A7C-E98F379FA3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Line 724">
              <a:extLst>
                <a:ext uri="{FF2B5EF4-FFF2-40B4-BE49-F238E27FC236}">
                  <a16:creationId xmlns:a16="http://schemas.microsoft.com/office/drawing/2014/main" id="{3D656ED2-2C5B-46FD-A18E-EC89222113C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Line 725">
              <a:extLst>
                <a:ext uri="{FF2B5EF4-FFF2-40B4-BE49-F238E27FC236}">
                  <a16:creationId xmlns:a16="http://schemas.microsoft.com/office/drawing/2014/main" id="{AC65351B-D524-49B6-AF45-BAFBFC78D87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726">
              <a:extLst>
                <a:ext uri="{FF2B5EF4-FFF2-40B4-BE49-F238E27FC236}">
                  <a16:creationId xmlns:a16="http://schemas.microsoft.com/office/drawing/2014/main" id="{7A51B774-2938-4635-8C9D-B348A0CA86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Line 728">
              <a:extLst>
                <a:ext uri="{FF2B5EF4-FFF2-40B4-BE49-F238E27FC236}">
                  <a16:creationId xmlns:a16="http://schemas.microsoft.com/office/drawing/2014/main" id="{78D6C393-82EC-431C-A810-95FD3A8287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729">
              <a:extLst>
                <a:ext uri="{FF2B5EF4-FFF2-40B4-BE49-F238E27FC236}">
                  <a16:creationId xmlns:a16="http://schemas.microsoft.com/office/drawing/2014/main" id="{BBBBB574-BBB9-471D-8B60-CF7CA303F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730">
              <a:extLst>
                <a:ext uri="{FF2B5EF4-FFF2-40B4-BE49-F238E27FC236}">
                  <a16:creationId xmlns:a16="http://schemas.microsoft.com/office/drawing/2014/main" id="{24A5C7B0-5BAE-4DA6-9DAE-4AD68F88A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731">
              <a:extLst>
                <a:ext uri="{FF2B5EF4-FFF2-40B4-BE49-F238E27FC236}">
                  <a16:creationId xmlns:a16="http://schemas.microsoft.com/office/drawing/2014/main" id="{F5CAB179-6BA9-4F04-8C3D-7C8AC523E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Line 732">
              <a:extLst>
                <a:ext uri="{FF2B5EF4-FFF2-40B4-BE49-F238E27FC236}">
                  <a16:creationId xmlns:a16="http://schemas.microsoft.com/office/drawing/2014/main" id="{D273C2CB-453A-4D7E-A2F5-A71EF3CB275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Line 733">
              <a:extLst>
                <a:ext uri="{FF2B5EF4-FFF2-40B4-BE49-F238E27FC236}">
                  <a16:creationId xmlns:a16="http://schemas.microsoft.com/office/drawing/2014/main" id="{6CADB5E8-87C5-4E85-9A60-1A577FC1202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300239BE-7DE3-4957-B502-8335FF3D9F31}"/>
              </a:ext>
            </a:extLst>
          </p:cNvPr>
          <p:cNvSpPr/>
          <p:nvPr/>
        </p:nvSpPr>
        <p:spPr>
          <a:xfrm>
            <a:off x="397199" y="310805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03A31F9B-B599-4E0B-9C82-DEAFCD8648C2}"/>
              </a:ext>
            </a:extLst>
          </p:cNvPr>
          <p:cNvSpPr/>
          <p:nvPr/>
        </p:nvSpPr>
        <p:spPr>
          <a:xfrm>
            <a:off x="638793" y="528568"/>
            <a:ext cx="511190" cy="4995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E0EC60D-B7E5-498B-81F3-5E64647FC262}"/>
              </a:ext>
            </a:extLst>
          </p:cNvPr>
          <p:cNvSpPr txBox="1">
            <a:spLocks/>
          </p:cNvSpPr>
          <p:nvPr/>
        </p:nvSpPr>
        <p:spPr>
          <a:xfrm>
            <a:off x="1388429" y="401489"/>
            <a:ext cx="1977789" cy="3859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 页 展 示</a:t>
            </a:r>
            <a:endParaRPr lang="en-GB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24D595FA-493D-4860-9921-94A6AB418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6" y="169244"/>
            <a:ext cx="616118" cy="64108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6E3B20A0-C33F-461C-BB7F-0C4438DB3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89" y="166836"/>
            <a:ext cx="616118" cy="58527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FDCFEC87-3329-4D5C-9948-8E222E0AD1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02" y="179790"/>
            <a:ext cx="726994" cy="5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宽屏</PresentationFormat>
  <Paragraphs>149</Paragraphs>
  <Slides>40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华文楷体</vt:lpstr>
      <vt:lpstr>华文新魏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 </cp:lastModifiedBy>
  <cp:revision>166</cp:revision>
  <dcterms:created xsi:type="dcterms:W3CDTF">2017-03-10T09:23:09Z</dcterms:created>
  <dcterms:modified xsi:type="dcterms:W3CDTF">2019-06-15T23:55:18Z</dcterms:modified>
</cp:coreProperties>
</file>