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89" r:id="rId8"/>
    <p:sldId id="263" r:id="rId9"/>
    <p:sldId id="262" r:id="rId10"/>
    <p:sldId id="266" r:id="rId11"/>
    <p:sldId id="290" r:id="rId12"/>
    <p:sldId id="269" r:id="rId13"/>
    <p:sldId id="270" r:id="rId14"/>
    <p:sldId id="267" r:id="rId15"/>
    <p:sldId id="271" r:id="rId16"/>
    <p:sldId id="272" r:id="rId17"/>
    <p:sldId id="273" r:id="rId18"/>
    <p:sldId id="274" r:id="rId19"/>
    <p:sldId id="275" r:id="rId20"/>
    <p:sldId id="276" r:id="rId21"/>
    <p:sldId id="277" r:id="rId22"/>
    <p:sldId id="278" r:id="rId23"/>
    <p:sldId id="280" r:id="rId24"/>
    <p:sldId id="283" r:id="rId25"/>
    <p:sldId id="28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66A9D9"/>
    <a:srgbClr val="2E48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79" d="100"/>
          <a:sy n="79" d="100"/>
        </p:scale>
        <p:origin x="114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4C5A6-3001-4714-9EB0-9AC300A3C7DA}"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zh-CN" altLang="en-US"/>
        </a:p>
      </dgm:t>
    </dgm:pt>
    <dgm:pt modelId="{3767562D-A9A3-4EB1-A02F-99DFE752BAA3}">
      <dgm:prSet/>
      <dgm:spPr/>
      <dgm:t>
        <a:bodyPr/>
        <a:lstStyle/>
        <a:p>
          <a:pPr algn="l"/>
          <a:r>
            <a:rPr lang="en-US" b="1" dirty="0">
              <a:latin typeface="微软雅黑" panose="020B0503020204020204" pitchFamily="34" charset="-122"/>
              <a:ea typeface="微软雅黑" panose="020B0503020204020204" pitchFamily="34" charset="-122"/>
            </a:rPr>
            <a:t>1.</a:t>
          </a:r>
          <a:r>
            <a:rPr lang="zh-CN" b="1" dirty="0">
              <a:latin typeface="微软雅黑" panose="020B0503020204020204" pitchFamily="34" charset="-122"/>
              <a:ea typeface="微软雅黑" panose="020B0503020204020204" pitchFamily="34" charset="-122"/>
            </a:rPr>
            <a:t>是评价胸痛中心建设质量和水平的主要依据</a:t>
          </a:r>
        </a:p>
      </dgm:t>
    </dgm:pt>
    <dgm:pt modelId="{C96EA8E6-DB55-4B47-B110-3BF90E7EC944}" type="parTrans" cxnId="{D6F90F69-9D61-41C1-A954-C530A673CD10}">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28767183-9B96-4AE4-B1B7-EAF71AD4109F}" type="sibTrans" cxnId="{D6F90F69-9D61-41C1-A954-C530A673CD10}">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85E56EE2-4DF5-45D7-A3BC-105021A8ACF3}">
      <dgm:prSet/>
      <dgm:spPr/>
      <dgm:t>
        <a:bodyPr/>
        <a:lstStyle/>
        <a:p>
          <a:pPr algn="l"/>
          <a:r>
            <a:rPr lang="en-US" b="1" dirty="0">
              <a:latin typeface="微软雅黑" panose="020B0503020204020204" pitchFamily="34" charset="-122"/>
              <a:ea typeface="微软雅黑" panose="020B0503020204020204" pitchFamily="34" charset="-122"/>
            </a:rPr>
            <a:t>2.</a:t>
          </a:r>
          <a:r>
            <a:rPr lang="zh-CN" b="1" dirty="0">
              <a:latin typeface="微软雅黑" panose="020B0503020204020204" pitchFamily="34" charset="-122"/>
              <a:ea typeface="微软雅黑" panose="020B0503020204020204" pitchFamily="34" charset="-122"/>
            </a:rPr>
            <a:t>是胸痛中心的核心内容和持续改进的保证</a:t>
          </a:r>
        </a:p>
      </dgm:t>
    </dgm:pt>
    <dgm:pt modelId="{E2613C4F-5E32-4240-9FA4-EBFCAE1EBD56}" type="parTrans" cxnId="{AFB0B0CA-F7B2-4ECD-B180-0338D3535BBC}">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4E2AFB6A-90C8-48B0-BAE5-D8369DC5B616}" type="sibTrans" cxnId="{AFB0B0CA-F7B2-4ECD-B180-0338D3535BBC}">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0317BDCE-3947-421C-8781-03F296BED44F}">
      <dgm:prSet/>
      <dgm:spPr/>
      <dgm:t>
        <a:bodyPr/>
        <a:lstStyle/>
        <a:p>
          <a:pPr algn="l"/>
          <a:r>
            <a:rPr lang="en-US" b="1">
              <a:latin typeface="微软雅黑" panose="020B0503020204020204" pitchFamily="34" charset="-122"/>
              <a:ea typeface="微软雅黑" panose="020B0503020204020204" pitchFamily="34" charset="-122"/>
            </a:rPr>
            <a:t>3.</a:t>
          </a:r>
          <a:r>
            <a:rPr lang="zh-CN" b="1">
              <a:latin typeface="微软雅黑" panose="020B0503020204020204" pitchFamily="34" charset="-122"/>
              <a:ea typeface="微软雅黑" panose="020B0503020204020204" pitchFamily="34" charset="-122"/>
            </a:rPr>
            <a:t>是胸痛中心质量管理和控制体系的主要手段</a:t>
          </a:r>
        </a:p>
      </dgm:t>
    </dgm:pt>
    <dgm:pt modelId="{B9033497-6365-46C0-89EA-08B23D06B886}" type="parTrans" cxnId="{B2486D28-4381-4C31-B610-74751F0AFD92}">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AF4422AA-0B80-4AA8-8413-3C40BC62D3EF}" type="sibTrans" cxnId="{B2486D28-4381-4C31-B610-74751F0AFD92}">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CC8A523D-C398-479F-BE43-B4E279A7E0EB}">
      <dgm:prSet/>
      <dgm:spPr/>
      <dgm:t>
        <a:bodyPr/>
        <a:lstStyle/>
        <a:p>
          <a:pPr algn="l"/>
          <a:r>
            <a:rPr lang="en-US" b="1">
              <a:latin typeface="微软雅黑" panose="020B0503020204020204" pitchFamily="34" charset="-122"/>
              <a:ea typeface="微软雅黑" panose="020B0503020204020204" pitchFamily="34" charset="-122"/>
            </a:rPr>
            <a:t>4.</a:t>
          </a:r>
          <a:r>
            <a:rPr lang="zh-CN" b="1">
              <a:latin typeface="微软雅黑" panose="020B0503020204020204" pitchFamily="34" charset="-122"/>
              <a:ea typeface="微软雅黑" panose="020B0503020204020204" pitchFamily="34" charset="-122"/>
            </a:rPr>
            <a:t>是认证评审现场核查的重点</a:t>
          </a:r>
        </a:p>
      </dgm:t>
    </dgm:pt>
    <dgm:pt modelId="{96809FB3-A77B-4B9D-9524-AA6D3961AF33}" type="parTrans" cxnId="{3E987C59-B49A-40CC-BF60-0E7A4557F91E}">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C6D822D4-A9BC-404E-8944-9D09C5B2C2FE}" type="sibTrans" cxnId="{3E987C59-B49A-40CC-BF60-0E7A4557F91E}">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B671F468-4D88-418B-B7C8-B76AC252FC1F}">
      <dgm:prSet/>
      <dgm:spPr/>
      <dgm:t>
        <a:bodyPr/>
        <a:lstStyle/>
        <a:p>
          <a:pPr algn="l"/>
          <a:r>
            <a:rPr lang="en-US" b="1">
              <a:latin typeface="微软雅黑" panose="020B0503020204020204" pitchFamily="34" charset="-122"/>
              <a:ea typeface="微软雅黑" panose="020B0503020204020204" pitchFamily="34" charset="-122"/>
            </a:rPr>
            <a:t>5.</a:t>
          </a:r>
          <a:r>
            <a:rPr lang="zh-CN" b="1">
              <a:latin typeface="微软雅黑" panose="020B0503020204020204" pitchFamily="34" charset="-122"/>
              <a:ea typeface="微软雅黑" panose="020B0503020204020204" pitchFamily="34" charset="-122"/>
            </a:rPr>
            <a:t>是科研的重要资料</a:t>
          </a:r>
        </a:p>
      </dgm:t>
    </dgm:pt>
    <dgm:pt modelId="{0A36B82C-250B-4A8F-8A1E-C8D83BEE725A}" type="parTrans" cxnId="{B645AADC-5BA8-445E-92D7-41520D124D6E}">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227B0397-D5B7-46EB-A8EA-1D101260C45F}" type="sibTrans" cxnId="{B645AADC-5BA8-445E-92D7-41520D124D6E}">
      <dgm:prSet/>
      <dgm:spPr/>
      <dgm:t>
        <a:bodyPr/>
        <a:lstStyle/>
        <a:p>
          <a:pPr algn="l"/>
          <a:endParaRPr lang="zh-CN" altLang="en-US" b="1">
            <a:latin typeface="微软雅黑" panose="020B0503020204020204" pitchFamily="34" charset="-122"/>
            <a:ea typeface="微软雅黑" panose="020B0503020204020204" pitchFamily="34" charset="-122"/>
          </a:endParaRPr>
        </a:p>
      </dgm:t>
    </dgm:pt>
    <dgm:pt modelId="{411B1B7D-05CD-4EEE-9119-42471A67B6BE}" type="pres">
      <dgm:prSet presAssocID="{7D84C5A6-3001-4714-9EB0-9AC300A3C7DA}" presName="linearFlow" presStyleCnt="0">
        <dgm:presLayoutVars>
          <dgm:dir/>
          <dgm:resizeHandles val="exact"/>
        </dgm:presLayoutVars>
      </dgm:prSet>
      <dgm:spPr/>
    </dgm:pt>
    <dgm:pt modelId="{BCA91BD6-86CB-4AA8-8266-C84374823CA2}" type="pres">
      <dgm:prSet presAssocID="{3767562D-A9A3-4EB1-A02F-99DFE752BAA3}" presName="composite" presStyleCnt="0"/>
      <dgm:spPr/>
    </dgm:pt>
    <dgm:pt modelId="{09C6FF9C-E4EA-46FF-84CC-987B8CC62418}" type="pres">
      <dgm:prSet presAssocID="{3767562D-A9A3-4EB1-A02F-99DFE752BAA3}" presName="imgShp" presStyleLbl="fgImgPlace1" presStyleIdx="0" presStyleCnt="5" custLinFactNeighborX="-5060" custLinFactNeighborY="3795"/>
      <dgm:spPr>
        <a:blipFill rotWithShape="1">
          <a:blip xmlns:r="http://schemas.openxmlformats.org/officeDocument/2006/relationships" r:embed="rId1"/>
          <a:stretch>
            <a:fillRect/>
          </a:stretch>
        </a:blipFill>
      </dgm:spPr>
    </dgm:pt>
    <dgm:pt modelId="{A37C536A-3AE4-4162-9FCC-B6C2C751DA8F}" type="pres">
      <dgm:prSet presAssocID="{3767562D-A9A3-4EB1-A02F-99DFE752BAA3}" presName="txShp" presStyleLbl="node1" presStyleIdx="0" presStyleCnt="5">
        <dgm:presLayoutVars>
          <dgm:bulletEnabled val="1"/>
        </dgm:presLayoutVars>
      </dgm:prSet>
      <dgm:spPr/>
    </dgm:pt>
    <dgm:pt modelId="{9B521070-E6A1-4F40-B0EF-3A9247701DE6}" type="pres">
      <dgm:prSet presAssocID="{28767183-9B96-4AE4-B1B7-EAF71AD4109F}" presName="spacing" presStyleCnt="0"/>
      <dgm:spPr/>
    </dgm:pt>
    <dgm:pt modelId="{A340DEAC-EC56-4F13-BFB2-7C1FF2C7E7CC}" type="pres">
      <dgm:prSet presAssocID="{85E56EE2-4DF5-45D7-A3BC-105021A8ACF3}" presName="composite" presStyleCnt="0"/>
      <dgm:spPr/>
    </dgm:pt>
    <dgm:pt modelId="{33581BD8-78C5-4CFF-A4E7-FA6042B2C2DE}" type="pres">
      <dgm:prSet presAssocID="{85E56EE2-4DF5-45D7-A3BC-105021A8ACF3}" presName="imgShp" presStyleLbl="fgImgPlace1" presStyleIdx="1" presStyleCnt="5"/>
      <dgm:spPr>
        <a:blipFill rotWithShape="1">
          <a:blip xmlns:r="http://schemas.openxmlformats.org/officeDocument/2006/relationships" r:embed="rId1"/>
          <a:stretch>
            <a:fillRect/>
          </a:stretch>
        </a:blipFill>
      </dgm:spPr>
    </dgm:pt>
    <dgm:pt modelId="{7E3A9DCC-FAE0-4BEF-9B00-FCDCB17EFD3B}" type="pres">
      <dgm:prSet presAssocID="{85E56EE2-4DF5-45D7-A3BC-105021A8ACF3}" presName="txShp" presStyleLbl="node1" presStyleIdx="1" presStyleCnt="5">
        <dgm:presLayoutVars>
          <dgm:bulletEnabled val="1"/>
        </dgm:presLayoutVars>
      </dgm:prSet>
      <dgm:spPr/>
    </dgm:pt>
    <dgm:pt modelId="{9FDF0F08-0623-46F0-B12B-1557F47E89E9}" type="pres">
      <dgm:prSet presAssocID="{4E2AFB6A-90C8-48B0-BAE5-D8369DC5B616}" presName="spacing" presStyleCnt="0"/>
      <dgm:spPr/>
    </dgm:pt>
    <dgm:pt modelId="{C3566CF6-4B2D-4918-AE92-E3A99E7F1A45}" type="pres">
      <dgm:prSet presAssocID="{0317BDCE-3947-421C-8781-03F296BED44F}" presName="composite" presStyleCnt="0"/>
      <dgm:spPr/>
    </dgm:pt>
    <dgm:pt modelId="{2EB90F4F-3BC2-4B36-A017-692F8B7584C0}" type="pres">
      <dgm:prSet presAssocID="{0317BDCE-3947-421C-8781-03F296BED44F}" presName="imgShp" presStyleLbl="fgImgPlace1" presStyleIdx="2" presStyleCnt="5"/>
      <dgm:spPr>
        <a:blipFill rotWithShape="1">
          <a:blip xmlns:r="http://schemas.openxmlformats.org/officeDocument/2006/relationships" r:embed="rId1"/>
          <a:stretch>
            <a:fillRect/>
          </a:stretch>
        </a:blipFill>
      </dgm:spPr>
    </dgm:pt>
    <dgm:pt modelId="{3367E6E0-5860-46C7-8FB4-EBF4754339AE}" type="pres">
      <dgm:prSet presAssocID="{0317BDCE-3947-421C-8781-03F296BED44F}" presName="txShp" presStyleLbl="node1" presStyleIdx="2" presStyleCnt="5">
        <dgm:presLayoutVars>
          <dgm:bulletEnabled val="1"/>
        </dgm:presLayoutVars>
      </dgm:prSet>
      <dgm:spPr/>
    </dgm:pt>
    <dgm:pt modelId="{75B919B0-974D-4E9A-AA7E-B1E8C22D23AC}" type="pres">
      <dgm:prSet presAssocID="{AF4422AA-0B80-4AA8-8413-3C40BC62D3EF}" presName="spacing" presStyleCnt="0"/>
      <dgm:spPr/>
    </dgm:pt>
    <dgm:pt modelId="{A4D30942-24F8-4549-97D2-E2189BEE85A9}" type="pres">
      <dgm:prSet presAssocID="{CC8A523D-C398-479F-BE43-B4E279A7E0EB}" presName="composite" presStyleCnt="0"/>
      <dgm:spPr/>
    </dgm:pt>
    <dgm:pt modelId="{22ADB743-FD70-41CC-ACDE-E82F07E1A2F1}" type="pres">
      <dgm:prSet presAssocID="{CC8A523D-C398-479F-BE43-B4E279A7E0EB}" presName="imgShp" presStyleLbl="fgImgPlace1" presStyleIdx="3" presStyleCnt="5"/>
      <dgm:spPr>
        <a:blipFill rotWithShape="1">
          <a:blip xmlns:r="http://schemas.openxmlformats.org/officeDocument/2006/relationships" r:embed="rId1"/>
          <a:stretch>
            <a:fillRect/>
          </a:stretch>
        </a:blipFill>
      </dgm:spPr>
    </dgm:pt>
    <dgm:pt modelId="{7733288B-DCF0-46F4-BCF8-7543B128C0C2}" type="pres">
      <dgm:prSet presAssocID="{CC8A523D-C398-479F-BE43-B4E279A7E0EB}" presName="txShp" presStyleLbl="node1" presStyleIdx="3" presStyleCnt="5">
        <dgm:presLayoutVars>
          <dgm:bulletEnabled val="1"/>
        </dgm:presLayoutVars>
      </dgm:prSet>
      <dgm:spPr/>
    </dgm:pt>
    <dgm:pt modelId="{4DF4B4FC-35FB-47ED-898C-0072283737C5}" type="pres">
      <dgm:prSet presAssocID="{C6D822D4-A9BC-404E-8944-9D09C5B2C2FE}" presName="spacing" presStyleCnt="0"/>
      <dgm:spPr/>
    </dgm:pt>
    <dgm:pt modelId="{133C5DB8-5639-40A7-AD67-223DEBA002C0}" type="pres">
      <dgm:prSet presAssocID="{B671F468-4D88-418B-B7C8-B76AC252FC1F}" presName="composite" presStyleCnt="0"/>
      <dgm:spPr/>
    </dgm:pt>
    <dgm:pt modelId="{42AE5D3B-B548-45EA-83B1-60C474747003}" type="pres">
      <dgm:prSet presAssocID="{B671F468-4D88-418B-B7C8-B76AC252FC1F}" presName="imgShp" presStyleLbl="fgImgPlace1" presStyleIdx="4" presStyleCnt="5" custLinFactNeighborY="0"/>
      <dgm:spPr>
        <a:blipFill rotWithShape="1">
          <a:blip xmlns:r="http://schemas.openxmlformats.org/officeDocument/2006/relationships" r:embed="rId1"/>
          <a:stretch>
            <a:fillRect/>
          </a:stretch>
        </a:blipFill>
      </dgm:spPr>
    </dgm:pt>
    <dgm:pt modelId="{2A924678-4582-4028-9E54-8D8E09F356AF}" type="pres">
      <dgm:prSet presAssocID="{B671F468-4D88-418B-B7C8-B76AC252FC1F}" presName="txShp" presStyleLbl="node1" presStyleIdx="4" presStyleCnt="5">
        <dgm:presLayoutVars>
          <dgm:bulletEnabled val="1"/>
        </dgm:presLayoutVars>
      </dgm:prSet>
      <dgm:spPr/>
    </dgm:pt>
  </dgm:ptLst>
  <dgm:cxnLst>
    <dgm:cxn modelId="{AB9E1A00-30B0-44BB-B502-A0660A01152D}" type="presOf" srcId="{85E56EE2-4DF5-45D7-A3BC-105021A8ACF3}" destId="{7E3A9DCC-FAE0-4BEF-9B00-FCDCB17EFD3B}" srcOrd="0" destOrd="0" presId="urn:microsoft.com/office/officeart/2005/8/layout/vList3"/>
    <dgm:cxn modelId="{E3465A0E-2015-4B72-88CF-79ADF9EBD3C8}" type="presOf" srcId="{CC8A523D-C398-479F-BE43-B4E279A7E0EB}" destId="{7733288B-DCF0-46F4-BCF8-7543B128C0C2}" srcOrd="0" destOrd="0" presId="urn:microsoft.com/office/officeart/2005/8/layout/vList3"/>
    <dgm:cxn modelId="{F3F29D17-0384-4507-A73C-6B926F2FAD7D}" type="presOf" srcId="{7D84C5A6-3001-4714-9EB0-9AC300A3C7DA}" destId="{411B1B7D-05CD-4EEE-9119-42471A67B6BE}" srcOrd="0" destOrd="0" presId="urn:microsoft.com/office/officeart/2005/8/layout/vList3"/>
    <dgm:cxn modelId="{B2486D28-4381-4C31-B610-74751F0AFD92}" srcId="{7D84C5A6-3001-4714-9EB0-9AC300A3C7DA}" destId="{0317BDCE-3947-421C-8781-03F296BED44F}" srcOrd="2" destOrd="0" parTransId="{B9033497-6365-46C0-89EA-08B23D06B886}" sibTransId="{AF4422AA-0B80-4AA8-8413-3C40BC62D3EF}"/>
    <dgm:cxn modelId="{ABE4ED3A-8E46-481A-B21E-92693F18654A}" type="presOf" srcId="{3767562D-A9A3-4EB1-A02F-99DFE752BAA3}" destId="{A37C536A-3AE4-4162-9FCC-B6C2C751DA8F}" srcOrd="0" destOrd="0" presId="urn:microsoft.com/office/officeart/2005/8/layout/vList3"/>
    <dgm:cxn modelId="{D6F90F69-9D61-41C1-A954-C530A673CD10}" srcId="{7D84C5A6-3001-4714-9EB0-9AC300A3C7DA}" destId="{3767562D-A9A3-4EB1-A02F-99DFE752BAA3}" srcOrd="0" destOrd="0" parTransId="{C96EA8E6-DB55-4B47-B110-3BF90E7EC944}" sibTransId="{28767183-9B96-4AE4-B1B7-EAF71AD4109F}"/>
    <dgm:cxn modelId="{435DCE50-9DE0-4FDD-BB21-8738FDCE810B}" type="presOf" srcId="{0317BDCE-3947-421C-8781-03F296BED44F}" destId="{3367E6E0-5860-46C7-8FB4-EBF4754339AE}" srcOrd="0" destOrd="0" presId="urn:microsoft.com/office/officeart/2005/8/layout/vList3"/>
    <dgm:cxn modelId="{3E987C59-B49A-40CC-BF60-0E7A4557F91E}" srcId="{7D84C5A6-3001-4714-9EB0-9AC300A3C7DA}" destId="{CC8A523D-C398-479F-BE43-B4E279A7E0EB}" srcOrd="3" destOrd="0" parTransId="{96809FB3-A77B-4B9D-9524-AA6D3961AF33}" sibTransId="{C6D822D4-A9BC-404E-8944-9D09C5B2C2FE}"/>
    <dgm:cxn modelId="{AFB0B0CA-F7B2-4ECD-B180-0338D3535BBC}" srcId="{7D84C5A6-3001-4714-9EB0-9AC300A3C7DA}" destId="{85E56EE2-4DF5-45D7-A3BC-105021A8ACF3}" srcOrd="1" destOrd="0" parTransId="{E2613C4F-5E32-4240-9FA4-EBFCAE1EBD56}" sibTransId="{4E2AFB6A-90C8-48B0-BAE5-D8369DC5B616}"/>
    <dgm:cxn modelId="{B645AADC-5BA8-445E-92D7-41520D124D6E}" srcId="{7D84C5A6-3001-4714-9EB0-9AC300A3C7DA}" destId="{B671F468-4D88-418B-B7C8-B76AC252FC1F}" srcOrd="4" destOrd="0" parTransId="{0A36B82C-250B-4A8F-8A1E-C8D83BEE725A}" sibTransId="{227B0397-D5B7-46EB-A8EA-1D101260C45F}"/>
    <dgm:cxn modelId="{83CE8BE6-CD06-477A-9130-EB41ABAD016B}" type="presOf" srcId="{B671F468-4D88-418B-B7C8-B76AC252FC1F}" destId="{2A924678-4582-4028-9E54-8D8E09F356AF}" srcOrd="0" destOrd="0" presId="urn:microsoft.com/office/officeart/2005/8/layout/vList3"/>
    <dgm:cxn modelId="{F3B6289C-E96F-442B-8F08-58E8DC3EF446}" type="presParOf" srcId="{411B1B7D-05CD-4EEE-9119-42471A67B6BE}" destId="{BCA91BD6-86CB-4AA8-8266-C84374823CA2}" srcOrd="0" destOrd="0" presId="urn:microsoft.com/office/officeart/2005/8/layout/vList3"/>
    <dgm:cxn modelId="{698AA970-23F4-4276-90D4-4E5FF86C7FA0}" type="presParOf" srcId="{BCA91BD6-86CB-4AA8-8266-C84374823CA2}" destId="{09C6FF9C-E4EA-46FF-84CC-987B8CC62418}" srcOrd="0" destOrd="0" presId="urn:microsoft.com/office/officeart/2005/8/layout/vList3"/>
    <dgm:cxn modelId="{761134DC-6BA1-494F-A798-77A74045BD4E}" type="presParOf" srcId="{BCA91BD6-86CB-4AA8-8266-C84374823CA2}" destId="{A37C536A-3AE4-4162-9FCC-B6C2C751DA8F}" srcOrd="1" destOrd="0" presId="urn:microsoft.com/office/officeart/2005/8/layout/vList3"/>
    <dgm:cxn modelId="{4FDBC04A-F94D-4BDC-8416-7C78441066C3}" type="presParOf" srcId="{411B1B7D-05CD-4EEE-9119-42471A67B6BE}" destId="{9B521070-E6A1-4F40-B0EF-3A9247701DE6}" srcOrd="1" destOrd="0" presId="urn:microsoft.com/office/officeart/2005/8/layout/vList3"/>
    <dgm:cxn modelId="{FE365C3A-D888-42AF-AB0E-ACDC6EE71132}" type="presParOf" srcId="{411B1B7D-05CD-4EEE-9119-42471A67B6BE}" destId="{A340DEAC-EC56-4F13-BFB2-7C1FF2C7E7CC}" srcOrd="2" destOrd="0" presId="urn:microsoft.com/office/officeart/2005/8/layout/vList3"/>
    <dgm:cxn modelId="{D9A77ECD-A44F-43CE-8A9F-399AED20698E}" type="presParOf" srcId="{A340DEAC-EC56-4F13-BFB2-7C1FF2C7E7CC}" destId="{33581BD8-78C5-4CFF-A4E7-FA6042B2C2DE}" srcOrd="0" destOrd="0" presId="urn:microsoft.com/office/officeart/2005/8/layout/vList3"/>
    <dgm:cxn modelId="{B77638A8-7CED-4EFD-8915-396426387AE7}" type="presParOf" srcId="{A340DEAC-EC56-4F13-BFB2-7C1FF2C7E7CC}" destId="{7E3A9DCC-FAE0-4BEF-9B00-FCDCB17EFD3B}" srcOrd="1" destOrd="0" presId="urn:microsoft.com/office/officeart/2005/8/layout/vList3"/>
    <dgm:cxn modelId="{1265B39B-821E-4EA3-8C96-CC06D6B31D7A}" type="presParOf" srcId="{411B1B7D-05CD-4EEE-9119-42471A67B6BE}" destId="{9FDF0F08-0623-46F0-B12B-1557F47E89E9}" srcOrd="3" destOrd="0" presId="urn:microsoft.com/office/officeart/2005/8/layout/vList3"/>
    <dgm:cxn modelId="{57771349-E741-4088-B6BD-7EA834AD031D}" type="presParOf" srcId="{411B1B7D-05CD-4EEE-9119-42471A67B6BE}" destId="{C3566CF6-4B2D-4918-AE92-E3A99E7F1A45}" srcOrd="4" destOrd="0" presId="urn:microsoft.com/office/officeart/2005/8/layout/vList3"/>
    <dgm:cxn modelId="{774A6352-DDE6-44CE-8DC9-8A978D9DBADD}" type="presParOf" srcId="{C3566CF6-4B2D-4918-AE92-E3A99E7F1A45}" destId="{2EB90F4F-3BC2-4B36-A017-692F8B7584C0}" srcOrd="0" destOrd="0" presId="urn:microsoft.com/office/officeart/2005/8/layout/vList3"/>
    <dgm:cxn modelId="{73013666-6E63-4FBD-BEAE-557C66D8A136}" type="presParOf" srcId="{C3566CF6-4B2D-4918-AE92-E3A99E7F1A45}" destId="{3367E6E0-5860-46C7-8FB4-EBF4754339AE}" srcOrd="1" destOrd="0" presId="urn:microsoft.com/office/officeart/2005/8/layout/vList3"/>
    <dgm:cxn modelId="{D2681701-E530-4D6D-985A-12DE9E93D4A5}" type="presParOf" srcId="{411B1B7D-05CD-4EEE-9119-42471A67B6BE}" destId="{75B919B0-974D-4E9A-AA7E-B1E8C22D23AC}" srcOrd="5" destOrd="0" presId="urn:microsoft.com/office/officeart/2005/8/layout/vList3"/>
    <dgm:cxn modelId="{5038A626-1193-4ED5-AAB0-1EFFA047B183}" type="presParOf" srcId="{411B1B7D-05CD-4EEE-9119-42471A67B6BE}" destId="{A4D30942-24F8-4549-97D2-E2189BEE85A9}" srcOrd="6" destOrd="0" presId="urn:microsoft.com/office/officeart/2005/8/layout/vList3"/>
    <dgm:cxn modelId="{D069F8F0-640B-4C0B-94F2-7EA83080D5C1}" type="presParOf" srcId="{A4D30942-24F8-4549-97D2-E2189BEE85A9}" destId="{22ADB743-FD70-41CC-ACDE-E82F07E1A2F1}" srcOrd="0" destOrd="0" presId="urn:microsoft.com/office/officeart/2005/8/layout/vList3"/>
    <dgm:cxn modelId="{34DCBA27-BFFF-4120-8B3B-05707DB4A6F6}" type="presParOf" srcId="{A4D30942-24F8-4549-97D2-E2189BEE85A9}" destId="{7733288B-DCF0-46F4-BCF8-7543B128C0C2}" srcOrd="1" destOrd="0" presId="urn:microsoft.com/office/officeart/2005/8/layout/vList3"/>
    <dgm:cxn modelId="{91D7DCF1-9424-40B4-B0DD-7A5FAD08AF8A}" type="presParOf" srcId="{411B1B7D-05CD-4EEE-9119-42471A67B6BE}" destId="{4DF4B4FC-35FB-47ED-898C-0072283737C5}" srcOrd="7" destOrd="0" presId="urn:microsoft.com/office/officeart/2005/8/layout/vList3"/>
    <dgm:cxn modelId="{ED406AB1-6CD0-4979-87E8-A9F6C49DE834}" type="presParOf" srcId="{411B1B7D-05CD-4EEE-9119-42471A67B6BE}" destId="{133C5DB8-5639-40A7-AD67-223DEBA002C0}" srcOrd="8" destOrd="0" presId="urn:microsoft.com/office/officeart/2005/8/layout/vList3"/>
    <dgm:cxn modelId="{B402C728-68FC-4A91-9AFE-4E67A739907E}" type="presParOf" srcId="{133C5DB8-5639-40A7-AD67-223DEBA002C0}" destId="{42AE5D3B-B548-45EA-83B1-60C474747003}" srcOrd="0" destOrd="0" presId="urn:microsoft.com/office/officeart/2005/8/layout/vList3"/>
    <dgm:cxn modelId="{4AC590FF-F51E-4591-813B-8AC54DBC097C}" type="presParOf" srcId="{133C5DB8-5639-40A7-AD67-223DEBA002C0}" destId="{2A924678-4582-4028-9E54-8D8E09F356A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4DEF7-CC55-4102-85EF-1BF49BE8E279}" type="doc">
      <dgm:prSet loTypeId="urn:microsoft.com/office/officeart/2005/8/layout/pyramid2" loCatId="pyramid" qsTypeId="urn:microsoft.com/office/officeart/2005/8/quickstyle/simple1" qsCatId="simple" csTypeId="urn:microsoft.com/office/officeart/2005/8/colors/accent1_2" csCatId="accent1" phldr="1"/>
      <dgm:spPr/>
    </dgm:pt>
    <dgm:pt modelId="{49C2E2B7-8F8F-4186-BFF0-1201CDE7933E}">
      <dgm:prSet phldrT="[文本]" custT="1"/>
      <dgm:spPr/>
      <dgm:t>
        <a:bodyPr/>
        <a:lstStyle/>
        <a:p>
          <a:r>
            <a:rPr lang="zh-CN" altLang="en-US" sz="1600" dirty="0">
              <a:latin typeface="微软雅黑" panose="020B0503020204020204" pitchFamily="34" charset="-122"/>
              <a:ea typeface="微软雅黑" panose="020B0503020204020204" pitchFamily="34" charset="-122"/>
            </a:rPr>
            <a:t>病历、各类表格、诊疗记录</a:t>
          </a:r>
        </a:p>
      </dgm:t>
    </dgm:pt>
    <dgm:pt modelId="{F519272B-BAFD-448B-ADDD-BB5133629C31}" type="parTrans" cxnId="{F6654076-78C1-484C-B251-A22F9D552DA4}">
      <dgm:prSet/>
      <dgm:spPr/>
      <dgm:t>
        <a:bodyPr/>
        <a:lstStyle/>
        <a:p>
          <a:endParaRPr lang="zh-CN" altLang="en-US"/>
        </a:p>
      </dgm:t>
    </dgm:pt>
    <dgm:pt modelId="{292832D8-B08F-42DF-BE96-E2F07AE42677}" type="sibTrans" cxnId="{F6654076-78C1-484C-B251-A22F9D552DA4}">
      <dgm:prSet/>
      <dgm:spPr/>
      <dgm:t>
        <a:bodyPr/>
        <a:lstStyle/>
        <a:p>
          <a:endParaRPr lang="zh-CN" altLang="en-US"/>
        </a:p>
      </dgm:t>
    </dgm:pt>
    <dgm:pt modelId="{2FFF1C0C-B6D0-4073-9CD5-A892AECC2923}">
      <dgm:prSet phldrT="[文本]" custT="1"/>
      <dgm:spPr/>
      <dgm:t>
        <a:bodyPr/>
        <a:lstStyle/>
        <a:p>
          <a:r>
            <a:rPr lang="zh-CN" altLang="en-US" sz="1600" dirty="0">
              <a:latin typeface="微软雅黑" panose="020B0503020204020204" pitchFamily="34" charset="-122"/>
              <a:ea typeface="微软雅黑" panose="020B0503020204020204" pitchFamily="34" charset="-122"/>
            </a:rPr>
            <a:t>影像学、检验、专科资料</a:t>
          </a:r>
        </a:p>
      </dgm:t>
    </dgm:pt>
    <dgm:pt modelId="{1831DC13-E15A-47B6-9396-021AC72599E8}" type="parTrans" cxnId="{12FEF6D9-AFF1-47A8-B650-819CA9AD435E}">
      <dgm:prSet/>
      <dgm:spPr/>
      <dgm:t>
        <a:bodyPr/>
        <a:lstStyle/>
        <a:p>
          <a:endParaRPr lang="zh-CN" altLang="en-US"/>
        </a:p>
      </dgm:t>
    </dgm:pt>
    <dgm:pt modelId="{96A8BF40-309C-4093-9816-11415436E93D}" type="sibTrans" cxnId="{12FEF6D9-AFF1-47A8-B650-819CA9AD435E}">
      <dgm:prSet/>
      <dgm:spPr/>
      <dgm:t>
        <a:bodyPr/>
        <a:lstStyle/>
        <a:p>
          <a:endParaRPr lang="zh-CN" altLang="en-US"/>
        </a:p>
      </dgm:t>
    </dgm:pt>
    <dgm:pt modelId="{84AAE82C-3E35-4338-942E-44B3F3604E05}">
      <dgm:prSet phldrT="[文本]" custT="1"/>
      <dgm:spPr/>
      <dgm:t>
        <a:bodyPr/>
        <a:lstStyle/>
        <a:p>
          <a:r>
            <a:rPr lang="zh-CN" altLang="en-US" sz="1600" dirty="0">
              <a:latin typeface="微软雅黑" panose="020B0503020204020204" pitchFamily="34" charset="-122"/>
              <a:ea typeface="微软雅黑" panose="020B0503020204020204" pitchFamily="34" charset="-122"/>
            </a:rPr>
            <a:t>数据库</a:t>
          </a:r>
        </a:p>
      </dgm:t>
    </dgm:pt>
    <dgm:pt modelId="{21A98498-8CFA-4A97-AD0A-B0B70ABA9E69}" type="parTrans" cxnId="{90A2E316-E5D0-45ED-BD1D-CF32559A8735}">
      <dgm:prSet/>
      <dgm:spPr/>
      <dgm:t>
        <a:bodyPr/>
        <a:lstStyle/>
        <a:p>
          <a:endParaRPr lang="zh-CN" altLang="en-US"/>
        </a:p>
      </dgm:t>
    </dgm:pt>
    <dgm:pt modelId="{254AC725-071A-4447-9C03-285D9D3218D2}" type="sibTrans" cxnId="{90A2E316-E5D0-45ED-BD1D-CF32559A8735}">
      <dgm:prSet/>
      <dgm:spPr/>
      <dgm:t>
        <a:bodyPr/>
        <a:lstStyle/>
        <a:p>
          <a:endParaRPr lang="zh-CN" altLang="en-US"/>
        </a:p>
      </dgm:t>
    </dgm:pt>
    <dgm:pt modelId="{18F26990-08E8-4FB6-9C6B-E6FCC761D955}" type="pres">
      <dgm:prSet presAssocID="{4074DEF7-CC55-4102-85EF-1BF49BE8E279}" presName="compositeShape" presStyleCnt="0">
        <dgm:presLayoutVars>
          <dgm:dir/>
          <dgm:resizeHandles/>
        </dgm:presLayoutVars>
      </dgm:prSet>
      <dgm:spPr/>
    </dgm:pt>
    <dgm:pt modelId="{579FA6C6-65E9-4471-A70D-40C68958D53E}" type="pres">
      <dgm:prSet presAssocID="{4074DEF7-CC55-4102-85EF-1BF49BE8E279}" presName="pyramid" presStyleLbl="node1" presStyleIdx="0" presStyleCnt="1"/>
      <dgm:spPr/>
    </dgm:pt>
    <dgm:pt modelId="{BAFD8B42-8EF7-4FD4-AD15-712510EE228A}" type="pres">
      <dgm:prSet presAssocID="{4074DEF7-CC55-4102-85EF-1BF49BE8E279}" presName="theList" presStyleCnt="0"/>
      <dgm:spPr/>
    </dgm:pt>
    <dgm:pt modelId="{7541B4AB-1491-48A9-A3CC-DE095F2A9B98}" type="pres">
      <dgm:prSet presAssocID="{49C2E2B7-8F8F-4186-BFF0-1201CDE7933E}" presName="aNode" presStyleLbl="fgAcc1" presStyleIdx="0" presStyleCnt="3" custScaleX="81703" custScaleY="80304">
        <dgm:presLayoutVars>
          <dgm:bulletEnabled val="1"/>
        </dgm:presLayoutVars>
      </dgm:prSet>
      <dgm:spPr/>
    </dgm:pt>
    <dgm:pt modelId="{1965EA5B-4016-45FF-82A4-47CEE2A25321}" type="pres">
      <dgm:prSet presAssocID="{49C2E2B7-8F8F-4186-BFF0-1201CDE7933E}" presName="aSpace" presStyleCnt="0"/>
      <dgm:spPr/>
    </dgm:pt>
    <dgm:pt modelId="{1CC525F9-E0E7-47DD-A059-6F179F1E5C83}" type="pres">
      <dgm:prSet presAssocID="{2FFF1C0C-B6D0-4073-9CD5-A892AECC2923}" presName="aNode" presStyleLbl="fgAcc1" presStyleIdx="1" presStyleCnt="3" custScaleX="81031" custScaleY="85816">
        <dgm:presLayoutVars>
          <dgm:bulletEnabled val="1"/>
        </dgm:presLayoutVars>
      </dgm:prSet>
      <dgm:spPr/>
    </dgm:pt>
    <dgm:pt modelId="{A65F69BE-C000-42F2-A27A-03DDB2A4E5F8}" type="pres">
      <dgm:prSet presAssocID="{2FFF1C0C-B6D0-4073-9CD5-A892AECC2923}" presName="aSpace" presStyleCnt="0"/>
      <dgm:spPr/>
    </dgm:pt>
    <dgm:pt modelId="{DDEC5342-F5E9-458E-A914-A405F573BC10}" type="pres">
      <dgm:prSet presAssocID="{84AAE82C-3E35-4338-942E-44B3F3604E05}" presName="aNode" presStyleLbl="fgAcc1" presStyleIdx="2" presStyleCnt="3" custScaleX="83534" custScaleY="86014">
        <dgm:presLayoutVars>
          <dgm:bulletEnabled val="1"/>
        </dgm:presLayoutVars>
      </dgm:prSet>
      <dgm:spPr/>
    </dgm:pt>
    <dgm:pt modelId="{28CE46CF-AA53-4B7D-8BAC-3E2F0004D628}" type="pres">
      <dgm:prSet presAssocID="{84AAE82C-3E35-4338-942E-44B3F3604E05}" presName="aSpace" presStyleCnt="0"/>
      <dgm:spPr/>
    </dgm:pt>
  </dgm:ptLst>
  <dgm:cxnLst>
    <dgm:cxn modelId="{90A2E316-E5D0-45ED-BD1D-CF32559A8735}" srcId="{4074DEF7-CC55-4102-85EF-1BF49BE8E279}" destId="{84AAE82C-3E35-4338-942E-44B3F3604E05}" srcOrd="2" destOrd="0" parTransId="{21A98498-8CFA-4A97-AD0A-B0B70ABA9E69}" sibTransId="{254AC725-071A-4447-9C03-285D9D3218D2}"/>
    <dgm:cxn modelId="{F6654076-78C1-484C-B251-A22F9D552DA4}" srcId="{4074DEF7-CC55-4102-85EF-1BF49BE8E279}" destId="{49C2E2B7-8F8F-4186-BFF0-1201CDE7933E}" srcOrd="0" destOrd="0" parTransId="{F519272B-BAFD-448B-ADDD-BB5133629C31}" sibTransId="{292832D8-B08F-42DF-BE96-E2F07AE42677}"/>
    <dgm:cxn modelId="{9B1EFFAE-44ED-4888-B487-0D7CFD1EB80E}" type="presOf" srcId="{2FFF1C0C-B6D0-4073-9CD5-A892AECC2923}" destId="{1CC525F9-E0E7-47DD-A059-6F179F1E5C83}" srcOrd="0" destOrd="0" presId="urn:microsoft.com/office/officeart/2005/8/layout/pyramid2"/>
    <dgm:cxn modelId="{CDF486C7-DB07-4DD6-8910-5F0559579E3B}" type="presOf" srcId="{84AAE82C-3E35-4338-942E-44B3F3604E05}" destId="{DDEC5342-F5E9-458E-A914-A405F573BC10}" srcOrd="0" destOrd="0" presId="urn:microsoft.com/office/officeart/2005/8/layout/pyramid2"/>
    <dgm:cxn modelId="{12FEF6D9-AFF1-47A8-B650-819CA9AD435E}" srcId="{4074DEF7-CC55-4102-85EF-1BF49BE8E279}" destId="{2FFF1C0C-B6D0-4073-9CD5-A892AECC2923}" srcOrd="1" destOrd="0" parTransId="{1831DC13-E15A-47B6-9396-021AC72599E8}" sibTransId="{96A8BF40-309C-4093-9816-11415436E93D}"/>
    <dgm:cxn modelId="{61677EE4-BBF1-466F-961B-A1D39C3E301B}" type="presOf" srcId="{4074DEF7-CC55-4102-85EF-1BF49BE8E279}" destId="{18F26990-08E8-4FB6-9C6B-E6FCC761D955}" srcOrd="0" destOrd="0" presId="urn:microsoft.com/office/officeart/2005/8/layout/pyramid2"/>
    <dgm:cxn modelId="{C457CEF7-354E-4C4F-8DB3-B4B0F450E439}" type="presOf" srcId="{49C2E2B7-8F8F-4186-BFF0-1201CDE7933E}" destId="{7541B4AB-1491-48A9-A3CC-DE095F2A9B98}" srcOrd="0" destOrd="0" presId="urn:microsoft.com/office/officeart/2005/8/layout/pyramid2"/>
    <dgm:cxn modelId="{E5D14FA2-8C3B-44A9-9E2B-B749FA27F8C0}" type="presParOf" srcId="{18F26990-08E8-4FB6-9C6B-E6FCC761D955}" destId="{579FA6C6-65E9-4471-A70D-40C68958D53E}" srcOrd="0" destOrd="0" presId="urn:microsoft.com/office/officeart/2005/8/layout/pyramid2"/>
    <dgm:cxn modelId="{4AB408F4-2C35-4C9A-86C6-F7F42982A375}" type="presParOf" srcId="{18F26990-08E8-4FB6-9C6B-E6FCC761D955}" destId="{BAFD8B42-8EF7-4FD4-AD15-712510EE228A}" srcOrd="1" destOrd="0" presId="urn:microsoft.com/office/officeart/2005/8/layout/pyramid2"/>
    <dgm:cxn modelId="{9C8546D3-EF9E-40EE-AE71-A6F0E44C8F36}" type="presParOf" srcId="{BAFD8B42-8EF7-4FD4-AD15-712510EE228A}" destId="{7541B4AB-1491-48A9-A3CC-DE095F2A9B98}" srcOrd="0" destOrd="0" presId="urn:microsoft.com/office/officeart/2005/8/layout/pyramid2"/>
    <dgm:cxn modelId="{DD0895B5-DA9F-4F88-B979-4C74D081F8F8}" type="presParOf" srcId="{BAFD8B42-8EF7-4FD4-AD15-712510EE228A}" destId="{1965EA5B-4016-45FF-82A4-47CEE2A25321}" srcOrd="1" destOrd="0" presId="urn:microsoft.com/office/officeart/2005/8/layout/pyramid2"/>
    <dgm:cxn modelId="{12D36BF9-BDEB-4563-9F6A-D0FD970E3D7F}" type="presParOf" srcId="{BAFD8B42-8EF7-4FD4-AD15-712510EE228A}" destId="{1CC525F9-E0E7-47DD-A059-6F179F1E5C83}" srcOrd="2" destOrd="0" presId="urn:microsoft.com/office/officeart/2005/8/layout/pyramid2"/>
    <dgm:cxn modelId="{476F8031-6F94-4AF0-A83F-9495D6163B7F}" type="presParOf" srcId="{BAFD8B42-8EF7-4FD4-AD15-712510EE228A}" destId="{A65F69BE-C000-42F2-A27A-03DDB2A4E5F8}" srcOrd="3" destOrd="0" presId="urn:microsoft.com/office/officeart/2005/8/layout/pyramid2"/>
    <dgm:cxn modelId="{4C0ECBCA-0F23-4F92-BB88-AEA3AF6924C2}" type="presParOf" srcId="{BAFD8B42-8EF7-4FD4-AD15-712510EE228A}" destId="{DDEC5342-F5E9-458E-A914-A405F573BC10}" srcOrd="4" destOrd="0" presId="urn:microsoft.com/office/officeart/2005/8/layout/pyramid2"/>
    <dgm:cxn modelId="{2FE20356-A12F-409D-BD1C-ECDCD40DB662}" type="presParOf" srcId="{BAFD8B42-8EF7-4FD4-AD15-712510EE228A}" destId="{28CE46CF-AA53-4B7D-8BAC-3E2F0004D62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C21C9-F5BF-4A6B-944A-F67D55AD8C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A1A93251-79E6-4426-8FA8-DD2F200FAA66}" type="pres">
      <dgm:prSet presAssocID="{72EC21C9-F5BF-4A6B-944A-F67D55AD8CA2}" presName="hierChild1" presStyleCnt="0">
        <dgm:presLayoutVars>
          <dgm:orgChart val="1"/>
          <dgm:chPref val="1"/>
          <dgm:dir/>
          <dgm:animOne val="branch"/>
          <dgm:animLvl val="lvl"/>
          <dgm:resizeHandles/>
        </dgm:presLayoutVars>
      </dgm:prSet>
      <dgm:spPr/>
    </dgm:pt>
  </dgm:ptLst>
  <dgm:cxnLst>
    <dgm:cxn modelId="{D08A9F7C-72AA-424D-8CAE-43BB99E3B166}" type="presOf" srcId="{72EC21C9-F5BF-4A6B-944A-F67D55AD8CA2}" destId="{A1A93251-79E6-4426-8FA8-DD2F200FAA66}"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C3B8D-0C58-4F75-B875-3430B9CA2F0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CN" altLang="en-US"/>
        </a:p>
      </dgm:t>
    </dgm:pt>
    <dgm:pt modelId="{A64B2B3C-F48D-412E-8853-7F1E571442BC}">
      <dgm:prSet custT="1"/>
      <dgm:spPr/>
      <dgm:t>
        <a:bodyPr/>
        <a:lstStyle/>
        <a:p>
          <a:r>
            <a:rPr lang="zh-CN" altLang="en-US" sz="24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a:t>
          </a:r>
        </a:p>
      </dgm:t>
    </dgm:pt>
    <dgm:pt modelId="{01C32108-7D6C-426B-B27F-73638C65C101}" type="parTrans" cxnId="{6F3223EF-B33F-443A-A214-1B8815A954C3}">
      <dgm:prSet/>
      <dgm:spPr/>
      <dgm:t>
        <a:bodyPr/>
        <a:lstStyle/>
        <a:p>
          <a:endParaRPr lang="zh-CN" altLang="en-US"/>
        </a:p>
      </dgm:t>
    </dgm:pt>
    <dgm:pt modelId="{C665E529-437E-4BBC-8CD8-1570CAF50AD9}" type="sibTrans" cxnId="{6F3223EF-B33F-443A-A214-1B8815A954C3}">
      <dgm:prSet/>
      <dgm:spPr/>
      <dgm:t>
        <a:bodyPr/>
        <a:lstStyle/>
        <a:p>
          <a:endParaRPr lang="zh-CN" altLang="en-US"/>
        </a:p>
      </dgm:t>
    </dgm:pt>
    <dgm:pt modelId="{F187E4D6-57F8-41F4-AAEB-9B3E4EB0D9B6}">
      <dgm:prSet/>
      <dgm:spPr/>
      <dgm:t>
        <a:bodyPr/>
        <a:lstStyle/>
        <a:p>
          <a:r>
            <a:rPr lang="zh-CN" altLang="en-US"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上传</a:t>
          </a:r>
          <a:endParaRPr lang="zh-CN"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0653FCC-9DD3-48A7-9CAE-DCCB20D8A8D2}" type="parTrans" cxnId="{0FADBE14-CDD8-4B27-80F5-10A0809B5827}">
      <dgm:prSet/>
      <dgm:spPr/>
      <dgm:t>
        <a:bodyPr/>
        <a:lstStyle/>
        <a:p>
          <a:endParaRPr lang="zh-CN" altLang="en-US"/>
        </a:p>
      </dgm:t>
    </dgm:pt>
    <dgm:pt modelId="{49495CA9-7AA7-49BF-AEA2-14D2E670BB7C}" type="sibTrans" cxnId="{0FADBE14-CDD8-4B27-80F5-10A0809B5827}">
      <dgm:prSet/>
      <dgm:spPr/>
      <dgm:t>
        <a:bodyPr/>
        <a:lstStyle/>
        <a:p>
          <a:endParaRPr lang="zh-CN" altLang="en-US"/>
        </a:p>
      </dgm:t>
    </dgm:pt>
    <dgm:pt modelId="{2F10693F-F879-497D-B994-062BA15ADD93}">
      <dgm:prSet/>
      <dgm:spPr/>
      <dgm:t>
        <a:bodyPr/>
        <a:lstStyle/>
        <a:p>
          <a:r>
            <a:rPr lang="zh-CN" altLang="en-US"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审核</a:t>
          </a:r>
          <a:endParaRPr lang="zh-CN"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1FC8C587-A441-43F2-9EB8-3270F19CFE09}" type="parTrans" cxnId="{4805FBF2-40E6-496D-B81F-3CEE239EA983}">
      <dgm:prSet/>
      <dgm:spPr/>
      <dgm:t>
        <a:bodyPr/>
        <a:lstStyle/>
        <a:p>
          <a:endParaRPr lang="zh-CN" altLang="en-US"/>
        </a:p>
      </dgm:t>
    </dgm:pt>
    <dgm:pt modelId="{AB45529B-CD04-4CB2-B84E-AA1E37329442}" type="sibTrans" cxnId="{4805FBF2-40E6-496D-B81F-3CEE239EA983}">
      <dgm:prSet/>
      <dgm:spPr/>
      <dgm:t>
        <a:bodyPr/>
        <a:lstStyle/>
        <a:p>
          <a:endParaRPr lang="zh-CN" altLang="en-US"/>
        </a:p>
      </dgm:t>
    </dgm:pt>
    <dgm:pt modelId="{3B167899-F630-43DA-BADF-738634170397}">
      <dgm:prSet/>
      <dgm:spPr/>
      <dgm:t>
        <a:bodyPr/>
        <a:lstStyle/>
        <a:p>
          <a:r>
            <a:rPr lang="zh-CN" altLang="en-US"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开通</a:t>
          </a:r>
          <a:endParaRPr lang="zh-CN"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A3B10E58-4B2C-4153-B1C9-0DB2BFC8527A}" type="parTrans" cxnId="{9010394C-04FA-4219-90DB-49281155ACBB}">
      <dgm:prSet/>
      <dgm:spPr/>
      <dgm:t>
        <a:bodyPr/>
        <a:lstStyle/>
        <a:p>
          <a:endParaRPr lang="zh-CN" altLang="en-US"/>
        </a:p>
      </dgm:t>
    </dgm:pt>
    <dgm:pt modelId="{7840F160-CE05-4145-A9FF-3BEB747B257E}" type="sibTrans" cxnId="{9010394C-04FA-4219-90DB-49281155ACBB}">
      <dgm:prSet/>
      <dgm:spPr/>
      <dgm:t>
        <a:bodyPr/>
        <a:lstStyle/>
        <a:p>
          <a:endParaRPr lang="zh-CN" altLang="en-US"/>
        </a:p>
      </dgm:t>
    </dgm:pt>
    <dgm:pt modelId="{BCBD15A5-8B08-4466-8D6F-2C4CE7EE18C1}">
      <dgm:prSet custT="1"/>
      <dgm:spPr>
        <a:ln w="19050">
          <a:solidFill>
            <a:srgbClr val="66A9D9"/>
          </a:solidFill>
        </a:ln>
      </dgm:spPr>
      <dgm:t>
        <a:bodyPr/>
        <a:lstStyle/>
        <a:p>
          <a:r>
            <a:rPr lang="zh-CN" sz="1200" dirty="0">
              <a:solidFill>
                <a:srgbClr val="002060"/>
              </a:solidFill>
              <a:latin typeface="微软雅黑" panose="020B0503020204020204" pitchFamily="34" charset="-122"/>
              <a:ea typeface="微软雅黑" panose="020B0503020204020204" pitchFamily="34" charset="-122"/>
            </a:rPr>
            <a:t>在账号注册成功后需要登录网站上传本医院的</a:t>
          </a:r>
          <a:r>
            <a:rPr lang="en-US" sz="1200" dirty="0">
              <a:solidFill>
                <a:srgbClr val="002060"/>
              </a:solidFill>
              <a:latin typeface="微软雅黑" panose="020B0503020204020204" pitchFamily="34" charset="-122"/>
              <a:ea typeface="微软雅黑" panose="020B0503020204020204" pitchFamily="34" charset="-122"/>
            </a:rPr>
            <a:t>《</a:t>
          </a:r>
          <a:r>
            <a:rPr lang="zh-CN" sz="1200" dirty="0">
              <a:solidFill>
                <a:srgbClr val="002060"/>
              </a:solidFill>
              <a:latin typeface="微软雅黑" panose="020B0503020204020204" pitchFamily="34" charset="-122"/>
              <a:ea typeface="微软雅黑" panose="020B0503020204020204" pitchFamily="34" charset="-122"/>
            </a:rPr>
            <a:t>医疗机构执业许可证</a:t>
          </a:r>
          <a:r>
            <a:rPr lang="en-US" sz="1200" dirty="0">
              <a:solidFill>
                <a:srgbClr val="002060"/>
              </a:solidFill>
              <a:latin typeface="微软雅黑" panose="020B0503020204020204" pitchFamily="34" charset="-122"/>
              <a:ea typeface="微软雅黑" panose="020B0503020204020204" pitchFamily="34" charset="-122"/>
            </a:rPr>
            <a:t>》</a:t>
          </a:r>
          <a:endParaRPr lang="zh-CN" altLang="en-US" sz="1200" dirty="0">
            <a:solidFill>
              <a:srgbClr val="002060"/>
            </a:solidFill>
            <a:latin typeface="微软雅黑" panose="020B0503020204020204" pitchFamily="34" charset="-122"/>
            <a:ea typeface="微软雅黑" panose="020B0503020204020204" pitchFamily="34" charset="-122"/>
          </a:endParaRPr>
        </a:p>
      </dgm:t>
    </dgm:pt>
    <dgm:pt modelId="{F436254B-7EA6-495A-BC16-2B2FC5ED3C24}" type="parTrans" cxnId="{7D0B2441-7431-4B42-9858-804B0C5935FC}">
      <dgm:prSet/>
      <dgm:spPr/>
      <dgm:t>
        <a:bodyPr/>
        <a:lstStyle/>
        <a:p>
          <a:endParaRPr lang="zh-CN" altLang="en-US"/>
        </a:p>
      </dgm:t>
    </dgm:pt>
    <dgm:pt modelId="{1EBA97DE-26AD-4614-8350-DBBAB133913A}" type="sibTrans" cxnId="{7D0B2441-7431-4B42-9858-804B0C5935FC}">
      <dgm:prSet/>
      <dgm:spPr/>
      <dgm:t>
        <a:bodyPr/>
        <a:lstStyle/>
        <a:p>
          <a:endParaRPr lang="zh-CN" altLang="en-US"/>
        </a:p>
      </dgm:t>
    </dgm:pt>
    <dgm:pt modelId="{27DB6BD9-BEDE-492B-8242-EEC6795294AB}">
      <dgm:prSet custT="1"/>
      <dgm:spPr>
        <a:ln w="19050">
          <a:solidFill>
            <a:srgbClr val="66A9D9"/>
          </a:solidFill>
        </a:ln>
      </dgm:spPr>
      <dgm:t>
        <a:bodyPr/>
        <a:lstStyle/>
        <a:p>
          <a:r>
            <a:rPr lang="zh-CN" sz="1200" dirty="0">
              <a:solidFill>
                <a:srgbClr val="002060"/>
              </a:solidFill>
              <a:latin typeface="微软雅黑" panose="020B0503020204020204" pitchFamily="34" charset="-122"/>
              <a:ea typeface="微软雅黑" panose="020B0503020204020204" pitchFamily="34" charset="-122"/>
            </a:rPr>
            <a:t>上传成功后会有总部工作人员在</a:t>
          </a:r>
          <a:r>
            <a:rPr lang="en-US" sz="1200" dirty="0">
              <a:solidFill>
                <a:srgbClr val="002060"/>
              </a:solidFill>
              <a:latin typeface="微软雅黑" panose="020B0503020204020204" pitchFamily="34" charset="-122"/>
              <a:ea typeface="微软雅黑" panose="020B0503020204020204" pitchFamily="34" charset="-122"/>
            </a:rPr>
            <a:t>1~3</a:t>
          </a:r>
          <a:r>
            <a:rPr lang="zh-CN" sz="1200" dirty="0">
              <a:solidFill>
                <a:srgbClr val="002060"/>
              </a:solidFill>
              <a:latin typeface="微软雅黑" panose="020B0503020204020204" pitchFamily="34" charset="-122"/>
              <a:ea typeface="微软雅黑" panose="020B0503020204020204" pitchFamily="34" charset="-122"/>
            </a:rPr>
            <a:t>个工作日内审核</a:t>
          </a:r>
          <a:endParaRPr lang="zh-CN" altLang="en-US" sz="1200" dirty="0">
            <a:solidFill>
              <a:srgbClr val="002060"/>
            </a:solidFill>
            <a:latin typeface="微软雅黑" panose="020B0503020204020204" pitchFamily="34" charset="-122"/>
            <a:ea typeface="微软雅黑" panose="020B0503020204020204" pitchFamily="34" charset="-122"/>
          </a:endParaRPr>
        </a:p>
      </dgm:t>
    </dgm:pt>
    <dgm:pt modelId="{0014C7CC-3463-480E-A061-643F82A2A6EE}" type="parTrans" cxnId="{9A0D8358-526B-45A5-9B7D-25C396416DB1}">
      <dgm:prSet/>
      <dgm:spPr/>
      <dgm:t>
        <a:bodyPr/>
        <a:lstStyle/>
        <a:p>
          <a:endParaRPr lang="zh-CN" altLang="en-US"/>
        </a:p>
      </dgm:t>
    </dgm:pt>
    <dgm:pt modelId="{22858D25-2CD8-4891-A93F-F2BD9EF3A9AE}" type="sibTrans" cxnId="{9A0D8358-526B-45A5-9B7D-25C396416DB1}">
      <dgm:prSet/>
      <dgm:spPr/>
      <dgm:t>
        <a:bodyPr/>
        <a:lstStyle/>
        <a:p>
          <a:endParaRPr lang="zh-CN" altLang="en-US"/>
        </a:p>
      </dgm:t>
    </dgm:pt>
    <dgm:pt modelId="{A2D0A9E7-0881-4412-BC7C-4B9E20E7DD5C}">
      <dgm:prSet/>
      <dgm:spPr>
        <a:ln w="19050">
          <a:solidFill>
            <a:srgbClr val="66A9D9"/>
          </a:solidFill>
        </a:ln>
      </dgm:spPr>
      <dgm:t>
        <a:bodyPr/>
        <a:lstStyle/>
        <a:p>
          <a:r>
            <a:rPr lang="zh-CN" dirty="0">
              <a:solidFill>
                <a:srgbClr val="002060"/>
              </a:solidFill>
              <a:latin typeface="微软雅黑" panose="020B0503020204020204" pitchFamily="34" charset="-122"/>
              <a:ea typeface="微软雅黑" panose="020B0503020204020204" pitchFamily="34" charset="-122"/>
            </a:rPr>
            <a:t>账号通过审核后即可使用此账号在官网进行相关申报工作。</a:t>
          </a:r>
          <a:endParaRPr lang="zh-CN" altLang="en-US" dirty="0">
            <a:solidFill>
              <a:srgbClr val="002060"/>
            </a:solidFill>
            <a:latin typeface="微软雅黑" panose="020B0503020204020204" pitchFamily="34" charset="-122"/>
            <a:ea typeface="微软雅黑" panose="020B0503020204020204" pitchFamily="34" charset="-122"/>
          </a:endParaRPr>
        </a:p>
      </dgm:t>
    </dgm:pt>
    <dgm:pt modelId="{6019A846-E023-4370-BF0B-FCA689890722}" type="parTrans" cxnId="{4D600B2B-7E2D-4755-95DB-275071126F77}">
      <dgm:prSet/>
      <dgm:spPr/>
      <dgm:t>
        <a:bodyPr/>
        <a:lstStyle/>
        <a:p>
          <a:endParaRPr lang="zh-CN" altLang="en-US"/>
        </a:p>
      </dgm:t>
    </dgm:pt>
    <dgm:pt modelId="{7BE42F4E-BCAE-4528-A0B5-41E400911A2B}" type="sibTrans" cxnId="{4D600B2B-7E2D-4755-95DB-275071126F77}">
      <dgm:prSet/>
      <dgm:spPr/>
      <dgm:t>
        <a:bodyPr/>
        <a:lstStyle/>
        <a:p>
          <a:endParaRPr lang="zh-CN" altLang="en-US"/>
        </a:p>
      </dgm:t>
    </dgm:pt>
    <dgm:pt modelId="{B2A15883-1106-4787-A2FB-4755F88B9AB6}">
      <dgm:prSet/>
      <dgm:spPr>
        <a:ln w="19050">
          <a:solidFill>
            <a:srgbClr val="66A9D9"/>
          </a:solidFill>
        </a:ln>
      </dgm:spPr>
      <dgm:t>
        <a:bodyPr/>
        <a:lstStyle/>
        <a:p>
          <a:r>
            <a:rPr lang="zh-CN" dirty="0">
              <a:solidFill>
                <a:srgbClr val="002060"/>
              </a:solidFill>
              <a:latin typeface="微软雅黑" panose="020B0503020204020204" pitchFamily="34" charset="-122"/>
              <a:ea typeface="微软雅黑" panose="020B0503020204020204" pitchFamily="34" charset="-122"/>
            </a:rPr>
            <a:t>同时可使用已通过审核的账号登录“数据填报云平台”进行录入数据等工作。</a:t>
          </a:r>
          <a:endParaRPr lang="zh-CN" altLang="en-US" dirty="0">
            <a:solidFill>
              <a:srgbClr val="002060"/>
            </a:solidFill>
            <a:latin typeface="微软雅黑" panose="020B0503020204020204" pitchFamily="34" charset="-122"/>
            <a:ea typeface="微软雅黑" panose="020B0503020204020204" pitchFamily="34" charset="-122"/>
          </a:endParaRPr>
        </a:p>
      </dgm:t>
    </dgm:pt>
    <dgm:pt modelId="{859BD4B6-FA45-438D-B9EF-12E053384CB4}" type="parTrans" cxnId="{AAE52E5C-A084-47C9-9DEE-1DFF651A4841}">
      <dgm:prSet/>
      <dgm:spPr/>
      <dgm:t>
        <a:bodyPr/>
        <a:lstStyle/>
        <a:p>
          <a:endParaRPr lang="zh-CN" altLang="en-US"/>
        </a:p>
      </dgm:t>
    </dgm:pt>
    <dgm:pt modelId="{27B2D487-3DB9-41DD-A8A8-261ABCC92AF8}" type="sibTrans" cxnId="{AAE52E5C-A084-47C9-9DEE-1DFF651A4841}">
      <dgm:prSet/>
      <dgm:spPr/>
      <dgm:t>
        <a:bodyPr/>
        <a:lstStyle/>
        <a:p>
          <a:endParaRPr lang="zh-CN" altLang="en-US"/>
        </a:p>
      </dgm:t>
    </dgm:pt>
    <dgm:pt modelId="{576A5AD7-7052-409D-9F9A-5FB44CE73B87}" type="pres">
      <dgm:prSet presAssocID="{BCEC3B8D-0C58-4F75-B875-3430B9CA2F02}" presName="Name0" presStyleCnt="0">
        <dgm:presLayoutVars>
          <dgm:dir/>
          <dgm:animLvl val="lvl"/>
          <dgm:resizeHandles val="exact"/>
        </dgm:presLayoutVars>
      </dgm:prSet>
      <dgm:spPr/>
    </dgm:pt>
    <dgm:pt modelId="{2BDD12FF-699E-4DF4-A8AF-9047EA1A8B75}" type="pres">
      <dgm:prSet presAssocID="{BCEC3B8D-0C58-4F75-B875-3430B9CA2F02}" presName="tSp" presStyleCnt="0"/>
      <dgm:spPr/>
    </dgm:pt>
    <dgm:pt modelId="{858725C6-32E3-4017-A7F3-350631B4DC01}" type="pres">
      <dgm:prSet presAssocID="{BCEC3B8D-0C58-4F75-B875-3430B9CA2F02}" presName="bSp" presStyleCnt="0"/>
      <dgm:spPr/>
    </dgm:pt>
    <dgm:pt modelId="{8B347508-9DAA-41F9-82C4-BBCAF5B26520}" type="pres">
      <dgm:prSet presAssocID="{BCEC3B8D-0C58-4F75-B875-3430B9CA2F02}" presName="process" presStyleCnt="0"/>
      <dgm:spPr/>
    </dgm:pt>
    <dgm:pt modelId="{360C869F-ECEB-44D3-AF36-D39B8846027C}" type="pres">
      <dgm:prSet presAssocID="{A64B2B3C-F48D-412E-8853-7F1E571442BC}" presName="composite1" presStyleCnt="0"/>
      <dgm:spPr/>
    </dgm:pt>
    <dgm:pt modelId="{67502219-08EC-497B-B03C-BD6785CC988E}" type="pres">
      <dgm:prSet presAssocID="{A64B2B3C-F48D-412E-8853-7F1E571442BC}" presName="dummyNode1" presStyleLbl="node1" presStyleIdx="0" presStyleCnt="4"/>
      <dgm:spPr/>
    </dgm:pt>
    <dgm:pt modelId="{D8724FF3-3E4F-43EF-AE4E-3D9E1FE9DBC3}" type="pres">
      <dgm:prSet presAssocID="{A64B2B3C-F48D-412E-8853-7F1E571442BC}" presName="childNode1" presStyleLbl="bgAcc1" presStyleIdx="0" presStyleCnt="4">
        <dgm:presLayoutVars>
          <dgm:bulletEnabled val="1"/>
        </dgm:presLayoutVars>
      </dgm:prSet>
      <dgm:spPr/>
    </dgm:pt>
    <dgm:pt modelId="{9B560834-1C8E-4AAC-9F65-F3A01BCC8592}" type="pres">
      <dgm:prSet presAssocID="{A64B2B3C-F48D-412E-8853-7F1E571442BC}" presName="childNode1tx" presStyleLbl="bgAcc1" presStyleIdx="0" presStyleCnt="4">
        <dgm:presLayoutVars>
          <dgm:bulletEnabled val="1"/>
        </dgm:presLayoutVars>
      </dgm:prSet>
      <dgm:spPr/>
    </dgm:pt>
    <dgm:pt modelId="{A91750DD-4859-42DF-A5C1-0BFF97A73427}" type="pres">
      <dgm:prSet presAssocID="{A64B2B3C-F48D-412E-8853-7F1E571442BC}" presName="parentNode1" presStyleLbl="node1" presStyleIdx="0" presStyleCnt="4">
        <dgm:presLayoutVars>
          <dgm:chMax val="1"/>
          <dgm:bulletEnabled val="1"/>
        </dgm:presLayoutVars>
      </dgm:prSet>
      <dgm:spPr/>
    </dgm:pt>
    <dgm:pt modelId="{53E85166-7DFD-4222-9DEF-56515F6B60AE}" type="pres">
      <dgm:prSet presAssocID="{A64B2B3C-F48D-412E-8853-7F1E571442BC}" presName="connSite1" presStyleCnt="0"/>
      <dgm:spPr/>
    </dgm:pt>
    <dgm:pt modelId="{D0943F8F-56CF-4ACC-8A92-18EC232E2F66}" type="pres">
      <dgm:prSet presAssocID="{C665E529-437E-4BBC-8CD8-1570CAF50AD9}" presName="Name9" presStyleLbl="sibTrans2D1" presStyleIdx="0" presStyleCnt="3"/>
      <dgm:spPr/>
    </dgm:pt>
    <dgm:pt modelId="{65E53279-E665-4914-B8F7-CBC6F841A1B5}" type="pres">
      <dgm:prSet presAssocID="{F187E4D6-57F8-41F4-AAEB-9B3E4EB0D9B6}" presName="composite2" presStyleCnt="0"/>
      <dgm:spPr/>
    </dgm:pt>
    <dgm:pt modelId="{C80E620D-5A4D-495C-85DB-F0D950517CCD}" type="pres">
      <dgm:prSet presAssocID="{F187E4D6-57F8-41F4-AAEB-9B3E4EB0D9B6}" presName="dummyNode2" presStyleLbl="node1" presStyleIdx="0" presStyleCnt="4"/>
      <dgm:spPr/>
    </dgm:pt>
    <dgm:pt modelId="{963E9E0C-2D36-4DED-81B8-8712F8AEF183}" type="pres">
      <dgm:prSet presAssocID="{F187E4D6-57F8-41F4-AAEB-9B3E4EB0D9B6}" presName="childNode2" presStyleLbl="bgAcc1" presStyleIdx="1" presStyleCnt="4">
        <dgm:presLayoutVars>
          <dgm:bulletEnabled val="1"/>
        </dgm:presLayoutVars>
      </dgm:prSet>
      <dgm:spPr/>
    </dgm:pt>
    <dgm:pt modelId="{89D0A6FA-CB9D-4A3E-A11D-5181DE3284E2}" type="pres">
      <dgm:prSet presAssocID="{F187E4D6-57F8-41F4-AAEB-9B3E4EB0D9B6}" presName="childNode2tx" presStyleLbl="bgAcc1" presStyleIdx="1" presStyleCnt="4">
        <dgm:presLayoutVars>
          <dgm:bulletEnabled val="1"/>
        </dgm:presLayoutVars>
      </dgm:prSet>
      <dgm:spPr/>
    </dgm:pt>
    <dgm:pt modelId="{EF768858-1DEF-474A-BC28-6C464600DEC8}" type="pres">
      <dgm:prSet presAssocID="{F187E4D6-57F8-41F4-AAEB-9B3E4EB0D9B6}" presName="parentNode2" presStyleLbl="node1" presStyleIdx="1" presStyleCnt="4">
        <dgm:presLayoutVars>
          <dgm:chMax val="0"/>
          <dgm:bulletEnabled val="1"/>
        </dgm:presLayoutVars>
      </dgm:prSet>
      <dgm:spPr/>
    </dgm:pt>
    <dgm:pt modelId="{811AE5C0-0B9C-4DE2-A318-D8FC3C23B5BB}" type="pres">
      <dgm:prSet presAssocID="{F187E4D6-57F8-41F4-AAEB-9B3E4EB0D9B6}" presName="connSite2" presStyleCnt="0"/>
      <dgm:spPr/>
    </dgm:pt>
    <dgm:pt modelId="{A6ED573B-F47A-413D-A600-F2F976DCED6F}" type="pres">
      <dgm:prSet presAssocID="{49495CA9-7AA7-49BF-AEA2-14D2E670BB7C}" presName="Name18" presStyleLbl="sibTrans2D1" presStyleIdx="1" presStyleCnt="3"/>
      <dgm:spPr/>
    </dgm:pt>
    <dgm:pt modelId="{860674B6-A798-4E8C-97E4-DCB4A2466856}" type="pres">
      <dgm:prSet presAssocID="{2F10693F-F879-497D-B994-062BA15ADD93}" presName="composite1" presStyleCnt="0"/>
      <dgm:spPr/>
    </dgm:pt>
    <dgm:pt modelId="{03670FE2-B3CD-4AC1-ABD0-F0DCD0DCA3BA}" type="pres">
      <dgm:prSet presAssocID="{2F10693F-F879-497D-B994-062BA15ADD93}" presName="dummyNode1" presStyleLbl="node1" presStyleIdx="1" presStyleCnt="4"/>
      <dgm:spPr/>
    </dgm:pt>
    <dgm:pt modelId="{D4A707BB-7EC2-4758-B99E-24C56014578B}" type="pres">
      <dgm:prSet presAssocID="{2F10693F-F879-497D-B994-062BA15ADD93}" presName="childNode1" presStyleLbl="bgAcc1" presStyleIdx="2" presStyleCnt="4">
        <dgm:presLayoutVars>
          <dgm:bulletEnabled val="1"/>
        </dgm:presLayoutVars>
      </dgm:prSet>
      <dgm:spPr/>
    </dgm:pt>
    <dgm:pt modelId="{000B973C-F40A-42BB-B578-3F8B2EF894A7}" type="pres">
      <dgm:prSet presAssocID="{2F10693F-F879-497D-B994-062BA15ADD93}" presName="childNode1tx" presStyleLbl="bgAcc1" presStyleIdx="2" presStyleCnt="4">
        <dgm:presLayoutVars>
          <dgm:bulletEnabled val="1"/>
        </dgm:presLayoutVars>
      </dgm:prSet>
      <dgm:spPr/>
    </dgm:pt>
    <dgm:pt modelId="{29DE74C7-12BC-405A-87DB-6FD51CA3C813}" type="pres">
      <dgm:prSet presAssocID="{2F10693F-F879-497D-B994-062BA15ADD93}" presName="parentNode1" presStyleLbl="node1" presStyleIdx="2" presStyleCnt="4">
        <dgm:presLayoutVars>
          <dgm:chMax val="1"/>
          <dgm:bulletEnabled val="1"/>
        </dgm:presLayoutVars>
      </dgm:prSet>
      <dgm:spPr/>
    </dgm:pt>
    <dgm:pt modelId="{9F3760F6-8AFE-4905-9778-B18189848877}" type="pres">
      <dgm:prSet presAssocID="{2F10693F-F879-497D-B994-062BA15ADD93}" presName="connSite1" presStyleCnt="0"/>
      <dgm:spPr/>
    </dgm:pt>
    <dgm:pt modelId="{D2EF7821-6CB2-465C-B18D-13DFCBD42DEA}" type="pres">
      <dgm:prSet presAssocID="{AB45529B-CD04-4CB2-B84E-AA1E37329442}" presName="Name9" presStyleLbl="sibTrans2D1" presStyleIdx="2" presStyleCnt="3"/>
      <dgm:spPr/>
    </dgm:pt>
    <dgm:pt modelId="{05370864-1214-4C00-B2E0-7C37590EC97D}" type="pres">
      <dgm:prSet presAssocID="{3B167899-F630-43DA-BADF-738634170397}" presName="composite2" presStyleCnt="0"/>
      <dgm:spPr/>
    </dgm:pt>
    <dgm:pt modelId="{4BF9F29E-8A16-4E09-9801-2B992D72C029}" type="pres">
      <dgm:prSet presAssocID="{3B167899-F630-43DA-BADF-738634170397}" presName="dummyNode2" presStyleLbl="node1" presStyleIdx="2" presStyleCnt="4"/>
      <dgm:spPr/>
    </dgm:pt>
    <dgm:pt modelId="{306B30CC-5A8D-4DE8-AB21-4BF570C6779B}" type="pres">
      <dgm:prSet presAssocID="{3B167899-F630-43DA-BADF-738634170397}" presName="childNode2" presStyleLbl="bgAcc1" presStyleIdx="3" presStyleCnt="4">
        <dgm:presLayoutVars>
          <dgm:bulletEnabled val="1"/>
        </dgm:presLayoutVars>
      </dgm:prSet>
      <dgm:spPr/>
    </dgm:pt>
    <dgm:pt modelId="{D4A2B7D1-A455-4A43-83CF-FEB61F7BAF8B}" type="pres">
      <dgm:prSet presAssocID="{3B167899-F630-43DA-BADF-738634170397}" presName="childNode2tx" presStyleLbl="bgAcc1" presStyleIdx="3" presStyleCnt="4">
        <dgm:presLayoutVars>
          <dgm:bulletEnabled val="1"/>
        </dgm:presLayoutVars>
      </dgm:prSet>
      <dgm:spPr/>
    </dgm:pt>
    <dgm:pt modelId="{E3EE9B45-5385-4D73-8118-05A95C5BBE2D}" type="pres">
      <dgm:prSet presAssocID="{3B167899-F630-43DA-BADF-738634170397}" presName="parentNode2" presStyleLbl="node1" presStyleIdx="3" presStyleCnt="4">
        <dgm:presLayoutVars>
          <dgm:chMax val="0"/>
          <dgm:bulletEnabled val="1"/>
        </dgm:presLayoutVars>
      </dgm:prSet>
      <dgm:spPr/>
    </dgm:pt>
    <dgm:pt modelId="{AD8D33DE-F25C-47D9-ABED-C2FADCB15A99}" type="pres">
      <dgm:prSet presAssocID="{3B167899-F630-43DA-BADF-738634170397}" presName="connSite2" presStyleCnt="0"/>
      <dgm:spPr/>
    </dgm:pt>
  </dgm:ptLst>
  <dgm:cxnLst>
    <dgm:cxn modelId="{82F73908-6629-4BE0-BBD3-4F072065C957}" type="presOf" srcId="{C665E529-437E-4BBC-8CD8-1570CAF50AD9}" destId="{D0943F8F-56CF-4ACC-8A92-18EC232E2F66}" srcOrd="0" destOrd="0" presId="urn:microsoft.com/office/officeart/2005/8/layout/hProcess4"/>
    <dgm:cxn modelId="{E66E360A-5B37-4272-8058-07CE50EC2EC5}" type="presOf" srcId="{A2D0A9E7-0881-4412-BC7C-4B9E20E7DD5C}" destId="{D4A707BB-7EC2-4758-B99E-24C56014578B}" srcOrd="0" destOrd="0" presId="urn:microsoft.com/office/officeart/2005/8/layout/hProcess4"/>
    <dgm:cxn modelId="{CE692512-1A86-461B-8680-1E1111873CB8}" type="presOf" srcId="{BCBD15A5-8B08-4466-8D6F-2C4CE7EE18C1}" destId="{D8724FF3-3E4F-43EF-AE4E-3D9E1FE9DBC3}" srcOrd="0" destOrd="0" presId="urn:microsoft.com/office/officeart/2005/8/layout/hProcess4"/>
    <dgm:cxn modelId="{0FADBE14-CDD8-4B27-80F5-10A0809B5827}" srcId="{BCEC3B8D-0C58-4F75-B875-3430B9CA2F02}" destId="{F187E4D6-57F8-41F4-AAEB-9B3E4EB0D9B6}" srcOrd="1" destOrd="0" parTransId="{C0653FCC-9DD3-48A7-9CAE-DCCB20D8A8D2}" sibTransId="{49495CA9-7AA7-49BF-AEA2-14D2E670BB7C}"/>
    <dgm:cxn modelId="{12F50F16-F936-476E-9C02-E6588E5C5F70}" type="presOf" srcId="{BCBD15A5-8B08-4466-8D6F-2C4CE7EE18C1}" destId="{9B560834-1C8E-4AAC-9F65-F3A01BCC8592}" srcOrd="1" destOrd="0" presId="urn:microsoft.com/office/officeart/2005/8/layout/hProcess4"/>
    <dgm:cxn modelId="{8E6D2926-4408-480A-940A-D2CD626551D6}" type="presOf" srcId="{A64B2B3C-F48D-412E-8853-7F1E571442BC}" destId="{A91750DD-4859-42DF-A5C1-0BFF97A73427}" srcOrd="0" destOrd="0" presId="urn:microsoft.com/office/officeart/2005/8/layout/hProcess4"/>
    <dgm:cxn modelId="{38A59427-7497-44B5-8913-D00CB084B9A9}" type="presOf" srcId="{A2D0A9E7-0881-4412-BC7C-4B9E20E7DD5C}" destId="{000B973C-F40A-42BB-B578-3F8B2EF894A7}" srcOrd="1" destOrd="0" presId="urn:microsoft.com/office/officeart/2005/8/layout/hProcess4"/>
    <dgm:cxn modelId="{4D600B2B-7E2D-4755-95DB-275071126F77}" srcId="{2F10693F-F879-497D-B994-062BA15ADD93}" destId="{A2D0A9E7-0881-4412-BC7C-4B9E20E7DD5C}" srcOrd="0" destOrd="0" parTransId="{6019A846-E023-4370-BF0B-FCA689890722}" sibTransId="{7BE42F4E-BCAE-4528-A0B5-41E400911A2B}"/>
    <dgm:cxn modelId="{AAE52E5C-A084-47C9-9DEE-1DFF651A4841}" srcId="{3B167899-F630-43DA-BADF-738634170397}" destId="{B2A15883-1106-4787-A2FB-4755F88B9AB6}" srcOrd="0" destOrd="0" parTransId="{859BD4B6-FA45-438D-B9EF-12E053384CB4}" sibTransId="{27B2D487-3DB9-41DD-A8A8-261ABCC92AF8}"/>
    <dgm:cxn modelId="{7D0B2441-7431-4B42-9858-804B0C5935FC}" srcId="{A64B2B3C-F48D-412E-8853-7F1E571442BC}" destId="{BCBD15A5-8B08-4466-8D6F-2C4CE7EE18C1}" srcOrd="0" destOrd="0" parTransId="{F436254B-7EA6-495A-BC16-2B2FC5ED3C24}" sibTransId="{1EBA97DE-26AD-4614-8350-DBBAB133913A}"/>
    <dgm:cxn modelId="{7F0E6565-A7BA-425F-A962-8F139D55F2A2}" type="presOf" srcId="{27DB6BD9-BEDE-492B-8242-EEC6795294AB}" destId="{963E9E0C-2D36-4DED-81B8-8712F8AEF183}" srcOrd="0" destOrd="0" presId="urn:microsoft.com/office/officeart/2005/8/layout/hProcess4"/>
    <dgm:cxn modelId="{F0ADDB45-FBA4-4578-A2A8-7A331A9E5C44}" type="presOf" srcId="{49495CA9-7AA7-49BF-AEA2-14D2E670BB7C}" destId="{A6ED573B-F47A-413D-A600-F2F976DCED6F}" srcOrd="0" destOrd="0" presId="urn:microsoft.com/office/officeart/2005/8/layout/hProcess4"/>
    <dgm:cxn modelId="{B47F394B-C092-44EF-A8D4-A551465A620A}" type="presOf" srcId="{BCEC3B8D-0C58-4F75-B875-3430B9CA2F02}" destId="{576A5AD7-7052-409D-9F9A-5FB44CE73B87}" srcOrd="0" destOrd="0" presId="urn:microsoft.com/office/officeart/2005/8/layout/hProcess4"/>
    <dgm:cxn modelId="{E51D614B-1D26-44E2-806E-575CCB8C2FDE}" type="presOf" srcId="{27DB6BD9-BEDE-492B-8242-EEC6795294AB}" destId="{89D0A6FA-CB9D-4A3E-A11D-5181DE3284E2}" srcOrd="1" destOrd="0" presId="urn:microsoft.com/office/officeart/2005/8/layout/hProcess4"/>
    <dgm:cxn modelId="{9010394C-04FA-4219-90DB-49281155ACBB}" srcId="{BCEC3B8D-0C58-4F75-B875-3430B9CA2F02}" destId="{3B167899-F630-43DA-BADF-738634170397}" srcOrd="3" destOrd="0" parTransId="{A3B10E58-4B2C-4153-B1C9-0DB2BFC8527A}" sibTransId="{7840F160-CE05-4145-A9FF-3BEB747B257E}"/>
    <dgm:cxn modelId="{9A0D8358-526B-45A5-9B7D-25C396416DB1}" srcId="{F187E4D6-57F8-41F4-AAEB-9B3E4EB0D9B6}" destId="{27DB6BD9-BEDE-492B-8242-EEC6795294AB}" srcOrd="0" destOrd="0" parTransId="{0014C7CC-3463-480E-A061-643F82A2A6EE}" sibTransId="{22858D25-2CD8-4891-A93F-F2BD9EF3A9AE}"/>
    <dgm:cxn modelId="{EF5EF497-6043-4936-9B0C-2CF9E479B55A}" type="presOf" srcId="{B2A15883-1106-4787-A2FB-4755F88B9AB6}" destId="{306B30CC-5A8D-4DE8-AB21-4BF570C6779B}" srcOrd="0" destOrd="0" presId="urn:microsoft.com/office/officeart/2005/8/layout/hProcess4"/>
    <dgm:cxn modelId="{66C7A498-B33E-4D5E-A277-C28C433A7AC1}" type="presOf" srcId="{AB45529B-CD04-4CB2-B84E-AA1E37329442}" destId="{D2EF7821-6CB2-465C-B18D-13DFCBD42DEA}" srcOrd="0" destOrd="0" presId="urn:microsoft.com/office/officeart/2005/8/layout/hProcess4"/>
    <dgm:cxn modelId="{A2C6A2C1-ED62-4E22-B4BC-3EF03B36C7FA}" type="presOf" srcId="{B2A15883-1106-4787-A2FB-4755F88B9AB6}" destId="{D4A2B7D1-A455-4A43-83CF-FEB61F7BAF8B}" srcOrd="1" destOrd="0" presId="urn:microsoft.com/office/officeart/2005/8/layout/hProcess4"/>
    <dgm:cxn modelId="{826247CD-FB9B-4851-A232-DD63621325B7}" type="presOf" srcId="{3B167899-F630-43DA-BADF-738634170397}" destId="{E3EE9B45-5385-4D73-8118-05A95C5BBE2D}" srcOrd="0" destOrd="0" presId="urn:microsoft.com/office/officeart/2005/8/layout/hProcess4"/>
    <dgm:cxn modelId="{82419BEC-3349-4506-B42E-E66B2AD6FBFF}" type="presOf" srcId="{2F10693F-F879-497D-B994-062BA15ADD93}" destId="{29DE74C7-12BC-405A-87DB-6FD51CA3C813}" srcOrd="0" destOrd="0" presId="urn:microsoft.com/office/officeart/2005/8/layout/hProcess4"/>
    <dgm:cxn modelId="{35BBCCEE-A7F1-4FB1-AFBC-042F4E36BC93}" type="presOf" srcId="{F187E4D6-57F8-41F4-AAEB-9B3E4EB0D9B6}" destId="{EF768858-1DEF-474A-BC28-6C464600DEC8}" srcOrd="0" destOrd="0" presId="urn:microsoft.com/office/officeart/2005/8/layout/hProcess4"/>
    <dgm:cxn modelId="{6F3223EF-B33F-443A-A214-1B8815A954C3}" srcId="{BCEC3B8D-0C58-4F75-B875-3430B9CA2F02}" destId="{A64B2B3C-F48D-412E-8853-7F1E571442BC}" srcOrd="0" destOrd="0" parTransId="{01C32108-7D6C-426B-B27F-73638C65C101}" sibTransId="{C665E529-437E-4BBC-8CD8-1570CAF50AD9}"/>
    <dgm:cxn modelId="{4805FBF2-40E6-496D-B81F-3CEE239EA983}" srcId="{BCEC3B8D-0C58-4F75-B875-3430B9CA2F02}" destId="{2F10693F-F879-497D-B994-062BA15ADD93}" srcOrd="2" destOrd="0" parTransId="{1FC8C587-A441-43F2-9EB8-3270F19CFE09}" sibTransId="{AB45529B-CD04-4CB2-B84E-AA1E37329442}"/>
    <dgm:cxn modelId="{24672B3E-EEA0-426C-B518-604DB93600C6}" type="presParOf" srcId="{576A5AD7-7052-409D-9F9A-5FB44CE73B87}" destId="{2BDD12FF-699E-4DF4-A8AF-9047EA1A8B75}" srcOrd="0" destOrd="0" presId="urn:microsoft.com/office/officeart/2005/8/layout/hProcess4"/>
    <dgm:cxn modelId="{09F30C6F-4FD5-44A8-B137-5E8C24AAB941}" type="presParOf" srcId="{576A5AD7-7052-409D-9F9A-5FB44CE73B87}" destId="{858725C6-32E3-4017-A7F3-350631B4DC01}" srcOrd="1" destOrd="0" presId="urn:microsoft.com/office/officeart/2005/8/layout/hProcess4"/>
    <dgm:cxn modelId="{F5EC191D-8170-4A16-87FC-51C512311C48}" type="presParOf" srcId="{576A5AD7-7052-409D-9F9A-5FB44CE73B87}" destId="{8B347508-9DAA-41F9-82C4-BBCAF5B26520}" srcOrd="2" destOrd="0" presId="urn:microsoft.com/office/officeart/2005/8/layout/hProcess4"/>
    <dgm:cxn modelId="{37E79AF6-7400-4C48-91CF-BA5C54AC3301}" type="presParOf" srcId="{8B347508-9DAA-41F9-82C4-BBCAF5B26520}" destId="{360C869F-ECEB-44D3-AF36-D39B8846027C}" srcOrd="0" destOrd="0" presId="urn:microsoft.com/office/officeart/2005/8/layout/hProcess4"/>
    <dgm:cxn modelId="{E6AC2F9F-AE1C-43AA-90FA-759CE6C6AE0F}" type="presParOf" srcId="{360C869F-ECEB-44D3-AF36-D39B8846027C}" destId="{67502219-08EC-497B-B03C-BD6785CC988E}" srcOrd="0" destOrd="0" presId="urn:microsoft.com/office/officeart/2005/8/layout/hProcess4"/>
    <dgm:cxn modelId="{5CC623EE-C308-41F2-80C2-2E3BEC5EC867}" type="presParOf" srcId="{360C869F-ECEB-44D3-AF36-D39B8846027C}" destId="{D8724FF3-3E4F-43EF-AE4E-3D9E1FE9DBC3}" srcOrd="1" destOrd="0" presId="urn:microsoft.com/office/officeart/2005/8/layout/hProcess4"/>
    <dgm:cxn modelId="{5C8DFCBE-468D-4272-B9D5-3E0D1C0D54AD}" type="presParOf" srcId="{360C869F-ECEB-44D3-AF36-D39B8846027C}" destId="{9B560834-1C8E-4AAC-9F65-F3A01BCC8592}" srcOrd="2" destOrd="0" presId="urn:microsoft.com/office/officeart/2005/8/layout/hProcess4"/>
    <dgm:cxn modelId="{3F0586E3-0AA4-483E-AFC5-7E6288E6A5E8}" type="presParOf" srcId="{360C869F-ECEB-44D3-AF36-D39B8846027C}" destId="{A91750DD-4859-42DF-A5C1-0BFF97A73427}" srcOrd="3" destOrd="0" presId="urn:microsoft.com/office/officeart/2005/8/layout/hProcess4"/>
    <dgm:cxn modelId="{22E69835-0E16-414E-9FD1-6167830CD058}" type="presParOf" srcId="{360C869F-ECEB-44D3-AF36-D39B8846027C}" destId="{53E85166-7DFD-4222-9DEF-56515F6B60AE}" srcOrd="4" destOrd="0" presId="urn:microsoft.com/office/officeart/2005/8/layout/hProcess4"/>
    <dgm:cxn modelId="{00CE7E2D-298E-45C7-8F57-0F7662205DA9}" type="presParOf" srcId="{8B347508-9DAA-41F9-82C4-BBCAF5B26520}" destId="{D0943F8F-56CF-4ACC-8A92-18EC232E2F66}" srcOrd="1" destOrd="0" presId="urn:microsoft.com/office/officeart/2005/8/layout/hProcess4"/>
    <dgm:cxn modelId="{EAF5EE6A-26DD-4621-B180-A66C2F7110A1}" type="presParOf" srcId="{8B347508-9DAA-41F9-82C4-BBCAF5B26520}" destId="{65E53279-E665-4914-B8F7-CBC6F841A1B5}" srcOrd="2" destOrd="0" presId="urn:microsoft.com/office/officeart/2005/8/layout/hProcess4"/>
    <dgm:cxn modelId="{030F07F9-7174-4F61-85AC-9D18464DF2AC}" type="presParOf" srcId="{65E53279-E665-4914-B8F7-CBC6F841A1B5}" destId="{C80E620D-5A4D-495C-85DB-F0D950517CCD}" srcOrd="0" destOrd="0" presId="urn:microsoft.com/office/officeart/2005/8/layout/hProcess4"/>
    <dgm:cxn modelId="{22455083-73C6-486F-93F1-E5CC313D6778}" type="presParOf" srcId="{65E53279-E665-4914-B8F7-CBC6F841A1B5}" destId="{963E9E0C-2D36-4DED-81B8-8712F8AEF183}" srcOrd="1" destOrd="0" presId="urn:microsoft.com/office/officeart/2005/8/layout/hProcess4"/>
    <dgm:cxn modelId="{A95C3BF6-D15D-417D-891C-1955231B89D8}" type="presParOf" srcId="{65E53279-E665-4914-B8F7-CBC6F841A1B5}" destId="{89D0A6FA-CB9D-4A3E-A11D-5181DE3284E2}" srcOrd="2" destOrd="0" presId="urn:microsoft.com/office/officeart/2005/8/layout/hProcess4"/>
    <dgm:cxn modelId="{2B6C68E7-89C0-4848-852F-5118E57AF9CF}" type="presParOf" srcId="{65E53279-E665-4914-B8F7-CBC6F841A1B5}" destId="{EF768858-1DEF-474A-BC28-6C464600DEC8}" srcOrd="3" destOrd="0" presId="urn:microsoft.com/office/officeart/2005/8/layout/hProcess4"/>
    <dgm:cxn modelId="{9582177F-A6FA-4139-9747-34E9FDDC6D03}" type="presParOf" srcId="{65E53279-E665-4914-B8F7-CBC6F841A1B5}" destId="{811AE5C0-0B9C-4DE2-A318-D8FC3C23B5BB}" srcOrd="4" destOrd="0" presId="urn:microsoft.com/office/officeart/2005/8/layout/hProcess4"/>
    <dgm:cxn modelId="{A5FE66BC-2DFE-4A50-A5BA-A4E6B366D6BF}" type="presParOf" srcId="{8B347508-9DAA-41F9-82C4-BBCAF5B26520}" destId="{A6ED573B-F47A-413D-A600-F2F976DCED6F}" srcOrd="3" destOrd="0" presId="urn:microsoft.com/office/officeart/2005/8/layout/hProcess4"/>
    <dgm:cxn modelId="{2CB6F518-9515-4513-BB37-FC174018623F}" type="presParOf" srcId="{8B347508-9DAA-41F9-82C4-BBCAF5B26520}" destId="{860674B6-A798-4E8C-97E4-DCB4A2466856}" srcOrd="4" destOrd="0" presId="urn:microsoft.com/office/officeart/2005/8/layout/hProcess4"/>
    <dgm:cxn modelId="{3452886A-3DF3-4EF6-B2A8-B42000E03424}" type="presParOf" srcId="{860674B6-A798-4E8C-97E4-DCB4A2466856}" destId="{03670FE2-B3CD-4AC1-ABD0-F0DCD0DCA3BA}" srcOrd="0" destOrd="0" presId="urn:microsoft.com/office/officeart/2005/8/layout/hProcess4"/>
    <dgm:cxn modelId="{E6405836-3F40-41FF-BBC2-74CC2078BEF9}" type="presParOf" srcId="{860674B6-A798-4E8C-97E4-DCB4A2466856}" destId="{D4A707BB-7EC2-4758-B99E-24C56014578B}" srcOrd="1" destOrd="0" presId="urn:microsoft.com/office/officeart/2005/8/layout/hProcess4"/>
    <dgm:cxn modelId="{721AE9EE-F287-4375-8529-07FAA571118B}" type="presParOf" srcId="{860674B6-A798-4E8C-97E4-DCB4A2466856}" destId="{000B973C-F40A-42BB-B578-3F8B2EF894A7}" srcOrd="2" destOrd="0" presId="urn:microsoft.com/office/officeart/2005/8/layout/hProcess4"/>
    <dgm:cxn modelId="{459F0269-B975-4C33-99FF-ABB2EF7D80DE}" type="presParOf" srcId="{860674B6-A798-4E8C-97E4-DCB4A2466856}" destId="{29DE74C7-12BC-405A-87DB-6FD51CA3C813}" srcOrd="3" destOrd="0" presId="urn:microsoft.com/office/officeart/2005/8/layout/hProcess4"/>
    <dgm:cxn modelId="{A9D87050-0216-4C02-918F-FF57EA3ED4AF}" type="presParOf" srcId="{860674B6-A798-4E8C-97E4-DCB4A2466856}" destId="{9F3760F6-8AFE-4905-9778-B18189848877}" srcOrd="4" destOrd="0" presId="urn:microsoft.com/office/officeart/2005/8/layout/hProcess4"/>
    <dgm:cxn modelId="{CF5A9C9A-EDCA-4FC6-9CC8-E10E9A6821FD}" type="presParOf" srcId="{8B347508-9DAA-41F9-82C4-BBCAF5B26520}" destId="{D2EF7821-6CB2-465C-B18D-13DFCBD42DEA}" srcOrd="5" destOrd="0" presId="urn:microsoft.com/office/officeart/2005/8/layout/hProcess4"/>
    <dgm:cxn modelId="{13F3DB38-056E-4230-9131-F777BFD3AA8F}" type="presParOf" srcId="{8B347508-9DAA-41F9-82C4-BBCAF5B26520}" destId="{05370864-1214-4C00-B2E0-7C37590EC97D}" srcOrd="6" destOrd="0" presId="urn:microsoft.com/office/officeart/2005/8/layout/hProcess4"/>
    <dgm:cxn modelId="{1650095D-EB52-49D0-AE9E-627FF1DFAB0A}" type="presParOf" srcId="{05370864-1214-4C00-B2E0-7C37590EC97D}" destId="{4BF9F29E-8A16-4E09-9801-2B992D72C029}" srcOrd="0" destOrd="0" presId="urn:microsoft.com/office/officeart/2005/8/layout/hProcess4"/>
    <dgm:cxn modelId="{79D0D126-5B11-4FC3-A0DF-E6117DB6DB63}" type="presParOf" srcId="{05370864-1214-4C00-B2E0-7C37590EC97D}" destId="{306B30CC-5A8D-4DE8-AB21-4BF570C6779B}" srcOrd="1" destOrd="0" presId="urn:microsoft.com/office/officeart/2005/8/layout/hProcess4"/>
    <dgm:cxn modelId="{6B41E724-19D7-4A9F-9EBD-D0C0A0E33E88}" type="presParOf" srcId="{05370864-1214-4C00-B2E0-7C37590EC97D}" destId="{D4A2B7D1-A455-4A43-83CF-FEB61F7BAF8B}" srcOrd="2" destOrd="0" presId="urn:microsoft.com/office/officeart/2005/8/layout/hProcess4"/>
    <dgm:cxn modelId="{90FF7C59-FB16-47AF-B4FF-142291B155A2}" type="presParOf" srcId="{05370864-1214-4C00-B2E0-7C37590EC97D}" destId="{E3EE9B45-5385-4D73-8118-05A95C5BBE2D}" srcOrd="3" destOrd="0" presId="urn:microsoft.com/office/officeart/2005/8/layout/hProcess4"/>
    <dgm:cxn modelId="{3F64A667-47AC-47EB-A091-C26CA1D057DD}" type="presParOf" srcId="{05370864-1214-4C00-B2E0-7C37590EC97D}" destId="{AD8D33DE-F25C-47D9-ABED-C2FADCB15A9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D3967C-B0FA-467E-89F0-EBDD71AD37B4}"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zh-CN" altLang="en-US"/>
        </a:p>
      </dgm:t>
    </dgm:pt>
    <dgm:pt modelId="{E18D1651-130A-4891-A352-976A23BA7792}">
      <dgm:prSet/>
      <dgm:spPr/>
      <dgm:t>
        <a:bodyPr/>
        <a:lstStyle/>
        <a:p>
          <a:r>
            <a:rPr lang="zh-CN" b="1" dirty="0">
              <a:latin typeface="微软雅黑" panose="020B0503020204020204" pitchFamily="34" charset="-122"/>
              <a:ea typeface="微软雅黑" panose="020B0503020204020204" pitchFamily="34" charset="-122"/>
            </a:rPr>
            <a:t>上报数据</a:t>
          </a:r>
        </a:p>
      </dgm:t>
    </dgm:pt>
    <dgm:pt modelId="{ABD041F3-48CE-46C8-A4AD-9CFCC26B1B0A}" type="parTrans" cxnId="{568A5405-8126-4662-99F9-4CF36AC818EF}">
      <dgm:prSet/>
      <dgm:spPr/>
      <dgm:t>
        <a:bodyPr/>
        <a:lstStyle/>
        <a:p>
          <a:endParaRPr lang="zh-CN" altLang="en-US">
            <a:latin typeface="微软雅黑" panose="020B0503020204020204" pitchFamily="34" charset="-122"/>
            <a:ea typeface="微软雅黑" panose="020B0503020204020204" pitchFamily="34" charset="-122"/>
          </a:endParaRPr>
        </a:p>
      </dgm:t>
    </dgm:pt>
    <dgm:pt modelId="{095E57BD-A383-41D6-98C2-648EE8E12C3A}" type="sibTrans" cxnId="{568A5405-8126-4662-99F9-4CF36AC818EF}">
      <dgm:prSet/>
      <dgm:spPr/>
      <dgm:t>
        <a:bodyPr/>
        <a:lstStyle/>
        <a:p>
          <a:endParaRPr lang="zh-CN" altLang="en-US">
            <a:latin typeface="微软雅黑" panose="020B0503020204020204" pitchFamily="34" charset="-122"/>
            <a:ea typeface="微软雅黑" panose="020B0503020204020204" pitchFamily="34" charset="-122"/>
          </a:endParaRPr>
        </a:p>
      </dgm:t>
    </dgm:pt>
    <dgm:pt modelId="{641FB7DC-5B34-4465-A260-EA7BCD8385C3}">
      <dgm:prSet/>
      <dgm:spPr/>
      <dgm:t>
        <a:bodyPr/>
        <a:lstStyle/>
        <a:p>
          <a:r>
            <a:rPr lang="zh-CN" dirty="0">
              <a:latin typeface="微软雅黑" panose="020B0503020204020204" pitchFamily="34" charset="-122"/>
              <a:ea typeface="微软雅黑" panose="020B0503020204020204" pitchFamily="34" charset="-122"/>
            </a:rPr>
            <a:t>病历填报</a:t>
          </a:r>
        </a:p>
      </dgm:t>
    </dgm:pt>
    <dgm:pt modelId="{747D16B8-C4E9-434F-9A5C-51F7FB0870CA}" type="parTrans" cxnId="{9F691FEA-C821-43C5-9F68-D38CC59AFF13}">
      <dgm:prSet/>
      <dgm:spPr/>
      <dgm:t>
        <a:bodyPr/>
        <a:lstStyle/>
        <a:p>
          <a:endParaRPr lang="zh-CN" altLang="en-US">
            <a:latin typeface="微软雅黑" panose="020B0503020204020204" pitchFamily="34" charset="-122"/>
            <a:ea typeface="微软雅黑" panose="020B0503020204020204" pitchFamily="34" charset="-122"/>
          </a:endParaRPr>
        </a:p>
      </dgm:t>
    </dgm:pt>
    <dgm:pt modelId="{277D2736-C7F2-4ED0-8EE8-9DB38E694BA1}" type="sibTrans" cxnId="{9F691FEA-C821-43C5-9F68-D38CC59AFF13}">
      <dgm:prSet/>
      <dgm:spPr/>
      <dgm:t>
        <a:bodyPr/>
        <a:lstStyle/>
        <a:p>
          <a:endParaRPr lang="zh-CN" altLang="en-US">
            <a:latin typeface="微软雅黑" panose="020B0503020204020204" pitchFamily="34" charset="-122"/>
            <a:ea typeface="微软雅黑" panose="020B0503020204020204" pitchFamily="34" charset="-122"/>
          </a:endParaRPr>
        </a:p>
      </dgm:t>
    </dgm:pt>
    <dgm:pt modelId="{005FB3BA-609D-4A45-A898-CD5B8FEBE9A5}">
      <dgm:prSet/>
      <dgm:spPr/>
      <dgm:t>
        <a:bodyPr/>
        <a:lstStyle/>
        <a:p>
          <a:r>
            <a:rPr lang="zh-CN">
              <a:latin typeface="微软雅黑" panose="020B0503020204020204" pitchFamily="34" charset="-122"/>
              <a:ea typeface="微软雅黑" panose="020B0503020204020204" pitchFamily="34" charset="-122"/>
            </a:rPr>
            <a:t>审核病历</a:t>
          </a:r>
        </a:p>
      </dgm:t>
    </dgm:pt>
    <dgm:pt modelId="{6F019A4E-6ECB-4ED3-834F-7B94076F80A7}" type="parTrans" cxnId="{73020248-AA2E-48C7-8440-1756FD0D7001}">
      <dgm:prSet/>
      <dgm:spPr/>
      <dgm:t>
        <a:bodyPr/>
        <a:lstStyle/>
        <a:p>
          <a:endParaRPr lang="zh-CN" altLang="en-US">
            <a:latin typeface="微软雅黑" panose="020B0503020204020204" pitchFamily="34" charset="-122"/>
            <a:ea typeface="微软雅黑" panose="020B0503020204020204" pitchFamily="34" charset="-122"/>
          </a:endParaRPr>
        </a:p>
      </dgm:t>
    </dgm:pt>
    <dgm:pt modelId="{3C09DDF3-FC5F-4BF1-99E9-3E856E710219}" type="sibTrans" cxnId="{73020248-AA2E-48C7-8440-1756FD0D7001}">
      <dgm:prSet/>
      <dgm:spPr/>
      <dgm:t>
        <a:bodyPr/>
        <a:lstStyle/>
        <a:p>
          <a:endParaRPr lang="zh-CN" altLang="en-US">
            <a:latin typeface="微软雅黑" panose="020B0503020204020204" pitchFamily="34" charset="-122"/>
            <a:ea typeface="微软雅黑" panose="020B0503020204020204" pitchFamily="34" charset="-122"/>
          </a:endParaRPr>
        </a:p>
      </dgm:t>
    </dgm:pt>
    <dgm:pt modelId="{4984794A-E6D8-47ED-B4B3-FFB06413BCA6}">
      <dgm:prSet/>
      <dgm:spPr/>
      <dgm:t>
        <a:bodyPr/>
        <a:lstStyle/>
        <a:p>
          <a:r>
            <a:rPr lang="zh-CN" b="1" dirty="0">
              <a:latin typeface="微软雅黑" panose="020B0503020204020204" pitchFamily="34" charset="-122"/>
              <a:ea typeface="微软雅黑" panose="020B0503020204020204" pitchFamily="34" charset="-122"/>
            </a:rPr>
            <a:t>概要信息</a:t>
          </a:r>
        </a:p>
      </dgm:t>
    </dgm:pt>
    <dgm:pt modelId="{24FD9320-5535-44BC-9C56-FB5BC2448462}" type="parTrans" cxnId="{1ADC0029-796B-41C1-BB9A-FB4235CF75F1}">
      <dgm:prSet/>
      <dgm:spPr/>
      <dgm:t>
        <a:bodyPr/>
        <a:lstStyle/>
        <a:p>
          <a:endParaRPr lang="zh-CN" altLang="en-US">
            <a:latin typeface="微软雅黑" panose="020B0503020204020204" pitchFamily="34" charset="-122"/>
            <a:ea typeface="微软雅黑" panose="020B0503020204020204" pitchFamily="34" charset="-122"/>
          </a:endParaRPr>
        </a:p>
      </dgm:t>
    </dgm:pt>
    <dgm:pt modelId="{46514B16-EB78-4CBA-8902-D51ADE17CBAD}" type="sibTrans" cxnId="{1ADC0029-796B-41C1-BB9A-FB4235CF75F1}">
      <dgm:prSet/>
      <dgm:spPr/>
      <dgm:t>
        <a:bodyPr/>
        <a:lstStyle/>
        <a:p>
          <a:endParaRPr lang="zh-CN" altLang="en-US">
            <a:latin typeface="微软雅黑" panose="020B0503020204020204" pitchFamily="34" charset="-122"/>
            <a:ea typeface="微软雅黑" panose="020B0503020204020204" pitchFamily="34" charset="-122"/>
          </a:endParaRPr>
        </a:p>
      </dgm:t>
    </dgm:pt>
    <dgm:pt modelId="{89D47DBD-CAF2-4FAC-BF9F-5A19A56B89BD}">
      <dgm:prSet/>
      <dgm:spPr/>
      <dgm:t>
        <a:bodyPr/>
        <a:lstStyle/>
        <a:p>
          <a:r>
            <a:rPr lang="zh-CN">
              <a:latin typeface="微软雅黑" panose="020B0503020204020204" pitchFamily="34" charset="-122"/>
              <a:ea typeface="微软雅黑" panose="020B0503020204020204" pitchFamily="34" charset="-122"/>
            </a:rPr>
            <a:t>患者趋势图</a:t>
          </a:r>
        </a:p>
      </dgm:t>
    </dgm:pt>
    <dgm:pt modelId="{16AAB457-9270-4A9E-97A9-D6B4B74F26CA}" type="parTrans" cxnId="{967B2D99-7749-4420-B4E1-FD40405DEAED}">
      <dgm:prSet/>
      <dgm:spPr/>
      <dgm:t>
        <a:bodyPr/>
        <a:lstStyle/>
        <a:p>
          <a:endParaRPr lang="zh-CN" altLang="en-US">
            <a:latin typeface="微软雅黑" panose="020B0503020204020204" pitchFamily="34" charset="-122"/>
            <a:ea typeface="微软雅黑" panose="020B0503020204020204" pitchFamily="34" charset="-122"/>
          </a:endParaRPr>
        </a:p>
      </dgm:t>
    </dgm:pt>
    <dgm:pt modelId="{322D9389-9FCF-4C1F-92C9-EF103822C585}" type="sibTrans" cxnId="{967B2D99-7749-4420-B4E1-FD40405DEAED}">
      <dgm:prSet/>
      <dgm:spPr/>
      <dgm:t>
        <a:bodyPr/>
        <a:lstStyle/>
        <a:p>
          <a:endParaRPr lang="zh-CN" altLang="en-US">
            <a:latin typeface="微软雅黑" panose="020B0503020204020204" pitchFamily="34" charset="-122"/>
            <a:ea typeface="微软雅黑" panose="020B0503020204020204" pitchFamily="34" charset="-122"/>
          </a:endParaRPr>
        </a:p>
      </dgm:t>
    </dgm:pt>
    <dgm:pt modelId="{74772705-9E7A-4097-B53B-DC698A1A9297}">
      <dgm:prSet/>
      <dgm:spPr/>
      <dgm:t>
        <a:bodyPr/>
        <a:lstStyle/>
        <a:p>
          <a:r>
            <a:rPr lang="zh-CN">
              <a:latin typeface="微软雅黑" panose="020B0503020204020204" pitchFamily="34" charset="-122"/>
              <a:ea typeface="微软雅黑" panose="020B0503020204020204" pitchFamily="34" charset="-122"/>
            </a:rPr>
            <a:t>病历统计图</a:t>
          </a:r>
        </a:p>
      </dgm:t>
    </dgm:pt>
    <dgm:pt modelId="{B2166D9E-816E-47FE-A8B5-3C3F93A3D75E}" type="parTrans" cxnId="{4E7143E0-4198-43AE-AD71-DE9E71B2C65B}">
      <dgm:prSet/>
      <dgm:spPr/>
      <dgm:t>
        <a:bodyPr/>
        <a:lstStyle/>
        <a:p>
          <a:endParaRPr lang="zh-CN" altLang="en-US">
            <a:latin typeface="微软雅黑" panose="020B0503020204020204" pitchFamily="34" charset="-122"/>
            <a:ea typeface="微软雅黑" panose="020B0503020204020204" pitchFamily="34" charset="-122"/>
          </a:endParaRPr>
        </a:p>
      </dgm:t>
    </dgm:pt>
    <dgm:pt modelId="{A09DAC64-D8C8-4A49-88F6-7FCBDDE4795E}" type="sibTrans" cxnId="{4E7143E0-4198-43AE-AD71-DE9E71B2C65B}">
      <dgm:prSet/>
      <dgm:spPr/>
      <dgm:t>
        <a:bodyPr/>
        <a:lstStyle/>
        <a:p>
          <a:endParaRPr lang="zh-CN" altLang="en-US">
            <a:latin typeface="微软雅黑" panose="020B0503020204020204" pitchFamily="34" charset="-122"/>
            <a:ea typeface="微软雅黑" panose="020B0503020204020204" pitchFamily="34" charset="-122"/>
          </a:endParaRPr>
        </a:p>
      </dgm:t>
    </dgm:pt>
    <dgm:pt modelId="{7DD46704-99B7-40C2-B2B3-1FD61CD7C65E}">
      <dgm:prSet/>
      <dgm:spPr/>
      <dgm:t>
        <a:bodyPr/>
        <a:lstStyle/>
        <a:p>
          <a:r>
            <a:rPr lang="zh-CN" b="1" dirty="0">
              <a:latin typeface="微软雅黑" panose="020B0503020204020204" pitchFamily="34" charset="-122"/>
              <a:ea typeface="微软雅黑" panose="020B0503020204020204" pitchFamily="34" charset="-122"/>
            </a:rPr>
            <a:t>认证中心</a:t>
          </a:r>
        </a:p>
      </dgm:t>
    </dgm:pt>
    <dgm:pt modelId="{D08C7C57-702C-4773-AAE7-E473FF0A0D53}" type="parTrans" cxnId="{FE5929FB-DCBE-4014-938A-30A496F89C7F}">
      <dgm:prSet/>
      <dgm:spPr/>
      <dgm:t>
        <a:bodyPr/>
        <a:lstStyle/>
        <a:p>
          <a:endParaRPr lang="zh-CN" altLang="en-US">
            <a:latin typeface="微软雅黑" panose="020B0503020204020204" pitchFamily="34" charset="-122"/>
            <a:ea typeface="微软雅黑" panose="020B0503020204020204" pitchFamily="34" charset="-122"/>
          </a:endParaRPr>
        </a:p>
      </dgm:t>
    </dgm:pt>
    <dgm:pt modelId="{48EB3C8C-1E16-4313-A735-3CC2C2A0FD81}" type="sibTrans" cxnId="{FE5929FB-DCBE-4014-938A-30A496F89C7F}">
      <dgm:prSet/>
      <dgm:spPr/>
      <dgm:t>
        <a:bodyPr/>
        <a:lstStyle/>
        <a:p>
          <a:endParaRPr lang="zh-CN" altLang="en-US">
            <a:latin typeface="微软雅黑" panose="020B0503020204020204" pitchFamily="34" charset="-122"/>
            <a:ea typeface="微软雅黑" panose="020B0503020204020204" pitchFamily="34" charset="-122"/>
          </a:endParaRPr>
        </a:p>
      </dgm:t>
    </dgm:pt>
    <dgm:pt modelId="{C35F1E42-B5A0-47B2-B981-936495340C68}">
      <dgm:prSet/>
      <dgm:spPr/>
      <dgm:t>
        <a:bodyPr/>
        <a:lstStyle/>
        <a:p>
          <a:r>
            <a:rPr lang="zh-CN">
              <a:latin typeface="微软雅黑" panose="020B0503020204020204" pitchFamily="34" charset="-122"/>
              <a:ea typeface="微软雅黑" panose="020B0503020204020204" pitchFamily="34" charset="-122"/>
            </a:rPr>
            <a:t>数据分析</a:t>
          </a:r>
        </a:p>
      </dgm:t>
    </dgm:pt>
    <dgm:pt modelId="{64CEF0C0-674E-419D-ABDA-AC0D29223217}" type="parTrans" cxnId="{07972177-4235-432B-B169-BEDCFAA86B63}">
      <dgm:prSet/>
      <dgm:spPr/>
      <dgm:t>
        <a:bodyPr/>
        <a:lstStyle/>
        <a:p>
          <a:endParaRPr lang="zh-CN" altLang="en-US">
            <a:latin typeface="微软雅黑" panose="020B0503020204020204" pitchFamily="34" charset="-122"/>
            <a:ea typeface="微软雅黑" panose="020B0503020204020204" pitchFamily="34" charset="-122"/>
          </a:endParaRPr>
        </a:p>
      </dgm:t>
    </dgm:pt>
    <dgm:pt modelId="{3A8D3AAA-F9D5-4229-AC00-AD316E238181}" type="sibTrans" cxnId="{07972177-4235-432B-B169-BEDCFAA86B63}">
      <dgm:prSet/>
      <dgm:spPr/>
      <dgm:t>
        <a:bodyPr/>
        <a:lstStyle/>
        <a:p>
          <a:endParaRPr lang="zh-CN" altLang="en-US">
            <a:latin typeface="微软雅黑" panose="020B0503020204020204" pitchFamily="34" charset="-122"/>
            <a:ea typeface="微软雅黑" panose="020B0503020204020204" pitchFamily="34" charset="-122"/>
          </a:endParaRPr>
        </a:p>
      </dgm:t>
    </dgm:pt>
    <dgm:pt modelId="{E3B48678-4957-4D31-A51F-8C302CC228B7}">
      <dgm:prSet/>
      <dgm:spPr/>
      <dgm:t>
        <a:bodyPr/>
        <a:lstStyle/>
        <a:p>
          <a:r>
            <a:rPr lang="zh-CN">
              <a:latin typeface="微软雅黑" panose="020B0503020204020204" pitchFamily="34" charset="-122"/>
              <a:ea typeface="微软雅黑" panose="020B0503020204020204" pitchFamily="34" charset="-122"/>
            </a:rPr>
            <a:t>质控标准</a:t>
          </a:r>
        </a:p>
      </dgm:t>
    </dgm:pt>
    <dgm:pt modelId="{ABFD04FF-23E8-4D8C-A83C-4EA3D026C3D7}" type="parTrans" cxnId="{9488F740-A78C-4A26-8342-2D073C2A0565}">
      <dgm:prSet/>
      <dgm:spPr/>
      <dgm:t>
        <a:bodyPr/>
        <a:lstStyle/>
        <a:p>
          <a:endParaRPr lang="zh-CN" altLang="en-US">
            <a:latin typeface="微软雅黑" panose="020B0503020204020204" pitchFamily="34" charset="-122"/>
            <a:ea typeface="微软雅黑" panose="020B0503020204020204" pitchFamily="34" charset="-122"/>
          </a:endParaRPr>
        </a:p>
      </dgm:t>
    </dgm:pt>
    <dgm:pt modelId="{5FC10B14-BA5A-45DC-94A4-8B4133F58B69}" type="sibTrans" cxnId="{9488F740-A78C-4A26-8342-2D073C2A0565}">
      <dgm:prSet/>
      <dgm:spPr/>
      <dgm:t>
        <a:bodyPr/>
        <a:lstStyle/>
        <a:p>
          <a:endParaRPr lang="zh-CN" altLang="en-US">
            <a:latin typeface="微软雅黑" panose="020B0503020204020204" pitchFamily="34" charset="-122"/>
            <a:ea typeface="微软雅黑" panose="020B0503020204020204" pitchFamily="34" charset="-122"/>
          </a:endParaRPr>
        </a:p>
      </dgm:t>
    </dgm:pt>
    <dgm:pt modelId="{F6877E53-ADFB-4CC2-9B82-35C013F37437}">
      <dgm:prSet/>
      <dgm:spPr/>
      <dgm:t>
        <a:bodyPr/>
        <a:lstStyle/>
        <a:p>
          <a:r>
            <a:rPr lang="zh-CN" b="1" dirty="0">
              <a:latin typeface="微软雅黑" panose="020B0503020204020204" pitchFamily="34" charset="-122"/>
              <a:ea typeface="微软雅黑" panose="020B0503020204020204" pitchFamily="34" charset="-122"/>
            </a:rPr>
            <a:t>网络医院</a:t>
          </a:r>
        </a:p>
      </dgm:t>
    </dgm:pt>
    <dgm:pt modelId="{3E759EF6-D88B-4C2D-A259-D9C8F50F0691}" type="parTrans" cxnId="{E302DAE4-281E-4F30-8EEA-99034AB3DC16}">
      <dgm:prSet/>
      <dgm:spPr/>
      <dgm:t>
        <a:bodyPr/>
        <a:lstStyle/>
        <a:p>
          <a:endParaRPr lang="zh-CN" altLang="en-US">
            <a:latin typeface="微软雅黑" panose="020B0503020204020204" pitchFamily="34" charset="-122"/>
            <a:ea typeface="微软雅黑" panose="020B0503020204020204" pitchFamily="34" charset="-122"/>
          </a:endParaRPr>
        </a:p>
      </dgm:t>
    </dgm:pt>
    <dgm:pt modelId="{4CDF5FDE-F158-49CB-AE36-C30609A8E3ED}" type="sibTrans" cxnId="{E302DAE4-281E-4F30-8EEA-99034AB3DC16}">
      <dgm:prSet/>
      <dgm:spPr/>
      <dgm:t>
        <a:bodyPr/>
        <a:lstStyle/>
        <a:p>
          <a:endParaRPr lang="zh-CN" altLang="en-US">
            <a:latin typeface="微软雅黑" panose="020B0503020204020204" pitchFamily="34" charset="-122"/>
            <a:ea typeface="微软雅黑" panose="020B0503020204020204" pitchFamily="34" charset="-122"/>
          </a:endParaRPr>
        </a:p>
      </dgm:t>
    </dgm:pt>
    <dgm:pt modelId="{D9A05CC6-B885-4EC2-810F-2AEB7FC48B18}">
      <dgm:prSet/>
      <dgm:spPr/>
      <dgm:t>
        <a:bodyPr/>
        <a:lstStyle/>
        <a:p>
          <a:r>
            <a:rPr lang="zh-CN">
              <a:latin typeface="微软雅黑" panose="020B0503020204020204" pitchFamily="34" charset="-122"/>
              <a:ea typeface="微软雅黑" panose="020B0503020204020204" pitchFamily="34" charset="-122"/>
            </a:rPr>
            <a:t>新增医院</a:t>
          </a:r>
        </a:p>
      </dgm:t>
    </dgm:pt>
    <dgm:pt modelId="{3C23676C-8298-45E9-AC10-F106B8B2965F}" type="parTrans" cxnId="{E2A2AA77-726B-497E-B5BD-5A16601BE73D}">
      <dgm:prSet/>
      <dgm:spPr/>
      <dgm:t>
        <a:bodyPr/>
        <a:lstStyle/>
        <a:p>
          <a:endParaRPr lang="zh-CN" altLang="en-US">
            <a:latin typeface="微软雅黑" panose="020B0503020204020204" pitchFamily="34" charset="-122"/>
            <a:ea typeface="微软雅黑" panose="020B0503020204020204" pitchFamily="34" charset="-122"/>
          </a:endParaRPr>
        </a:p>
      </dgm:t>
    </dgm:pt>
    <dgm:pt modelId="{B4D66D3E-1D20-4D52-ADD1-FEE0510FB2C3}" type="sibTrans" cxnId="{E2A2AA77-726B-497E-B5BD-5A16601BE73D}">
      <dgm:prSet/>
      <dgm:spPr/>
      <dgm:t>
        <a:bodyPr/>
        <a:lstStyle/>
        <a:p>
          <a:endParaRPr lang="zh-CN" altLang="en-US">
            <a:latin typeface="微软雅黑" panose="020B0503020204020204" pitchFamily="34" charset="-122"/>
            <a:ea typeface="微软雅黑" panose="020B0503020204020204" pitchFamily="34" charset="-122"/>
          </a:endParaRPr>
        </a:p>
      </dgm:t>
    </dgm:pt>
    <dgm:pt modelId="{395EE2BF-8604-4B4D-B840-2D5D0D9C61C8}">
      <dgm:prSet/>
      <dgm:spPr/>
      <dgm:t>
        <a:bodyPr/>
        <a:lstStyle/>
        <a:p>
          <a:r>
            <a:rPr lang="zh-CN">
              <a:latin typeface="微软雅黑" panose="020B0503020204020204" pitchFamily="34" charset="-122"/>
              <a:ea typeface="微软雅黑" panose="020B0503020204020204" pitchFamily="34" charset="-122"/>
            </a:rPr>
            <a:t>管理医院</a:t>
          </a:r>
        </a:p>
      </dgm:t>
    </dgm:pt>
    <dgm:pt modelId="{B91B2CBD-3427-4F0C-8426-E1EDAF3638B9}" type="parTrans" cxnId="{19EB670F-CDDD-47B5-9C9B-C560531B0476}">
      <dgm:prSet/>
      <dgm:spPr/>
      <dgm:t>
        <a:bodyPr/>
        <a:lstStyle/>
        <a:p>
          <a:endParaRPr lang="zh-CN" altLang="en-US">
            <a:latin typeface="微软雅黑" panose="020B0503020204020204" pitchFamily="34" charset="-122"/>
            <a:ea typeface="微软雅黑" panose="020B0503020204020204" pitchFamily="34" charset="-122"/>
          </a:endParaRPr>
        </a:p>
      </dgm:t>
    </dgm:pt>
    <dgm:pt modelId="{E2AB38DB-C757-4513-845A-5C7D923C7F33}" type="sibTrans" cxnId="{19EB670F-CDDD-47B5-9C9B-C560531B0476}">
      <dgm:prSet/>
      <dgm:spPr/>
      <dgm:t>
        <a:bodyPr/>
        <a:lstStyle/>
        <a:p>
          <a:endParaRPr lang="zh-CN" altLang="en-US">
            <a:latin typeface="微软雅黑" panose="020B0503020204020204" pitchFamily="34" charset="-122"/>
            <a:ea typeface="微软雅黑" panose="020B0503020204020204" pitchFamily="34" charset="-122"/>
          </a:endParaRPr>
        </a:p>
      </dgm:t>
    </dgm:pt>
    <dgm:pt modelId="{E7A7A13D-2829-442F-88FB-50460D3C0573}">
      <dgm:prSet/>
      <dgm:spPr/>
      <dgm:t>
        <a:bodyPr/>
        <a:lstStyle/>
        <a:p>
          <a:r>
            <a:rPr lang="zh-CN" b="1" dirty="0">
              <a:latin typeface="微软雅黑" panose="020B0503020204020204" pitchFamily="34" charset="-122"/>
              <a:ea typeface="微软雅黑" panose="020B0503020204020204" pitchFamily="34" charset="-122"/>
            </a:rPr>
            <a:t>系统管理</a:t>
          </a:r>
        </a:p>
      </dgm:t>
    </dgm:pt>
    <dgm:pt modelId="{B6ED5BAD-A487-42F1-8AB2-408069A8D3E2}" type="parTrans" cxnId="{59CF19AB-8101-4CDD-8E79-EE1149260128}">
      <dgm:prSet/>
      <dgm:spPr/>
      <dgm:t>
        <a:bodyPr/>
        <a:lstStyle/>
        <a:p>
          <a:endParaRPr lang="zh-CN" altLang="en-US">
            <a:latin typeface="微软雅黑" panose="020B0503020204020204" pitchFamily="34" charset="-122"/>
            <a:ea typeface="微软雅黑" panose="020B0503020204020204" pitchFamily="34" charset="-122"/>
          </a:endParaRPr>
        </a:p>
      </dgm:t>
    </dgm:pt>
    <dgm:pt modelId="{8E7AB96A-2DA4-43E3-954E-7F0881B9D31F}" type="sibTrans" cxnId="{59CF19AB-8101-4CDD-8E79-EE1149260128}">
      <dgm:prSet/>
      <dgm:spPr/>
      <dgm:t>
        <a:bodyPr/>
        <a:lstStyle/>
        <a:p>
          <a:endParaRPr lang="zh-CN" altLang="en-US">
            <a:latin typeface="微软雅黑" panose="020B0503020204020204" pitchFamily="34" charset="-122"/>
            <a:ea typeface="微软雅黑" panose="020B0503020204020204" pitchFamily="34" charset="-122"/>
          </a:endParaRPr>
        </a:p>
      </dgm:t>
    </dgm:pt>
    <dgm:pt modelId="{6F1D5170-9DBE-43B2-9B45-E9C74A39AF56}">
      <dgm:prSet/>
      <dgm:spPr/>
      <dgm:t>
        <a:bodyPr/>
        <a:lstStyle/>
        <a:p>
          <a:r>
            <a:rPr lang="zh-CN">
              <a:latin typeface="微软雅黑" panose="020B0503020204020204" pitchFamily="34" charset="-122"/>
              <a:ea typeface="微软雅黑" panose="020B0503020204020204" pitchFamily="34" charset="-122"/>
            </a:rPr>
            <a:t>新增账号</a:t>
          </a:r>
        </a:p>
      </dgm:t>
    </dgm:pt>
    <dgm:pt modelId="{6F1E7F7C-ADCC-4A47-8E93-F4CCC1377235}" type="parTrans" cxnId="{13AD92E1-E0FB-4FE4-9D30-206A995D234C}">
      <dgm:prSet/>
      <dgm:spPr/>
      <dgm:t>
        <a:bodyPr/>
        <a:lstStyle/>
        <a:p>
          <a:endParaRPr lang="zh-CN" altLang="en-US">
            <a:latin typeface="微软雅黑" panose="020B0503020204020204" pitchFamily="34" charset="-122"/>
            <a:ea typeface="微软雅黑" panose="020B0503020204020204" pitchFamily="34" charset="-122"/>
          </a:endParaRPr>
        </a:p>
      </dgm:t>
    </dgm:pt>
    <dgm:pt modelId="{2946EAF0-F2E8-4F50-A975-CA578FDB510C}" type="sibTrans" cxnId="{13AD92E1-E0FB-4FE4-9D30-206A995D234C}">
      <dgm:prSet/>
      <dgm:spPr/>
      <dgm:t>
        <a:bodyPr/>
        <a:lstStyle/>
        <a:p>
          <a:endParaRPr lang="zh-CN" altLang="en-US">
            <a:latin typeface="微软雅黑" panose="020B0503020204020204" pitchFamily="34" charset="-122"/>
            <a:ea typeface="微软雅黑" panose="020B0503020204020204" pitchFamily="34" charset="-122"/>
          </a:endParaRPr>
        </a:p>
      </dgm:t>
    </dgm:pt>
    <dgm:pt modelId="{56208E5B-BE75-426F-B1DD-8646EEAABF45}">
      <dgm:prSet/>
      <dgm:spPr/>
      <dgm:t>
        <a:bodyPr/>
        <a:lstStyle/>
        <a:p>
          <a:r>
            <a:rPr lang="zh-CN">
              <a:latin typeface="微软雅黑" panose="020B0503020204020204" pitchFamily="34" charset="-122"/>
              <a:ea typeface="微软雅黑" panose="020B0503020204020204" pitchFamily="34" charset="-122"/>
            </a:rPr>
            <a:t>权限设置</a:t>
          </a:r>
        </a:p>
      </dgm:t>
    </dgm:pt>
    <dgm:pt modelId="{0ED5CB94-2A8E-4CEE-9C88-746A817AAE00}" type="parTrans" cxnId="{3CF231C3-8FCE-4562-8C07-56759FCC6642}">
      <dgm:prSet/>
      <dgm:spPr/>
      <dgm:t>
        <a:bodyPr/>
        <a:lstStyle/>
        <a:p>
          <a:endParaRPr lang="zh-CN" altLang="en-US">
            <a:latin typeface="微软雅黑" panose="020B0503020204020204" pitchFamily="34" charset="-122"/>
            <a:ea typeface="微软雅黑" panose="020B0503020204020204" pitchFamily="34" charset="-122"/>
          </a:endParaRPr>
        </a:p>
      </dgm:t>
    </dgm:pt>
    <dgm:pt modelId="{92B641BD-DC21-44D0-A78E-B4692467F5AC}" type="sibTrans" cxnId="{3CF231C3-8FCE-4562-8C07-56759FCC6642}">
      <dgm:prSet/>
      <dgm:spPr/>
      <dgm:t>
        <a:bodyPr/>
        <a:lstStyle/>
        <a:p>
          <a:endParaRPr lang="zh-CN" altLang="en-US">
            <a:latin typeface="微软雅黑" panose="020B0503020204020204" pitchFamily="34" charset="-122"/>
            <a:ea typeface="微软雅黑" panose="020B0503020204020204" pitchFamily="34" charset="-122"/>
          </a:endParaRPr>
        </a:p>
      </dgm:t>
    </dgm:pt>
    <dgm:pt modelId="{CF360BC1-A03F-4E73-BF37-305669A84582}" type="pres">
      <dgm:prSet presAssocID="{10D3967C-B0FA-467E-89F0-EBDD71AD37B4}" presName="diagram" presStyleCnt="0">
        <dgm:presLayoutVars>
          <dgm:chPref val="1"/>
          <dgm:dir/>
          <dgm:animOne val="branch"/>
          <dgm:animLvl val="lvl"/>
          <dgm:resizeHandles/>
        </dgm:presLayoutVars>
      </dgm:prSet>
      <dgm:spPr/>
    </dgm:pt>
    <dgm:pt modelId="{EDA4D5AA-ABEA-4C19-9CCB-BDF895DCC2F1}" type="pres">
      <dgm:prSet presAssocID="{E18D1651-130A-4891-A352-976A23BA7792}" presName="root" presStyleCnt="0"/>
      <dgm:spPr/>
    </dgm:pt>
    <dgm:pt modelId="{47B89AC8-0B6B-4001-9F13-255378976E14}" type="pres">
      <dgm:prSet presAssocID="{E18D1651-130A-4891-A352-976A23BA7792}" presName="rootComposite" presStyleCnt="0"/>
      <dgm:spPr/>
    </dgm:pt>
    <dgm:pt modelId="{2344083E-634B-44C5-BA97-5407D2EFA995}" type="pres">
      <dgm:prSet presAssocID="{E18D1651-130A-4891-A352-976A23BA7792}" presName="rootText" presStyleLbl="node1" presStyleIdx="0" presStyleCnt="5"/>
      <dgm:spPr/>
    </dgm:pt>
    <dgm:pt modelId="{0849EA88-987B-4668-9B5B-C97266B901C5}" type="pres">
      <dgm:prSet presAssocID="{E18D1651-130A-4891-A352-976A23BA7792}" presName="rootConnector" presStyleLbl="node1" presStyleIdx="0" presStyleCnt="5"/>
      <dgm:spPr/>
    </dgm:pt>
    <dgm:pt modelId="{C01CB0F6-A303-4735-AAE3-924FB5E682D8}" type="pres">
      <dgm:prSet presAssocID="{E18D1651-130A-4891-A352-976A23BA7792}" presName="childShape" presStyleCnt="0"/>
      <dgm:spPr/>
    </dgm:pt>
    <dgm:pt modelId="{F521FC17-525B-4BEA-80A6-1F6881CACD3B}" type="pres">
      <dgm:prSet presAssocID="{747D16B8-C4E9-434F-9A5C-51F7FB0870CA}" presName="Name13" presStyleLbl="parChTrans1D2" presStyleIdx="0" presStyleCnt="10"/>
      <dgm:spPr/>
    </dgm:pt>
    <dgm:pt modelId="{9C85DAA8-E64D-4E27-99F6-61DF417F8797}" type="pres">
      <dgm:prSet presAssocID="{641FB7DC-5B34-4465-A260-EA7BCD8385C3}" presName="childText" presStyleLbl="bgAcc1" presStyleIdx="0" presStyleCnt="10">
        <dgm:presLayoutVars>
          <dgm:bulletEnabled val="1"/>
        </dgm:presLayoutVars>
      </dgm:prSet>
      <dgm:spPr/>
    </dgm:pt>
    <dgm:pt modelId="{18C05DA6-7AC7-4A98-A45C-C08D5B521B9E}" type="pres">
      <dgm:prSet presAssocID="{6F019A4E-6ECB-4ED3-834F-7B94076F80A7}" presName="Name13" presStyleLbl="parChTrans1D2" presStyleIdx="1" presStyleCnt="10"/>
      <dgm:spPr/>
    </dgm:pt>
    <dgm:pt modelId="{98448C13-94A4-4B2D-8FFB-357176A1831C}" type="pres">
      <dgm:prSet presAssocID="{005FB3BA-609D-4A45-A898-CD5B8FEBE9A5}" presName="childText" presStyleLbl="bgAcc1" presStyleIdx="1" presStyleCnt="10">
        <dgm:presLayoutVars>
          <dgm:bulletEnabled val="1"/>
        </dgm:presLayoutVars>
      </dgm:prSet>
      <dgm:spPr/>
    </dgm:pt>
    <dgm:pt modelId="{425FEA20-110C-473B-8804-422768C4B132}" type="pres">
      <dgm:prSet presAssocID="{4984794A-E6D8-47ED-B4B3-FFB06413BCA6}" presName="root" presStyleCnt="0"/>
      <dgm:spPr/>
    </dgm:pt>
    <dgm:pt modelId="{E4C3EFF6-C26E-4D46-85A1-2A60CB9C6ADF}" type="pres">
      <dgm:prSet presAssocID="{4984794A-E6D8-47ED-B4B3-FFB06413BCA6}" presName="rootComposite" presStyleCnt="0"/>
      <dgm:spPr/>
    </dgm:pt>
    <dgm:pt modelId="{6E4573FF-C5B9-49C0-87E5-F9CCB64E8A62}" type="pres">
      <dgm:prSet presAssocID="{4984794A-E6D8-47ED-B4B3-FFB06413BCA6}" presName="rootText" presStyleLbl="node1" presStyleIdx="1" presStyleCnt="5"/>
      <dgm:spPr/>
    </dgm:pt>
    <dgm:pt modelId="{85C48A60-D03A-4EB0-9CB0-F508628BD37B}" type="pres">
      <dgm:prSet presAssocID="{4984794A-E6D8-47ED-B4B3-FFB06413BCA6}" presName="rootConnector" presStyleLbl="node1" presStyleIdx="1" presStyleCnt="5"/>
      <dgm:spPr/>
    </dgm:pt>
    <dgm:pt modelId="{9DA55FD9-D240-48E7-9169-02D8901D4E84}" type="pres">
      <dgm:prSet presAssocID="{4984794A-E6D8-47ED-B4B3-FFB06413BCA6}" presName="childShape" presStyleCnt="0"/>
      <dgm:spPr/>
    </dgm:pt>
    <dgm:pt modelId="{B67987D8-79AC-49D6-80B7-3EEEBED50FB2}" type="pres">
      <dgm:prSet presAssocID="{16AAB457-9270-4A9E-97A9-D6B4B74F26CA}" presName="Name13" presStyleLbl="parChTrans1D2" presStyleIdx="2" presStyleCnt="10"/>
      <dgm:spPr/>
    </dgm:pt>
    <dgm:pt modelId="{F0C34D85-DC89-47C0-AD17-3BC44591AAC7}" type="pres">
      <dgm:prSet presAssocID="{89D47DBD-CAF2-4FAC-BF9F-5A19A56B89BD}" presName="childText" presStyleLbl="bgAcc1" presStyleIdx="2" presStyleCnt="10">
        <dgm:presLayoutVars>
          <dgm:bulletEnabled val="1"/>
        </dgm:presLayoutVars>
      </dgm:prSet>
      <dgm:spPr/>
    </dgm:pt>
    <dgm:pt modelId="{D9EF0D34-1F25-47C5-9F2A-8EB2F53E2EF4}" type="pres">
      <dgm:prSet presAssocID="{B2166D9E-816E-47FE-A8B5-3C3F93A3D75E}" presName="Name13" presStyleLbl="parChTrans1D2" presStyleIdx="3" presStyleCnt="10"/>
      <dgm:spPr/>
    </dgm:pt>
    <dgm:pt modelId="{E13363B5-11EC-4E8C-B2A7-7827E64CAFEF}" type="pres">
      <dgm:prSet presAssocID="{74772705-9E7A-4097-B53B-DC698A1A9297}" presName="childText" presStyleLbl="bgAcc1" presStyleIdx="3" presStyleCnt="10">
        <dgm:presLayoutVars>
          <dgm:bulletEnabled val="1"/>
        </dgm:presLayoutVars>
      </dgm:prSet>
      <dgm:spPr/>
    </dgm:pt>
    <dgm:pt modelId="{C3A69880-462E-45A7-B4E8-A0A8258FA32B}" type="pres">
      <dgm:prSet presAssocID="{7DD46704-99B7-40C2-B2B3-1FD61CD7C65E}" presName="root" presStyleCnt="0"/>
      <dgm:spPr/>
    </dgm:pt>
    <dgm:pt modelId="{F2A82162-E38F-4AA4-AF14-1809307841CB}" type="pres">
      <dgm:prSet presAssocID="{7DD46704-99B7-40C2-B2B3-1FD61CD7C65E}" presName="rootComposite" presStyleCnt="0"/>
      <dgm:spPr/>
    </dgm:pt>
    <dgm:pt modelId="{9D7E93DB-6A7D-46E6-B3CB-B470B4771506}" type="pres">
      <dgm:prSet presAssocID="{7DD46704-99B7-40C2-B2B3-1FD61CD7C65E}" presName="rootText" presStyleLbl="node1" presStyleIdx="2" presStyleCnt="5"/>
      <dgm:spPr/>
    </dgm:pt>
    <dgm:pt modelId="{CB98A2EB-2D3F-45CB-9870-0EA85588D274}" type="pres">
      <dgm:prSet presAssocID="{7DD46704-99B7-40C2-B2B3-1FD61CD7C65E}" presName="rootConnector" presStyleLbl="node1" presStyleIdx="2" presStyleCnt="5"/>
      <dgm:spPr/>
    </dgm:pt>
    <dgm:pt modelId="{5717F2C5-A14A-4135-B900-34800D6326BA}" type="pres">
      <dgm:prSet presAssocID="{7DD46704-99B7-40C2-B2B3-1FD61CD7C65E}" presName="childShape" presStyleCnt="0"/>
      <dgm:spPr/>
    </dgm:pt>
    <dgm:pt modelId="{0A4F281E-E769-4632-92D4-6F2E880BC774}" type="pres">
      <dgm:prSet presAssocID="{64CEF0C0-674E-419D-ABDA-AC0D29223217}" presName="Name13" presStyleLbl="parChTrans1D2" presStyleIdx="4" presStyleCnt="10"/>
      <dgm:spPr/>
    </dgm:pt>
    <dgm:pt modelId="{48E8AE6D-6947-496F-82FC-39D16776B474}" type="pres">
      <dgm:prSet presAssocID="{C35F1E42-B5A0-47B2-B981-936495340C68}" presName="childText" presStyleLbl="bgAcc1" presStyleIdx="4" presStyleCnt="10">
        <dgm:presLayoutVars>
          <dgm:bulletEnabled val="1"/>
        </dgm:presLayoutVars>
      </dgm:prSet>
      <dgm:spPr/>
    </dgm:pt>
    <dgm:pt modelId="{7A728DDC-6AC3-4991-841C-CB6052E1D306}" type="pres">
      <dgm:prSet presAssocID="{ABFD04FF-23E8-4D8C-A83C-4EA3D026C3D7}" presName="Name13" presStyleLbl="parChTrans1D2" presStyleIdx="5" presStyleCnt="10"/>
      <dgm:spPr/>
    </dgm:pt>
    <dgm:pt modelId="{0F31FE12-84B7-4A72-B145-E4E38BA0A2D0}" type="pres">
      <dgm:prSet presAssocID="{E3B48678-4957-4D31-A51F-8C302CC228B7}" presName="childText" presStyleLbl="bgAcc1" presStyleIdx="5" presStyleCnt="10">
        <dgm:presLayoutVars>
          <dgm:bulletEnabled val="1"/>
        </dgm:presLayoutVars>
      </dgm:prSet>
      <dgm:spPr/>
    </dgm:pt>
    <dgm:pt modelId="{6B19418B-4CF7-463F-A1A8-0CB1033962AD}" type="pres">
      <dgm:prSet presAssocID="{F6877E53-ADFB-4CC2-9B82-35C013F37437}" presName="root" presStyleCnt="0"/>
      <dgm:spPr/>
    </dgm:pt>
    <dgm:pt modelId="{FEDED559-5A1D-4B2A-B374-CD037116429C}" type="pres">
      <dgm:prSet presAssocID="{F6877E53-ADFB-4CC2-9B82-35C013F37437}" presName="rootComposite" presStyleCnt="0"/>
      <dgm:spPr/>
    </dgm:pt>
    <dgm:pt modelId="{5D5E9D44-F488-4099-B560-71E4607BBBDF}" type="pres">
      <dgm:prSet presAssocID="{F6877E53-ADFB-4CC2-9B82-35C013F37437}" presName="rootText" presStyleLbl="node1" presStyleIdx="3" presStyleCnt="5"/>
      <dgm:spPr/>
    </dgm:pt>
    <dgm:pt modelId="{6561C03F-1355-4FAA-945B-F94D43875AAB}" type="pres">
      <dgm:prSet presAssocID="{F6877E53-ADFB-4CC2-9B82-35C013F37437}" presName="rootConnector" presStyleLbl="node1" presStyleIdx="3" presStyleCnt="5"/>
      <dgm:spPr/>
    </dgm:pt>
    <dgm:pt modelId="{03386E20-8603-4D20-8D15-67A88F8E4DAC}" type="pres">
      <dgm:prSet presAssocID="{F6877E53-ADFB-4CC2-9B82-35C013F37437}" presName="childShape" presStyleCnt="0"/>
      <dgm:spPr/>
    </dgm:pt>
    <dgm:pt modelId="{8E06CE65-BB12-43C5-A5AA-B0C02EC97042}" type="pres">
      <dgm:prSet presAssocID="{3C23676C-8298-45E9-AC10-F106B8B2965F}" presName="Name13" presStyleLbl="parChTrans1D2" presStyleIdx="6" presStyleCnt="10"/>
      <dgm:spPr/>
    </dgm:pt>
    <dgm:pt modelId="{859827F6-B3BB-4BAC-9A50-D2E36BB144AB}" type="pres">
      <dgm:prSet presAssocID="{D9A05CC6-B885-4EC2-810F-2AEB7FC48B18}" presName="childText" presStyleLbl="bgAcc1" presStyleIdx="6" presStyleCnt="10">
        <dgm:presLayoutVars>
          <dgm:bulletEnabled val="1"/>
        </dgm:presLayoutVars>
      </dgm:prSet>
      <dgm:spPr/>
    </dgm:pt>
    <dgm:pt modelId="{88BDCB73-7244-4AD1-A0AF-75358411D139}" type="pres">
      <dgm:prSet presAssocID="{B91B2CBD-3427-4F0C-8426-E1EDAF3638B9}" presName="Name13" presStyleLbl="parChTrans1D2" presStyleIdx="7" presStyleCnt="10"/>
      <dgm:spPr/>
    </dgm:pt>
    <dgm:pt modelId="{8799525A-C101-49D4-9E80-7DF7E92F47C4}" type="pres">
      <dgm:prSet presAssocID="{395EE2BF-8604-4B4D-B840-2D5D0D9C61C8}" presName="childText" presStyleLbl="bgAcc1" presStyleIdx="7" presStyleCnt="10">
        <dgm:presLayoutVars>
          <dgm:bulletEnabled val="1"/>
        </dgm:presLayoutVars>
      </dgm:prSet>
      <dgm:spPr/>
    </dgm:pt>
    <dgm:pt modelId="{8EC94A2B-101A-42EC-B7D3-EFDC1BDF723D}" type="pres">
      <dgm:prSet presAssocID="{E7A7A13D-2829-442F-88FB-50460D3C0573}" presName="root" presStyleCnt="0"/>
      <dgm:spPr/>
    </dgm:pt>
    <dgm:pt modelId="{E3042153-509A-4805-A2DA-85BDBF22D1DB}" type="pres">
      <dgm:prSet presAssocID="{E7A7A13D-2829-442F-88FB-50460D3C0573}" presName="rootComposite" presStyleCnt="0"/>
      <dgm:spPr/>
    </dgm:pt>
    <dgm:pt modelId="{1740E5FB-76B0-4076-B871-1756C39B08FD}" type="pres">
      <dgm:prSet presAssocID="{E7A7A13D-2829-442F-88FB-50460D3C0573}" presName="rootText" presStyleLbl="node1" presStyleIdx="4" presStyleCnt="5"/>
      <dgm:spPr/>
    </dgm:pt>
    <dgm:pt modelId="{145491C8-A1E8-4C41-BD7B-9D4066BA4495}" type="pres">
      <dgm:prSet presAssocID="{E7A7A13D-2829-442F-88FB-50460D3C0573}" presName="rootConnector" presStyleLbl="node1" presStyleIdx="4" presStyleCnt="5"/>
      <dgm:spPr/>
    </dgm:pt>
    <dgm:pt modelId="{88C907F8-CD13-4E4E-9C97-81A0F2A938B9}" type="pres">
      <dgm:prSet presAssocID="{E7A7A13D-2829-442F-88FB-50460D3C0573}" presName="childShape" presStyleCnt="0"/>
      <dgm:spPr/>
    </dgm:pt>
    <dgm:pt modelId="{43281FB1-E7D2-4AD5-A445-B04DFCEA646D}" type="pres">
      <dgm:prSet presAssocID="{6F1E7F7C-ADCC-4A47-8E93-F4CCC1377235}" presName="Name13" presStyleLbl="parChTrans1D2" presStyleIdx="8" presStyleCnt="10"/>
      <dgm:spPr/>
    </dgm:pt>
    <dgm:pt modelId="{FB887992-2014-45AB-BFCB-7F7AEEACA5E5}" type="pres">
      <dgm:prSet presAssocID="{6F1D5170-9DBE-43B2-9B45-E9C74A39AF56}" presName="childText" presStyleLbl="bgAcc1" presStyleIdx="8" presStyleCnt="10">
        <dgm:presLayoutVars>
          <dgm:bulletEnabled val="1"/>
        </dgm:presLayoutVars>
      </dgm:prSet>
      <dgm:spPr/>
    </dgm:pt>
    <dgm:pt modelId="{CB9C9A7B-B9AB-470D-90B0-E4645C4BBEE5}" type="pres">
      <dgm:prSet presAssocID="{0ED5CB94-2A8E-4CEE-9C88-746A817AAE00}" presName="Name13" presStyleLbl="parChTrans1D2" presStyleIdx="9" presStyleCnt="10"/>
      <dgm:spPr/>
    </dgm:pt>
    <dgm:pt modelId="{0DCA3EBD-6167-42EA-8752-AA2DE706B361}" type="pres">
      <dgm:prSet presAssocID="{56208E5B-BE75-426F-B1DD-8646EEAABF45}" presName="childText" presStyleLbl="bgAcc1" presStyleIdx="9" presStyleCnt="10">
        <dgm:presLayoutVars>
          <dgm:bulletEnabled val="1"/>
        </dgm:presLayoutVars>
      </dgm:prSet>
      <dgm:spPr/>
    </dgm:pt>
  </dgm:ptLst>
  <dgm:cxnLst>
    <dgm:cxn modelId="{568A5405-8126-4662-99F9-4CF36AC818EF}" srcId="{10D3967C-B0FA-467E-89F0-EBDD71AD37B4}" destId="{E18D1651-130A-4891-A352-976A23BA7792}" srcOrd="0" destOrd="0" parTransId="{ABD041F3-48CE-46C8-A4AD-9CFCC26B1B0A}" sibTransId="{095E57BD-A383-41D6-98C2-648EE8E12C3A}"/>
    <dgm:cxn modelId="{A72DA605-9C91-4861-A899-73B819E78730}" type="presOf" srcId="{E3B48678-4957-4D31-A51F-8C302CC228B7}" destId="{0F31FE12-84B7-4A72-B145-E4E38BA0A2D0}" srcOrd="0" destOrd="0" presId="urn:microsoft.com/office/officeart/2005/8/layout/hierarchy3"/>
    <dgm:cxn modelId="{4C63500C-DAB9-4C6D-9320-7656474E2291}" type="presOf" srcId="{89D47DBD-CAF2-4FAC-BF9F-5A19A56B89BD}" destId="{F0C34D85-DC89-47C0-AD17-3BC44591AAC7}" srcOrd="0" destOrd="0" presId="urn:microsoft.com/office/officeart/2005/8/layout/hierarchy3"/>
    <dgm:cxn modelId="{19EB670F-CDDD-47B5-9C9B-C560531B0476}" srcId="{F6877E53-ADFB-4CC2-9B82-35C013F37437}" destId="{395EE2BF-8604-4B4D-B840-2D5D0D9C61C8}" srcOrd="1" destOrd="0" parTransId="{B91B2CBD-3427-4F0C-8426-E1EDAF3638B9}" sibTransId="{E2AB38DB-C757-4513-845A-5C7D923C7F33}"/>
    <dgm:cxn modelId="{CF863A20-6DA7-48B1-984E-910134C98A93}" type="presOf" srcId="{E18D1651-130A-4891-A352-976A23BA7792}" destId="{2344083E-634B-44C5-BA97-5407D2EFA995}" srcOrd="0" destOrd="0" presId="urn:microsoft.com/office/officeart/2005/8/layout/hierarchy3"/>
    <dgm:cxn modelId="{1FBEE123-6B5A-4129-A1B7-BA766E8205C9}" type="presOf" srcId="{6F1E7F7C-ADCC-4A47-8E93-F4CCC1377235}" destId="{43281FB1-E7D2-4AD5-A445-B04DFCEA646D}" srcOrd="0" destOrd="0" presId="urn:microsoft.com/office/officeart/2005/8/layout/hierarchy3"/>
    <dgm:cxn modelId="{494EA324-8F0B-4C42-8FAD-DC8A439489A6}" type="presOf" srcId="{16AAB457-9270-4A9E-97A9-D6B4B74F26CA}" destId="{B67987D8-79AC-49D6-80B7-3EEEBED50FB2}" srcOrd="0" destOrd="0" presId="urn:microsoft.com/office/officeart/2005/8/layout/hierarchy3"/>
    <dgm:cxn modelId="{1ADC0029-796B-41C1-BB9A-FB4235CF75F1}" srcId="{10D3967C-B0FA-467E-89F0-EBDD71AD37B4}" destId="{4984794A-E6D8-47ED-B4B3-FFB06413BCA6}" srcOrd="1" destOrd="0" parTransId="{24FD9320-5535-44BC-9C56-FB5BC2448462}" sibTransId="{46514B16-EB78-4CBA-8902-D51ADE17CBAD}"/>
    <dgm:cxn modelId="{50DE992F-34AF-4BDE-97DB-BF4EA593A01F}" type="presOf" srcId="{B91B2CBD-3427-4F0C-8426-E1EDAF3638B9}" destId="{88BDCB73-7244-4AD1-A0AF-75358411D139}" srcOrd="0" destOrd="0" presId="urn:microsoft.com/office/officeart/2005/8/layout/hierarchy3"/>
    <dgm:cxn modelId="{51042E39-6AB0-41BA-BEB5-6250CCB4CA88}" type="presOf" srcId="{6F1D5170-9DBE-43B2-9B45-E9C74A39AF56}" destId="{FB887992-2014-45AB-BFCB-7F7AEEACA5E5}" srcOrd="0" destOrd="0" presId="urn:microsoft.com/office/officeart/2005/8/layout/hierarchy3"/>
    <dgm:cxn modelId="{9488F740-A78C-4A26-8342-2D073C2A0565}" srcId="{7DD46704-99B7-40C2-B2B3-1FD61CD7C65E}" destId="{E3B48678-4957-4D31-A51F-8C302CC228B7}" srcOrd="1" destOrd="0" parTransId="{ABFD04FF-23E8-4D8C-A83C-4EA3D026C3D7}" sibTransId="{5FC10B14-BA5A-45DC-94A4-8B4133F58B69}"/>
    <dgm:cxn modelId="{AAB81A5B-4A85-4122-BDA5-BB78909AD1D8}" type="presOf" srcId="{56208E5B-BE75-426F-B1DD-8646EEAABF45}" destId="{0DCA3EBD-6167-42EA-8752-AA2DE706B361}" srcOrd="0" destOrd="0" presId="urn:microsoft.com/office/officeart/2005/8/layout/hierarchy3"/>
    <dgm:cxn modelId="{87F0B960-9591-493D-B031-D318E9C52991}" type="presOf" srcId="{E18D1651-130A-4891-A352-976A23BA7792}" destId="{0849EA88-987B-4668-9B5B-C97266B901C5}" srcOrd="1" destOrd="0" presId="urn:microsoft.com/office/officeart/2005/8/layout/hierarchy3"/>
    <dgm:cxn modelId="{E51FB563-66B0-4A88-A769-D7616FA2A7F1}" type="presOf" srcId="{4984794A-E6D8-47ED-B4B3-FFB06413BCA6}" destId="{85C48A60-D03A-4EB0-9CB0-F508628BD37B}" srcOrd="1" destOrd="0" presId="urn:microsoft.com/office/officeart/2005/8/layout/hierarchy3"/>
    <dgm:cxn modelId="{70686666-7B99-4938-895F-38507CE53B30}" type="presOf" srcId="{10D3967C-B0FA-467E-89F0-EBDD71AD37B4}" destId="{CF360BC1-A03F-4E73-BF37-305669A84582}" srcOrd="0" destOrd="0" presId="urn:microsoft.com/office/officeart/2005/8/layout/hierarchy3"/>
    <dgm:cxn modelId="{73020248-AA2E-48C7-8440-1756FD0D7001}" srcId="{E18D1651-130A-4891-A352-976A23BA7792}" destId="{005FB3BA-609D-4A45-A898-CD5B8FEBE9A5}" srcOrd="1" destOrd="0" parTransId="{6F019A4E-6ECB-4ED3-834F-7B94076F80A7}" sibTransId="{3C09DDF3-FC5F-4BF1-99E9-3E856E710219}"/>
    <dgm:cxn modelId="{73F34E4C-C240-41C9-A185-D17961F541E0}" type="presOf" srcId="{4984794A-E6D8-47ED-B4B3-FFB06413BCA6}" destId="{6E4573FF-C5B9-49C0-87E5-F9CCB64E8A62}" srcOrd="0" destOrd="0" presId="urn:microsoft.com/office/officeart/2005/8/layout/hierarchy3"/>
    <dgm:cxn modelId="{76618170-BA67-4048-BEE2-76534B8DE511}" type="presOf" srcId="{ABFD04FF-23E8-4D8C-A83C-4EA3D026C3D7}" destId="{7A728DDC-6AC3-4991-841C-CB6052E1D306}" srcOrd="0" destOrd="0" presId="urn:microsoft.com/office/officeart/2005/8/layout/hierarchy3"/>
    <dgm:cxn modelId="{C9CBD451-33CA-48BB-B4F7-94B6A5C7EF0D}" type="presOf" srcId="{F6877E53-ADFB-4CC2-9B82-35C013F37437}" destId="{5D5E9D44-F488-4099-B560-71E4607BBBDF}" srcOrd="0" destOrd="0" presId="urn:microsoft.com/office/officeart/2005/8/layout/hierarchy3"/>
    <dgm:cxn modelId="{07972177-4235-432B-B169-BEDCFAA86B63}" srcId="{7DD46704-99B7-40C2-B2B3-1FD61CD7C65E}" destId="{C35F1E42-B5A0-47B2-B981-936495340C68}" srcOrd="0" destOrd="0" parTransId="{64CEF0C0-674E-419D-ABDA-AC0D29223217}" sibTransId="{3A8D3AAA-F9D5-4229-AC00-AD316E238181}"/>
    <dgm:cxn modelId="{E2A2AA77-726B-497E-B5BD-5A16601BE73D}" srcId="{F6877E53-ADFB-4CC2-9B82-35C013F37437}" destId="{D9A05CC6-B885-4EC2-810F-2AEB7FC48B18}" srcOrd="0" destOrd="0" parTransId="{3C23676C-8298-45E9-AC10-F106B8B2965F}" sibTransId="{B4D66D3E-1D20-4D52-ADD1-FEE0510FB2C3}"/>
    <dgm:cxn modelId="{70F1F558-2F6D-4CAF-AD40-E51796562380}" type="presOf" srcId="{395EE2BF-8604-4B4D-B840-2D5D0D9C61C8}" destId="{8799525A-C101-49D4-9E80-7DF7E92F47C4}" srcOrd="0" destOrd="0" presId="urn:microsoft.com/office/officeart/2005/8/layout/hierarchy3"/>
    <dgm:cxn modelId="{68E64C7E-70E6-42EB-9296-EBB2FCE3F609}" type="presOf" srcId="{C35F1E42-B5A0-47B2-B981-936495340C68}" destId="{48E8AE6D-6947-496F-82FC-39D16776B474}" srcOrd="0" destOrd="0" presId="urn:microsoft.com/office/officeart/2005/8/layout/hierarchy3"/>
    <dgm:cxn modelId="{C54E4791-746B-484F-A7D2-8FE65FEC3EC6}" type="presOf" srcId="{641FB7DC-5B34-4465-A260-EA7BCD8385C3}" destId="{9C85DAA8-E64D-4E27-99F6-61DF417F8797}" srcOrd="0" destOrd="0" presId="urn:microsoft.com/office/officeart/2005/8/layout/hierarchy3"/>
    <dgm:cxn modelId="{DC3AE193-E911-480E-A3AA-76422F866D9B}" type="presOf" srcId="{0ED5CB94-2A8E-4CEE-9C88-746A817AAE00}" destId="{CB9C9A7B-B9AB-470D-90B0-E4645C4BBEE5}" srcOrd="0" destOrd="0" presId="urn:microsoft.com/office/officeart/2005/8/layout/hierarchy3"/>
    <dgm:cxn modelId="{967B2D99-7749-4420-B4E1-FD40405DEAED}" srcId="{4984794A-E6D8-47ED-B4B3-FFB06413BCA6}" destId="{89D47DBD-CAF2-4FAC-BF9F-5A19A56B89BD}" srcOrd="0" destOrd="0" parTransId="{16AAB457-9270-4A9E-97A9-D6B4B74F26CA}" sibTransId="{322D9389-9FCF-4C1F-92C9-EF103822C585}"/>
    <dgm:cxn modelId="{D2BA19A4-DA88-4E60-89C1-5613151D585A}" type="presOf" srcId="{005FB3BA-609D-4A45-A898-CD5B8FEBE9A5}" destId="{98448C13-94A4-4B2D-8FFB-357176A1831C}" srcOrd="0" destOrd="0" presId="urn:microsoft.com/office/officeart/2005/8/layout/hierarchy3"/>
    <dgm:cxn modelId="{9774A7A4-BC78-4F83-95D7-DB5BF21D6B92}" type="presOf" srcId="{F6877E53-ADFB-4CC2-9B82-35C013F37437}" destId="{6561C03F-1355-4FAA-945B-F94D43875AAB}" srcOrd="1" destOrd="0" presId="urn:microsoft.com/office/officeart/2005/8/layout/hierarchy3"/>
    <dgm:cxn modelId="{A2A356A6-33D8-463A-9D73-B836690B5760}" type="presOf" srcId="{6F019A4E-6ECB-4ED3-834F-7B94076F80A7}" destId="{18C05DA6-7AC7-4A98-A45C-C08D5B521B9E}" srcOrd="0" destOrd="0" presId="urn:microsoft.com/office/officeart/2005/8/layout/hierarchy3"/>
    <dgm:cxn modelId="{59CF19AB-8101-4CDD-8E79-EE1149260128}" srcId="{10D3967C-B0FA-467E-89F0-EBDD71AD37B4}" destId="{E7A7A13D-2829-442F-88FB-50460D3C0573}" srcOrd="4" destOrd="0" parTransId="{B6ED5BAD-A487-42F1-8AB2-408069A8D3E2}" sibTransId="{8E7AB96A-2DA4-43E3-954E-7F0881B9D31F}"/>
    <dgm:cxn modelId="{3CF231C3-8FCE-4562-8C07-56759FCC6642}" srcId="{E7A7A13D-2829-442F-88FB-50460D3C0573}" destId="{56208E5B-BE75-426F-B1DD-8646EEAABF45}" srcOrd="1" destOrd="0" parTransId="{0ED5CB94-2A8E-4CEE-9C88-746A817AAE00}" sibTransId="{92B641BD-DC21-44D0-A78E-B4692467F5AC}"/>
    <dgm:cxn modelId="{1E0B58C4-75CD-4BC4-9006-C93F820A3F95}" type="presOf" srcId="{7DD46704-99B7-40C2-B2B3-1FD61CD7C65E}" destId="{CB98A2EB-2D3F-45CB-9870-0EA85588D274}" srcOrd="1" destOrd="0" presId="urn:microsoft.com/office/officeart/2005/8/layout/hierarchy3"/>
    <dgm:cxn modelId="{1E28FCD7-B223-40DB-92D9-311D785ADBD4}" type="presOf" srcId="{3C23676C-8298-45E9-AC10-F106B8B2965F}" destId="{8E06CE65-BB12-43C5-A5AA-B0C02EC97042}" srcOrd="0" destOrd="0" presId="urn:microsoft.com/office/officeart/2005/8/layout/hierarchy3"/>
    <dgm:cxn modelId="{15DC0FD8-E351-4AAE-A028-9DA83453572D}" type="presOf" srcId="{E7A7A13D-2829-442F-88FB-50460D3C0573}" destId="{145491C8-A1E8-4C41-BD7B-9D4066BA4495}" srcOrd="1" destOrd="0" presId="urn:microsoft.com/office/officeart/2005/8/layout/hierarchy3"/>
    <dgm:cxn modelId="{4E7143E0-4198-43AE-AD71-DE9E71B2C65B}" srcId="{4984794A-E6D8-47ED-B4B3-FFB06413BCA6}" destId="{74772705-9E7A-4097-B53B-DC698A1A9297}" srcOrd="1" destOrd="0" parTransId="{B2166D9E-816E-47FE-A8B5-3C3F93A3D75E}" sibTransId="{A09DAC64-D8C8-4A49-88F6-7FCBDDE4795E}"/>
    <dgm:cxn modelId="{13AD92E1-E0FB-4FE4-9D30-206A995D234C}" srcId="{E7A7A13D-2829-442F-88FB-50460D3C0573}" destId="{6F1D5170-9DBE-43B2-9B45-E9C74A39AF56}" srcOrd="0" destOrd="0" parTransId="{6F1E7F7C-ADCC-4A47-8E93-F4CCC1377235}" sibTransId="{2946EAF0-F2E8-4F50-A975-CA578FDB510C}"/>
    <dgm:cxn modelId="{A8C557E2-C87F-4F3B-B5A3-7E7F3C0EE5A6}" type="presOf" srcId="{B2166D9E-816E-47FE-A8B5-3C3F93A3D75E}" destId="{D9EF0D34-1F25-47C5-9F2A-8EB2F53E2EF4}" srcOrd="0" destOrd="0" presId="urn:microsoft.com/office/officeart/2005/8/layout/hierarchy3"/>
    <dgm:cxn modelId="{E302DAE4-281E-4F30-8EEA-99034AB3DC16}" srcId="{10D3967C-B0FA-467E-89F0-EBDD71AD37B4}" destId="{F6877E53-ADFB-4CC2-9B82-35C013F37437}" srcOrd="3" destOrd="0" parTransId="{3E759EF6-D88B-4C2D-A259-D9C8F50F0691}" sibTransId="{4CDF5FDE-F158-49CB-AE36-C30609A8E3ED}"/>
    <dgm:cxn modelId="{53D779E6-1C73-4077-8AC1-E8765C910730}" type="presOf" srcId="{E7A7A13D-2829-442F-88FB-50460D3C0573}" destId="{1740E5FB-76B0-4076-B871-1756C39B08FD}" srcOrd="0" destOrd="0" presId="urn:microsoft.com/office/officeart/2005/8/layout/hierarchy3"/>
    <dgm:cxn modelId="{75D984E8-6B54-4184-81A0-9B144F88DB70}" type="presOf" srcId="{74772705-9E7A-4097-B53B-DC698A1A9297}" destId="{E13363B5-11EC-4E8C-B2A7-7827E64CAFEF}" srcOrd="0" destOrd="0" presId="urn:microsoft.com/office/officeart/2005/8/layout/hierarchy3"/>
    <dgm:cxn modelId="{9F691FEA-C821-43C5-9F68-D38CC59AFF13}" srcId="{E18D1651-130A-4891-A352-976A23BA7792}" destId="{641FB7DC-5B34-4465-A260-EA7BCD8385C3}" srcOrd="0" destOrd="0" parTransId="{747D16B8-C4E9-434F-9A5C-51F7FB0870CA}" sibTransId="{277D2736-C7F2-4ED0-8EE8-9DB38E694BA1}"/>
    <dgm:cxn modelId="{FD95C6EF-F620-43BE-BDDC-7DE21AAB0ECC}" type="presOf" srcId="{D9A05CC6-B885-4EC2-810F-2AEB7FC48B18}" destId="{859827F6-B3BB-4BAC-9A50-D2E36BB144AB}" srcOrd="0" destOrd="0" presId="urn:microsoft.com/office/officeart/2005/8/layout/hierarchy3"/>
    <dgm:cxn modelId="{BAB3EEF8-4EFB-48D6-925D-50414061FF6D}" type="presOf" srcId="{7DD46704-99B7-40C2-B2B3-1FD61CD7C65E}" destId="{9D7E93DB-6A7D-46E6-B3CB-B470B4771506}" srcOrd="0" destOrd="0" presId="urn:microsoft.com/office/officeart/2005/8/layout/hierarchy3"/>
    <dgm:cxn modelId="{180643F9-5341-4C91-97F6-797E8217A221}" type="presOf" srcId="{64CEF0C0-674E-419D-ABDA-AC0D29223217}" destId="{0A4F281E-E769-4632-92D4-6F2E880BC774}" srcOrd="0" destOrd="0" presId="urn:microsoft.com/office/officeart/2005/8/layout/hierarchy3"/>
    <dgm:cxn modelId="{FE5929FB-DCBE-4014-938A-30A496F89C7F}" srcId="{10D3967C-B0FA-467E-89F0-EBDD71AD37B4}" destId="{7DD46704-99B7-40C2-B2B3-1FD61CD7C65E}" srcOrd="2" destOrd="0" parTransId="{D08C7C57-702C-4773-AAE7-E473FF0A0D53}" sibTransId="{48EB3C8C-1E16-4313-A735-3CC2C2A0FD81}"/>
    <dgm:cxn modelId="{5A2EA0FC-7A5A-410A-87AE-C142AF63AE4E}" type="presOf" srcId="{747D16B8-C4E9-434F-9A5C-51F7FB0870CA}" destId="{F521FC17-525B-4BEA-80A6-1F6881CACD3B}" srcOrd="0" destOrd="0" presId="urn:microsoft.com/office/officeart/2005/8/layout/hierarchy3"/>
    <dgm:cxn modelId="{BF911093-C7FC-44A9-B438-3450BAA8D7F1}" type="presParOf" srcId="{CF360BC1-A03F-4E73-BF37-305669A84582}" destId="{EDA4D5AA-ABEA-4C19-9CCB-BDF895DCC2F1}" srcOrd="0" destOrd="0" presId="urn:microsoft.com/office/officeart/2005/8/layout/hierarchy3"/>
    <dgm:cxn modelId="{B98859A3-3261-4641-9BE4-3C7BDA084E57}" type="presParOf" srcId="{EDA4D5AA-ABEA-4C19-9CCB-BDF895DCC2F1}" destId="{47B89AC8-0B6B-4001-9F13-255378976E14}" srcOrd="0" destOrd="0" presId="urn:microsoft.com/office/officeart/2005/8/layout/hierarchy3"/>
    <dgm:cxn modelId="{26FFE84F-65C7-40E5-A53A-F0BF49F6546A}" type="presParOf" srcId="{47B89AC8-0B6B-4001-9F13-255378976E14}" destId="{2344083E-634B-44C5-BA97-5407D2EFA995}" srcOrd="0" destOrd="0" presId="urn:microsoft.com/office/officeart/2005/8/layout/hierarchy3"/>
    <dgm:cxn modelId="{08179372-732A-4B0B-AF8D-D40175C9CA8F}" type="presParOf" srcId="{47B89AC8-0B6B-4001-9F13-255378976E14}" destId="{0849EA88-987B-4668-9B5B-C97266B901C5}" srcOrd="1" destOrd="0" presId="urn:microsoft.com/office/officeart/2005/8/layout/hierarchy3"/>
    <dgm:cxn modelId="{3E5F6348-A938-4DE3-9B57-6B3BE54397AE}" type="presParOf" srcId="{EDA4D5AA-ABEA-4C19-9CCB-BDF895DCC2F1}" destId="{C01CB0F6-A303-4735-AAE3-924FB5E682D8}" srcOrd="1" destOrd="0" presId="urn:microsoft.com/office/officeart/2005/8/layout/hierarchy3"/>
    <dgm:cxn modelId="{6CA748A9-6013-4709-AE55-AC69F71956C2}" type="presParOf" srcId="{C01CB0F6-A303-4735-AAE3-924FB5E682D8}" destId="{F521FC17-525B-4BEA-80A6-1F6881CACD3B}" srcOrd="0" destOrd="0" presId="urn:microsoft.com/office/officeart/2005/8/layout/hierarchy3"/>
    <dgm:cxn modelId="{05B6D514-426A-43B0-B8AB-F0AA25073F44}" type="presParOf" srcId="{C01CB0F6-A303-4735-AAE3-924FB5E682D8}" destId="{9C85DAA8-E64D-4E27-99F6-61DF417F8797}" srcOrd="1" destOrd="0" presId="urn:microsoft.com/office/officeart/2005/8/layout/hierarchy3"/>
    <dgm:cxn modelId="{C47D15D1-CBCF-461A-990F-601E96CB8907}" type="presParOf" srcId="{C01CB0F6-A303-4735-AAE3-924FB5E682D8}" destId="{18C05DA6-7AC7-4A98-A45C-C08D5B521B9E}" srcOrd="2" destOrd="0" presId="urn:microsoft.com/office/officeart/2005/8/layout/hierarchy3"/>
    <dgm:cxn modelId="{465105C3-17FA-4868-AD39-1299850FCDA7}" type="presParOf" srcId="{C01CB0F6-A303-4735-AAE3-924FB5E682D8}" destId="{98448C13-94A4-4B2D-8FFB-357176A1831C}" srcOrd="3" destOrd="0" presId="urn:microsoft.com/office/officeart/2005/8/layout/hierarchy3"/>
    <dgm:cxn modelId="{D68BB663-1580-4B8C-9C25-B4E92BE1154C}" type="presParOf" srcId="{CF360BC1-A03F-4E73-BF37-305669A84582}" destId="{425FEA20-110C-473B-8804-422768C4B132}" srcOrd="1" destOrd="0" presId="urn:microsoft.com/office/officeart/2005/8/layout/hierarchy3"/>
    <dgm:cxn modelId="{28E7E857-93D7-4A6D-A292-764408DC8DBD}" type="presParOf" srcId="{425FEA20-110C-473B-8804-422768C4B132}" destId="{E4C3EFF6-C26E-4D46-85A1-2A60CB9C6ADF}" srcOrd="0" destOrd="0" presId="urn:microsoft.com/office/officeart/2005/8/layout/hierarchy3"/>
    <dgm:cxn modelId="{A131D2EE-F60B-4F3F-867A-310A13376530}" type="presParOf" srcId="{E4C3EFF6-C26E-4D46-85A1-2A60CB9C6ADF}" destId="{6E4573FF-C5B9-49C0-87E5-F9CCB64E8A62}" srcOrd="0" destOrd="0" presId="urn:microsoft.com/office/officeart/2005/8/layout/hierarchy3"/>
    <dgm:cxn modelId="{8A52FD40-0721-4F0C-8483-CE8DFB21CD7A}" type="presParOf" srcId="{E4C3EFF6-C26E-4D46-85A1-2A60CB9C6ADF}" destId="{85C48A60-D03A-4EB0-9CB0-F508628BD37B}" srcOrd="1" destOrd="0" presId="urn:microsoft.com/office/officeart/2005/8/layout/hierarchy3"/>
    <dgm:cxn modelId="{89EDC268-7FEB-44F3-A704-3B1CC0790FC2}" type="presParOf" srcId="{425FEA20-110C-473B-8804-422768C4B132}" destId="{9DA55FD9-D240-48E7-9169-02D8901D4E84}" srcOrd="1" destOrd="0" presId="urn:microsoft.com/office/officeart/2005/8/layout/hierarchy3"/>
    <dgm:cxn modelId="{7A720131-95A2-4D1E-8B8E-527A7C486E27}" type="presParOf" srcId="{9DA55FD9-D240-48E7-9169-02D8901D4E84}" destId="{B67987D8-79AC-49D6-80B7-3EEEBED50FB2}" srcOrd="0" destOrd="0" presId="urn:microsoft.com/office/officeart/2005/8/layout/hierarchy3"/>
    <dgm:cxn modelId="{ED87D54A-2554-403E-8444-1EC7F2E4B712}" type="presParOf" srcId="{9DA55FD9-D240-48E7-9169-02D8901D4E84}" destId="{F0C34D85-DC89-47C0-AD17-3BC44591AAC7}" srcOrd="1" destOrd="0" presId="urn:microsoft.com/office/officeart/2005/8/layout/hierarchy3"/>
    <dgm:cxn modelId="{C65F7BD0-DA1B-453E-B308-08B6A5358386}" type="presParOf" srcId="{9DA55FD9-D240-48E7-9169-02D8901D4E84}" destId="{D9EF0D34-1F25-47C5-9F2A-8EB2F53E2EF4}" srcOrd="2" destOrd="0" presId="urn:microsoft.com/office/officeart/2005/8/layout/hierarchy3"/>
    <dgm:cxn modelId="{A9A504A6-29AE-4AD8-AA90-68E2219E11E5}" type="presParOf" srcId="{9DA55FD9-D240-48E7-9169-02D8901D4E84}" destId="{E13363B5-11EC-4E8C-B2A7-7827E64CAFEF}" srcOrd="3" destOrd="0" presId="urn:microsoft.com/office/officeart/2005/8/layout/hierarchy3"/>
    <dgm:cxn modelId="{DAB13555-88C2-4313-BE5E-4D8D1A1C0E79}" type="presParOf" srcId="{CF360BC1-A03F-4E73-BF37-305669A84582}" destId="{C3A69880-462E-45A7-B4E8-A0A8258FA32B}" srcOrd="2" destOrd="0" presId="urn:microsoft.com/office/officeart/2005/8/layout/hierarchy3"/>
    <dgm:cxn modelId="{04B00AA8-6A44-49AC-BE0B-3A93778FBCD3}" type="presParOf" srcId="{C3A69880-462E-45A7-B4E8-A0A8258FA32B}" destId="{F2A82162-E38F-4AA4-AF14-1809307841CB}" srcOrd="0" destOrd="0" presId="urn:microsoft.com/office/officeart/2005/8/layout/hierarchy3"/>
    <dgm:cxn modelId="{E37D6C24-5F47-4326-BA6F-CF308778C6CE}" type="presParOf" srcId="{F2A82162-E38F-4AA4-AF14-1809307841CB}" destId="{9D7E93DB-6A7D-46E6-B3CB-B470B4771506}" srcOrd="0" destOrd="0" presId="urn:microsoft.com/office/officeart/2005/8/layout/hierarchy3"/>
    <dgm:cxn modelId="{5812F794-B631-4EA5-B0D9-21D8BA27F5EB}" type="presParOf" srcId="{F2A82162-E38F-4AA4-AF14-1809307841CB}" destId="{CB98A2EB-2D3F-45CB-9870-0EA85588D274}" srcOrd="1" destOrd="0" presId="urn:microsoft.com/office/officeart/2005/8/layout/hierarchy3"/>
    <dgm:cxn modelId="{54616BE0-02B0-4DF8-A531-78582FBC3831}" type="presParOf" srcId="{C3A69880-462E-45A7-B4E8-A0A8258FA32B}" destId="{5717F2C5-A14A-4135-B900-34800D6326BA}" srcOrd="1" destOrd="0" presId="urn:microsoft.com/office/officeart/2005/8/layout/hierarchy3"/>
    <dgm:cxn modelId="{1D59C091-4976-42EF-9E1D-ACC4332859CA}" type="presParOf" srcId="{5717F2C5-A14A-4135-B900-34800D6326BA}" destId="{0A4F281E-E769-4632-92D4-6F2E880BC774}" srcOrd="0" destOrd="0" presId="urn:microsoft.com/office/officeart/2005/8/layout/hierarchy3"/>
    <dgm:cxn modelId="{5FDF96E6-6A25-466D-93B1-CD34225DC518}" type="presParOf" srcId="{5717F2C5-A14A-4135-B900-34800D6326BA}" destId="{48E8AE6D-6947-496F-82FC-39D16776B474}" srcOrd="1" destOrd="0" presId="urn:microsoft.com/office/officeart/2005/8/layout/hierarchy3"/>
    <dgm:cxn modelId="{64CD7ABB-041C-4B7C-BD66-8914F31F3EF1}" type="presParOf" srcId="{5717F2C5-A14A-4135-B900-34800D6326BA}" destId="{7A728DDC-6AC3-4991-841C-CB6052E1D306}" srcOrd="2" destOrd="0" presId="urn:microsoft.com/office/officeart/2005/8/layout/hierarchy3"/>
    <dgm:cxn modelId="{482D623B-5DA1-44C3-AC48-DBD0D051769E}" type="presParOf" srcId="{5717F2C5-A14A-4135-B900-34800D6326BA}" destId="{0F31FE12-84B7-4A72-B145-E4E38BA0A2D0}" srcOrd="3" destOrd="0" presId="urn:microsoft.com/office/officeart/2005/8/layout/hierarchy3"/>
    <dgm:cxn modelId="{8B511B14-B2B9-4D2E-BF6E-A50EFF9AC120}" type="presParOf" srcId="{CF360BC1-A03F-4E73-BF37-305669A84582}" destId="{6B19418B-4CF7-463F-A1A8-0CB1033962AD}" srcOrd="3" destOrd="0" presId="urn:microsoft.com/office/officeart/2005/8/layout/hierarchy3"/>
    <dgm:cxn modelId="{0F6D8E93-8BC1-49AB-B6A2-9045001E34EC}" type="presParOf" srcId="{6B19418B-4CF7-463F-A1A8-0CB1033962AD}" destId="{FEDED559-5A1D-4B2A-B374-CD037116429C}" srcOrd="0" destOrd="0" presId="urn:microsoft.com/office/officeart/2005/8/layout/hierarchy3"/>
    <dgm:cxn modelId="{01667B8B-6337-4FC8-979E-E7E840C43166}" type="presParOf" srcId="{FEDED559-5A1D-4B2A-B374-CD037116429C}" destId="{5D5E9D44-F488-4099-B560-71E4607BBBDF}" srcOrd="0" destOrd="0" presId="urn:microsoft.com/office/officeart/2005/8/layout/hierarchy3"/>
    <dgm:cxn modelId="{61867F1E-DE8C-4B29-A74D-DAD7115BAC45}" type="presParOf" srcId="{FEDED559-5A1D-4B2A-B374-CD037116429C}" destId="{6561C03F-1355-4FAA-945B-F94D43875AAB}" srcOrd="1" destOrd="0" presId="urn:microsoft.com/office/officeart/2005/8/layout/hierarchy3"/>
    <dgm:cxn modelId="{1001CD2A-D09D-400C-A418-0FE1A792C543}" type="presParOf" srcId="{6B19418B-4CF7-463F-A1A8-0CB1033962AD}" destId="{03386E20-8603-4D20-8D15-67A88F8E4DAC}" srcOrd="1" destOrd="0" presId="urn:microsoft.com/office/officeart/2005/8/layout/hierarchy3"/>
    <dgm:cxn modelId="{5779F2C8-7354-4842-A45D-DAC4B804E313}" type="presParOf" srcId="{03386E20-8603-4D20-8D15-67A88F8E4DAC}" destId="{8E06CE65-BB12-43C5-A5AA-B0C02EC97042}" srcOrd="0" destOrd="0" presId="urn:microsoft.com/office/officeart/2005/8/layout/hierarchy3"/>
    <dgm:cxn modelId="{B243AFAC-5878-41AF-B58B-9148ACCE9001}" type="presParOf" srcId="{03386E20-8603-4D20-8D15-67A88F8E4DAC}" destId="{859827F6-B3BB-4BAC-9A50-D2E36BB144AB}" srcOrd="1" destOrd="0" presId="urn:microsoft.com/office/officeart/2005/8/layout/hierarchy3"/>
    <dgm:cxn modelId="{4F1EEECC-083C-4686-8ABA-7AFF3741C809}" type="presParOf" srcId="{03386E20-8603-4D20-8D15-67A88F8E4DAC}" destId="{88BDCB73-7244-4AD1-A0AF-75358411D139}" srcOrd="2" destOrd="0" presId="urn:microsoft.com/office/officeart/2005/8/layout/hierarchy3"/>
    <dgm:cxn modelId="{864FE806-447E-4159-9919-D11E427FA2A1}" type="presParOf" srcId="{03386E20-8603-4D20-8D15-67A88F8E4DAC}" destId="{8799525A-C101-49D4-9E80-7DF7E92F47C4}" srcOrd="3" destOrd="0" presId="urn:microsoft.com/office/officeart/2005/8/layout/hierarchy3"/>
    <dgm:cxn modelId="{CA99C813-D539-4D28-8597-835EC9D4216D}" type="presParOf" srcId="{CF360BC1-A03F-4E73-BF37-305669A84582}" destId="{8EC94A2B-101A-42EC-B7D3-EFDC1BDF723D}" srcOrd="4" destOrd="0" presId="urn:microsoft.com/office/officeart/2005/8/layout/hierarchy3"/>
    <dgm:cxn modelId="{32180FF2-AE01-45C0-AC94-3B2818B98BB4}" type="presParOf" srcId="{8EC94A2B-101A-42EC-B7D3-EFDC1BDF723D}" destId="{E3042153-509A-4805-A2DA-85BDBF22D1DB}" srcOrd="0" destOrd="0" presId="urn:microsoft.com/office/officeart/2005/8/layout/hierarchy3"/>
    <dgm:cxn modelId="{F667611F-4DE5-49FC-99DC-9316C82CD4B5}" type="presParOf" srcId="{E3042153-509A-4805-A2DA-85BDBF22D1DB}" destId="{1740E5FB-76B0-4076-B871-1756C39B08FD}" srcOrd="0" destOrd="0" presId="urn:microsoft.com/office/officeart/2005/8/layout/hierarchy3"/>
    <dgm:cxn modelId="{F141D4D7-1AE1-428A-A8CE-4E2CC7D5770F}" type="presParOf" srcId="{E3042153-509A-4805-A2DA-85BDBF22D1DB}" destId="{145491C8-A1E8-4C41-BD7B-9D4066BA4495}" srcOrd="1" destOrd="0" presId="urn:microsoft.com/office/officeart/2005/8/layout/hierarchy3"/>
    <dgm:cxn modelId="{C57A7548-F973-4C8D-BF3F-1671FD08A1E6}" type="presParOf" srcId="{8EC94A2B-101A-42EC-B7D3-EFDC1BDF723D}" destId="{88C907F8-CD13-4E4E-9C97-81A0F2A938B9}" srcOrd="1" destOrd="0" presId="urn:microsoft.com/office/officeart/2005/8/layout/hierarchy3"/>
    <dgm:cxn modelId="{A2D93346-3788-42FF-A605-8F8D23AAEE75}" type="presParOf" srcId="{88C907F8-CD13-4E4E-9C97-81A0F2A938B9}" destId="{43281FB1-E7D2-4AD5-A445-B04DFCEA646D}" srcOrd="0" destOrd="0" presId="urn:microsoft.com/office/officeart/2005/8/layout/hierarchy3"/>
    <dgm:cxn modelId="{926AAE1A-3AAF-482F-B57F-5BDF04EF7C29}" type="presParOf" srcId="{88C907F8-CD13-4E4E-9C97-81A0F2A938B9}" destId="{FB887992-2014-45AB-BFCB-7F7AEEACA5E5}" srcOrd="1" destOrd="0" presId="urn:microsoft.com/office/officeart/2005/8/layout/hierarchy3"/>
    <dgm:cxn modelId="{C60F5D21-F813-4685-AB81-4C08E3528377}" type="presParOf" srcId="{88C907F8-CD13-4E4E-9C97-81A0F2A938B9}" destId="{CB9C9A7B-B9AB-470D-90B0-E4645C4BBEE5}" srcOrd="2" destOrd="0" presId="urn:microsoft.com/office/officeart/2005/8/layout/hierarchy3"/>
    <dgm:cxn modelId="{A808BD07-F272-4823-AABB-F2DBA95B746A}" type="presParOf" srcId="{88C907F8-CD13-4E4E-9C97-81A0F2A938B9}" destId="{0DCA3EBD-6167-42EA-8752-AA2DE706B36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9B1F26-8A2A-4022-B9AC-2F8FA2ED044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9AAD12FA-ED5E-4D93-ACCC-03BF18AA445D}">
      <dgm:prSet/>
      <dgm:spPr/>
      <dgm:t>
        <a:bodyPr/>
        <a:lstStyle/>
        <a:p>
          <a:pPr>
            <a:lnSpc>
              <a:spcPct val="90000"/>
            </a:lnSpc>
          </a:pPr>
          <a:r>
            <a:rPr lang="zh-CN" dirty="0">
              <a:latin typeface="微软雅黑" panose="020B0503020204020204" pitchFamily="34" charset="-122"/>
              <a:ea typeface="微软雅黑" panose="020B0503020204020204" pitchFamily="34" charset="-122"/>
            </a:rPr>
            <a:t>病历建档</a:t>
          </a:r>
        </a:p>
      </dgm:t>
    </dgm:pt>
    <dgm:pt modelId="{1D0907AD-B2A2-43F5-ADD7-200C9891F6C1}" type="parTrans" cxnId="{49D07C4E-C512-45B3-AAE0-A3B12080993B}">
      <dgm:prSet/>
      <dgm:spPr/>
      <dgm:t>
        <a:bodyPr/>
        <a:lstStyle/>
        <a:p>
          <a:endParaRPr lang="zh-CN" altLang="en-US">
            <a:latin typeface="微软雅黑" panose="020B0503020204020204" pitchFamily="34" charset="-122"/>
            <a:ea typeface="微软雅黑" panose="020B0503020204020204" pitchFamily="34" charset="-122"/>
          </a:endParaRPr>
        </a:p>
      </dgm:t>
    </dgm:pt>
    <dgm:pt modelId="{884D9272-F645-4BA0-8CCA-B330113961BF}" type="sibTrans" cxnId="{49D07C4E-C512-45B3-AAE0-A3B12080993B}">
      <dgm:prSet/>
      <dgm:spPr/>
      <dgm:t>
        <a:bodyPr/>
        <a:lstStyle/>
        <a:p>
          <a:endParaRPr lang="zh-CN" altLang="en-US">
            <a:latin typeface="微软雅黑" panose="020B0503020204020204" pitchFamily="34" charset="-122"/>
            <a:ea typeface="微软雅黑" panose="020B0503020204020204" pitchFamily="34" charset="-122"/>
          </a:endParaRPr>
        </a:p>
      </dgm:t>
    </dgm:pt>
    <dgm:pt modelId="{0041707A-3E7C-4A85-82ED-960B34B34927}">
      <dgm:prSet/>
      <dgm:spPr/>
      <dgm:t>
        <a:bodyPr/>
        <a:lstStyle/>
        <a:p>
          <a:pPr>
            <a:lnSpc>
              <a:spcPts val="2500"/>
            </a:lnSpc>
          </a:pPr>
          <a:r>
            <a:rPr lang="zh-CN" dirty="0">
              <a:latin typeface="微软雅黑" panose="020B0503020204020204" pitchFamily="34" charset="-122"/>
              <a:ea typeface="微软雅黑" panose="020B0503020204020204" pitchFamily="34" charset="-122"/>
            </a:rPr>
            <a:t>新增患者病历填写患者基本信息即已为该患者建档</a:t>
          </a:r>
        </a:p>
      </dgm:t>
    </dgm:pt>
    <dgm:pt modelId="{DCCD2E2A-738E-4E76-9DCF-64668FD7D706}" type="parTrans" cxnId="{EB233D52-82C8-4E31-B5AD-DA9707985ECC}">
      <dgm:prSet/>
      <dgm:spPr/>
      <dgm:t>
        <a:bodyPr/>
        <a:lstStyle/>
        <a:p>
          <a:endParaRPr lang="zh-CN" altLang="en-US">
            <a:latin typeface="微软雅黑" panose="020B0503020204020204" pitchFamily="34" charset="-122"/>
            <a:ea typeface="微软雅黑" panose="020B0503020204020204" pitchFamily="34" charset="-122"/>
          </a:endParaRPr>
        </a:p>
      </dgm:t>
    </dgm:pt>
    <dgm:pt modelId="{B415E729-155A-4807-B743-3BAC00A9CB5A}" type="sibTrans" cxnId="{EB233D52-82C8-4E31-B5AD-DA9707985ECC}">
      <dgm:prSet/>
      <dgm:spPr/>
      <dgm:t>
        <a:bodyPr/>
        <a:lstStyle/>
        <a:p>
          <a:endParaRPr lang="zh-CN" altLang="en-US">
            <a:latin typeface="微软雅黑" panose="020B0503020204020204" pitchFamily="34" charset="-122"/>
            <a:ea typeface="微软雅黑" panose="020B0503020204020204" pitchFamily="34" charset="-122"/>
          </a:endParaRPr>
        </a:p>
      </dgm:t>
    </dgm:pt>
    <dgm:pt modelId="{AD74CD5B-708C-48B2-8133-56543908FE21}">
      <dgm:prSet/>
      <dgm:spPr/>
      <dgm:t>
        <a:bodyPr/>
        <a:lstStyle/>
        <a:p>
          <a:pPr>
            <a:lnSpc>
              <a:spcPts val="2500"/>
            </a:lnSpc>
          </a:pPr>
          <a:r>
            <a:rPr lang="zh-CN" dirty="0">
              <a:latin typeface="微软雅黑" panose="020B0503020204020204" pitchFamily="34" charset="-122"/>
              <a:ea typeface="微软雅黑" panose="020B0503020204020204" pitchFamily="34" charset="-122"/>
            </a:rPr>
            <a:t>在新增患者建档成功后系统会自动生成数据编号</a:t>
          </a:r>
        </a:p>
      </dgm:t>
    </dgm:pt>
    <dgm:pt modelId="{6B9C1052-F7E4-4A75-BEB2-807EDDF12BFE}" type="parTrans" cxnId="{239E3097-800C-40F1-A63B-0638C4E2ACAA}">
      <dgm:prSet/>
      <dgm:spPr/>
      <dgm:t>
        <a:bodyPr/>
        <a:lstStyle/>
        <a:p>
          <a:endParaRPr lang="zh-CN" altLang="en-US">
            <a:latin typeface="微软雅黑" panose="020B0503020204020204" pitchFamily="34" charset="-122"/>
            <a:ea typeface="微软雅黑" panose="020B0503020204020204" pitchFamily="34" charset="-122"/>
          </a:endParaRPr>
        </a:p>
      </dgm:t>
    </dgm:pt>
    <dgm:pt modelId="{8A257A66-8862-4121-8175-7225187A5F7F}" type="sibTrans" cxnId="{239E3097-800C-40F1-A63B-0638C4E2ACAA}">
      <dgm:prSet/>
      <dgm:spPr/>
      <dgm:t>
        <a:bodyPr/>
        <a:lstStyle/>
        <a:p>
          <a:endParaRPr lang="zh-CN" altLang="en-US">
            <a:latin typeface="微软雅黑" panose="020B0503020204020204" pitchFamily="34" charset="-122"/>
            <a:ea typeface="微软雅黑" panose="020B0503020204020204" pitchFamily="34" charset="-122"/>
          </a:endParaRPr>
        </a:p>
      </dgm:t>
    </dgm:pt>
    <dgm:pt modelId="{49C7C187-AD45-4D25-963A-E4063B778206}">
      <dgm:prSet/>
      <dgm:spPr/>
      <dgm:t>
        <a:bodyPr/>
        <a:lstStyle/>
        <a:p>
          <a:pPr>
            <a:lnSpc>
              <a:spcPct val="90000"/>
            </a:lnSpc>
          </a:pPr>
          <a:r>
            <a:rPr lang="zh-CN">
              <a:latin typeface="微软雅黑" panose="020B0503020204020204" pitchFamily="34" charset="-122"/>
              <a:ea typeface="微软雅黑" panose="020B0503020204020204" pitchFamily="34" charset="-122"/>
            </a:rPr>
            <a:t>完善病历</a:t>
          </a:r>
        </a:p>
      </dgm:t>
    </dgm:pt>
    <dgm:pt modelId="{288C66C2-2F45-4C5D-A4B1-28BAC41F9997}" type="parTrans" cxnId="{9CA2BEA1-0D12-4322-BFE4-A5BFCE259C1D}">
      <dgm:prSet/>
      <dgm:spPr/>
      <dgm:t>
        <a:bodyPr/>
        <a:lstStyle/>
        <a:p>
          <a:endParaRPr lang="zh-CN" altLang="en-US">
            <a:latin typeface="微软雅黑" panose="020B0503020204020204" pitchFamily="34" charset="-122"/>
            <a:ea typeface="微软雅黑" panose="020B0503020204020204" pitchFamily="34" charset="-122"/>
          </a:endParaRPr>
        </a:p>
      </dgm:t>
    </dgm:pt>
    <dgm:pt modelId="{AF15132F-4E55-4E57-B3C2-FF90557D1976}" type="sibTrans" cxnId="{9CA2BEA1-0D12-4322-BFE4-A5BFCE259C1D}">
      <dgm:prSet/>
      <dgm:spPr/>
      <dgm:t>
        <a:bodyPr/>
        <a:lstStyle/>
        <a:p>
          <a:endParaRPr lang="zh-CN" altLang="en-US">
            <a:latin typeface="微软雅黑" panose="020B0503020204020204" pitchFamily="34" charset="-122"/>
            <a:ea typeface="微软雅黑" panose="020B0503020204020204" pitchFamily="34" charset="-122"/>
          </a:endParaRPr>
        </a:p>
      </dgm:t>
    </dgm:pt>
    <dgm:pt modelId="{65D83AA9-A67D-4467-BFB7-7ADF625F9069}">
      <dgm:prSet/>
      <dgm:spPr/>
      <dgm:t>
        <a:bodyPr/>
        <a:lstStyle/>
        <a:p>
          <a:pPr>
            <a:lnSpc>
              <a:spcPts val="2500"/>
            </a:lnSpc>
          </a:pPr>
          <a:r>
            <a:rPr lang="zh-CN" dirty="0">
              <a:latin typeface="微软雅黑" panose="020B0503020204020204" pitchFamily="34" charset="-122"/>
              <a:ea typeface="微软雅黑" panose="020B0503020204020204" pitchFamily="34" charset="-122"/>
            </a:rPr>
            <a:t>急救信息</a:t>
          </a:r>
        </a:p>
      </dgm:t>
    </dgm:pt>
    <dgm:pt modelId="{DACB3F7B-A86F-465D-A086-75C65E8D35E3}" type="parTrans" cxnId="{95B06909-F435-45CB-8EA4-21031452463A}">
      <dgm:prSet/>
      <dgm:spPr/>
      <dgm:t>
        <a:bodyPr/>
        <a:lstStyle/>
        <a:p>
          <a:endParaRPr lang="zh-CN" altLang="en-US">
            <a:latin typeface="微软雅黑" panose="020B0503020204020204" pitchFamily="34" charset="-122"/>
            <a:ea typeface="微软雅黑" panose="020B0503020204020204" pitchFamily="34" charset="-122"/>
          </a:endParaRPr>
        </a:p>
      </dgm:t>
    </dgm:pt>
    <dgm:pt modelId="{974FADCA-573A-405E-896B-EA81C8990645}" type="sibTrans" cxnId="{95B06909-F435-45CB-8EA4-21031452463A}">
      <dgm:prSet/>
      <dgm:spPr/>
      <dgm:t>
        <a:bodyPr/>
        <a:lstStyle/>
        <a:p>
          <a:endParaRPr lang="zh-CN" altLang="en-US">
            <a:latin typeface="微软雅黑" panose="020B0503020204020204" pitchFamily="34" charset="-122"/>
            <a:ea typeface="微软雅黑" panose="020B0503020204020204" pitchFamily="34" charset="-122"/>
          </a:endParaRPr>
        </a:p>
      </dgm:t>
    </dgm:pt>
    <dgm:pt modelId="{EBF54605-E1F0-4CCD-990D-97E11C13E5C2}">
      <dgm:prSet/>
      <dgm:spPr/>
      <dgm:t>
        <a:bodyPr/>
        <a:lstStyle/>
        <a:p>
          <a:pPr>
            <a:lnSpc>
              <a:spcPts val="2500"/>
            </a:lnSpc>
          </a:pPr>
          <a:r>
            <a:rPr lang="zh-CN" dirty="0">
              <a:latin typeface="微软雅黑" panose="020B0503020204020204" pitchFamily="34" charset="-122"/>
              <a:ea typeface="微软雅黑" panose="020B0503020204020204" pitchFamily="34" charset="-122"/>
            </a:rPr>
            <a:t>胸痛诊疗</a:t>
          </a:r>
        </a:p>
      </dgm:t>
    </dgm:pt>
    <dgm:pt modelId="{C35A1D9D-DDB9-44BF-B19B-DA56CDCF1AB6}" type="parTrans" cxnId="{DFDF17B4-27CF-4AB9-A044-E5921A52A9CC}">
      <dgm:prSet/>
      <dgm:spPr/>
      <dgm:t>
        <a:bodyPr/>
        <a:lstStyle/>
        <a:p>
          <a:endParaRPr lang="zh-CN" altLang="en-US">
            <a:latin typeface="微软雅黑" panose="020B0503020204020204" pitchFamily="34" charset="-122"/>
            <a:ea typeface="微软雅黑" panose="020B0503020204020204" pitchFamily="34" charset="-122"/>
          </a:endParaRPr>
        </a:p>
      </dgm:t>
    </dgm:pt>
    <dgm:pt modelId="{2306BF62-3025-4140-A0AB-713C0785DAD1}" type="sibTrans" cxnId="{DFDF17B4-27CF-4AB9-A044-E5921A52A9CC}">
      <dgm:prSet/>
      <dgm:spPr/>
      <dgm:t>
        <a:bodyPr/>
        <a:lstStyle/>
        <a:p>
          <a:endParaRPr lang="zh-CN" altLang="en-US">
            <a:latin typeface="微软雅黑" panose="020B0503020204020204" pitchFamily="34" charset="-122"/>
            <a:ea typeface="微软雅黑" panose="020B0503020204020204" pitchFamily="34" charset="-122"/>
          </a:endParaRPr>
        </a:p>
      </dgm:t>
    </dgm:pt>
    <dgm:pt modelId="{359C57E4-20EE-4D98-B28A-DBA407276F00}">
      <dgm:prSet/>
      <dgm:spPr/>
      <dgm:t>
        <a:bodyPr/>
        <a:lstStyle/>
        <a:p>
          <a:pPr>
            <a:lnSpc>
              <a:spcPts val="2500"/>
            </a:lnSpc>
          </a:pPr>
          <a:r>
            <a:rPr lang="zh-CN" dirty="0">
              <a:latin typeface="微软雅黑" panose="020B0503020204020204" pitchFamily="34" charset="-122"/>
              <a:ea typeface="微软雅黑" panose="020B0503020204020204" pitchFamily="34" charset="-122"/>
            </a:rPr>
            <a:t>患者转归</a:t>
          </a:r>
        </a:p>
      </dgm:t>
    </dgm:pt>
    <dgm:pt modelId="{3101CA4A-1B92-4441-A273-F7C392A7EDAE}" type="parTrans" cxnId="{2C3FCBE4-3E06-487D-AFB3-4917B6DE9F37}">
      <dgm:prSet/>
      <dgm:spPr/>
      <dgm:t>
        <a:bodyPr/>
        <a:lstStyle/>
        <a:p>
          <a:endParaRPr lang="zh-CN" altLang="en-US">
            <a:latin typeface="微软雅黑" panose="020B0503020204020204" pitchFamily="34" charset="-122"/>
            <a:ea typeface="微软雅黑" panose="020B0503020204020204" pitchFamily="34" charset="-122"/>
          </a:endParaRPr>
        </a:p>
      </dgm:t>
    </dgm:pt>
    <dgm:pt modelId="{67C3B27B-B96F-47B7-803B-E87AD2EEE965}" type="sibTrans" cxnId="{2C3FCBE4-3E06-487D-AFB3-4917B6DE9F37}">
      <dgm:prSet/>
      <dgm:spPr/>
      <dgm:t>
        <a:bodyPr/>
        <a:lstStyle/>
        <a:p>
          <a:endParaRPr lang="zh-CN" altLang="en-US">
            <a:latin typeface="微软雅黑" panose="020B0503020204020204" pitchFamily="34" charset="-122"/>
            <a:ea typeface="微软雅黑" panose="020B0503020204020204" pitchFamily="34" charset="-122"/>
          </a:endParaRPr>
        </a:p>
      </dgm:t>
    </dgm:pt>
    <dgm:pt modelId="{47F67ABF-65D6-4D47-B819-EC6C31FF495C}" type="pres">
      <dgm:prSet presAssocID="{F89B1F26-8A2A-4022-B9AC-2F8FA2ED0444}" presName="rootnode" presStyleCnt="0">
        <dgm:presLayoutVars>
          <dgm:chMax/>
          <dgm:chPref/>
          <dgm:dir/>
          <dgm:animLvl val="lvl"/>
        </dgm:presLayoutVars>
      </dgm:prSet>
      <dgm:spPr/>
    </dgm:pt>
    <dgm:pt modelId="{1338CE81-80E8-442B-B306-205D20C0591C}" type="pres">
      <dgm:prSet presAssocID="{9AAD12FA-ED5E-4D93-ACCC-03BF18AA445D}" presName="composite" presStyleCnt="0"/>
      <dgm:spPr/>
    </dgm:pt>
    <dgm:pt modelId="{CAA5C811-BFA7-4078-9F64-DC3B74562819}" type="pres">
      <dgm:prSet presAssocID="{9AAD12FA-ED5E-4D93-ACCC-03BF18AA445D}" presName="LShape" presStyleLbl="alignNode1" presStyleIdx="0" presStyleCnt="3"/>
      <dgm:spPr/>
    </dgm:pt>
    <dgm:pt modelId="{B21D8C13-BC2F-4035-A169-0781CF92B233}" type="pres">
      <dgm:prSet presAssocID="{9AAD12FA-ED5E-4D93-ACCC-03BF18AA445D}" presName="ParentText" presStyleLbl="revTx" presStyleIdx="0" presStyleCnt="2">
        <dgm:presLayoutVars>
          <dgm:chMax val="0"/>
          <dgm:chPref val="0"/>
          <dgm:bulletEnabled val="1"/>
        </dgm:presLayoutVars>
      </dgm:prSet>
      <dgm:spPr/>
    </dgm:pt>
    <dgm:pt modelId="{7ED2813E-D8E2-4EAB-89FB-14AB807820D0}" type="pres">
      <dgm:prSet presAssocID="{9AAD12FA-ED5E-4D93-ACCC-03BF18AA445D}" presName="Triangle" presStyleLbl="alignNode1" presStyleIdx="1" presStyleCnt="3"/>
      <dgm:spPr/>
    </dgm:pt>
    <dgm:pt modelId="{D363365D-3CD8-48E7-A76F-78431246CD50}" type="pres">
      <dgm:prSet presAssocID="{884D9272-F645-4BA0-8CCA-B330113961BF}" presName="sibTrans" presStyleCnt="0"/>
      <dgm:spPr/>
    </dgm:pt>
    <dgm:pt modelId="{FFE5CF59-797E-436E-9D41-6C1662678919}" type="pres">
      <dgm:prSet presAssocID="{884D9272-F645-4BA0-8CCA-B330113961BF}" presName="space" presStyleCnt="0"/>
      <dgm:spPr/>
    </dgm:pt>
    <dgm:pt modelId="{0041744A-5796-47C3-80B9-66AA68DBCA03}" type="pres">
      <dgm:prSet presAssocID="{49C7C187-AD45-4D25-963A-E4063B778206}" presName="composite" presStyleCnt="0"/>
      <dgm:spPr/>
    </dgm:pt>
    <dgm:pt modelId="{1E3F355A-436E-45AD-883D-2B9B48CE154D}" type="pres">
      <dgm:prSet presAssocID="{49C7C187-AD45-4D25-963A-E4063B778206}" presName="LShape" presStyleLbl="alignNode1" presStyleIdx="2" presStyleCnt="3"/>
      <dgm:spPr/>
    </dgm:pt>
    <dgm:pt modelId="{B3FDB427-72EC-49CA-9538-EF086BB35B4F}" type="pres">
      <dgm:prSet presAssocID="{49C7C187-AD45-4D25-963A-E4063B778206}" presName="ParentText" presStyleLbl="revTx" presStyleIdx="1" presStyleCnt="2">
        <dgm:presLayoutVars>
          <dgm:chMax val="0"/>
          <dgm:chPref val="0"/>
          <dgm:bulletEnabled val="1"/>
        </dgm:presLayoutVars>
      </dgm:prSet>
      <dgm:spPr/>
    </dgm:pt>
  </dgm:ptLst>
  <dgm:cxnLst>
    <dgm:cxn modelId="{3A36F801-D3E5-44C2-A079-11CE3224655F}" type="presOf" srcId="{65D83AA9-A67D-4467-BFB7-7ADF625F9069}" destId="{B3FDB427-72EC-49CA-9538-EF086BB35B4F}" srcOrd="0" destOrd="1" presId="urn:microsoft.com/office/officeart/2009/3/layout/StepUpProcess"/>
    <dgm:cxn modelId="{95B06909-F435-45CB-8EA4-21031452463A}" srcId="{49C7C187-AD45-4D25-963A-E4063B778206}" destId="{65D83AA9-A67D-4467-BFB7-7ADF625F9069}" srcOrd="0" destOrd="0" parTransId="{DACB3F7B-A86F-465D-A086-75C65E8D35E3}" sibTransId="{974FADCA-573A-405E-896B-EA81C8990645}"/>
    <dgm:cxn modelId="{629E1441-4C70-4E6A-9923-C1FE6479C286}" type="presOf" srcId="{359C57E4-20EE-4D98-B28A-DBA407276F00}" destId="{B3FDB427-72EC-49CA-9538-EF086BB35B4F}" srcOrd="0" destOrd="3" presId="urn:microsoft.com/office/officeart/2009/3/layout/StepUpProcess"/>
    <dgm:cxn modelId="{49D07C4E-C512-45B3-AAE0-A3B12080993B}" srcId="{F89B1F26-8A2A-4022-B9AC-2F8FA2ED0444}" destId="{9AAD12FA-ED5E-4D93-ACCC-03BF18AA445D}" srcOrd="0" destOrd="0" parTransId="{1D0907AD-B2A2-43F5-ADD7-200C9891F6C1}" sibTransId="{884D9272-F645-4BA0-8CCA-B330113961BF}"/>
    <dgm:cxn modelId="{EB233D52-82C8-4E31-B5AD-DA9707985ECC}" srcId="{9AAD12FA-ED5E-4D93-ACCC-03BF18AA445D}" destId="{0041707A-3E7C-4A85-82ED-960B34B34927}" srcOrd="0" destOrd="0" parTransId="{DCCD2E2A-738E-4E76-9DCF-64668FD7D706}" sibTransId="{B415E729-155A-4807-B743-3BAC00A9CB5A}"/>
    <dgm:cxn modelId="{46CA5076-9ED7-4498-91C8-E2AB13F0597D}" type="presOf" srcId="{EBF54605-E1F0-4CCD-990D-97E11C13E5C2}" destId="{B3FDB427-72EC-49CA-9538-EF086BB35B4F}" srcOrd="0" destOrd="2" presId="urn:microsoft.com/office/officeart/2009/3/layout/StepUpProcess"/>
    <dgm:cxn modelId="{08014584-FCB0-4753-AC8A-29F3B72DB9B4}" type="presOf" srcId="{9AAD12FA-ED5E-4D93-ACCC-03BF18AA445D}" destId="{B21D8C13-BC2F-4035-A169-0781CF92B233}" srcOrd="0" destOrd="0" presId="urn:microsoft.com/office/officeart/2009/3/layout/StepUpProcess"/>
    <dgm:cxn modelId="{239E3097-800C-40F1-A63B-0638C4E2ACAA}" srcId="{9AAD12FA-ED5E-4D93-ACCC-03BF18AA445D}" destId="{AD74CD5B-708C-48B2-8133-56543908FE21}" srcOrd="1" destOrd="0" parTransId="{6B9C1052-F7E4-4A75-BEB2-807EDDF12BFE}" sibTransId="{8A257A66-8862-4121-8175-7225187A5F7F}"/>
    <dgm:cxn modelId="{9CA2BEA1-0D12-4322-BFE4-A5BFCE259C1D}" srcId="{F89B1F26-8A2A-4022-B9AC-2F8FA2ED0444}" destId="{49C7C187-AD45-4D25-963A-E4063B778206}" srcOrd="1" destOrd="0" parTransId="{288C66C2-2F45-4C5D-A4B1-28BAC41F9997}" sibTransId="{AF15132F-4E55-4E57-B3C2-FF90557D1976}"/>
    <dgm:cxn modelId="{DFDF17B4-27CF-4AB9-A044-E5921A52A9CC}" srcId="{49C7C187-AD45-4D25-963A-E4063B778206}" destId="{EBF54605-E1F0-4CCD-990D-97E11C13E5C2}" srcOrd="1" destOrd="0" parTransId="{C35A1D9D-DDB9-44BF-B19B-DA56CDCF1AB6}" sibTransId="{2306BF62-3025-4140-A0AB-713C0785DAD1}"/>
    <dgm:cxn modelId="{E11BE1C7-AB5A-4DDE-8B24-4874031D63B3}" type="presOf" srcId="{49C7C187-AD45-4D25-963A-E4063B778206}" destId="{B3FDB427-72EC-49CA-9538-EF086BB35B4F}" srcOrd="0" destOrd="0" presId="urn:microsoft.com/office/officeart/2009/3/layout/StepUpProcess"/>
    <dgm:cxn modelId="{F69BCAD5-0707-44D7-9FB8-B6B40E273F9E}" type="presOf" srcId="{F89B1F26-8A2A-4022-B9AC-2F8FA2ED0444}" destId="{47F67ABF-65D6-4D47-B819-EC6C31FF495C}" srcOrd="0" destOrd="0" presId="urn:microsoft.com/office/officeart/2009/3/layout/StepUpProcess"/>
    <dgm:cxn modelId="{C51A5AD9-11CE-4FBB-809E-19A212E25098}" type="presOf" srcId="{AD74CD5B-708C-48B2-8133-56543908FE21}" destId="{B21D8C13-BC2F-4035-A169-0781CF92B233}" srcOrd="0" destOrd="2" presId="urn:microsoft.com/office/officeart/2009/3/layout/StepUpProcess"/>
    <dgm:cxn modelId="{2C3FCBE4-3E06-487D-AFB3-4917B6DE9F37}" srcId="{49C7C187-AD45-4D25-963A-E4063B778206}" destId="{359C57E4-20EE-4D98-B28A-DBA407276F00}" srcOrd="2" destOrd="0" parTransId="{3101CA4A-1B92-4441-A273-F7C392A7EDAE}" sibTransId="{67C3B27B-B96F-47B7-803B-E87AD2EEE965}"/>
    <dgm:cxn modelId="{28AA9FFD-49D0-49C4-B88B-6B7A1B99D4C5}" type="presOf" srcId="{0041707A-3E7C-4A85-82ED-960B34B34927}" destId="{B21D8C13-BC2F-4035-A169-0781CF92B233}" srcOrd="0" destOrd="1" presId="urn:microsoft.com/office/officeart/2009/3/layout/StepUpProcess"/>
    <dgm:cxn modelId="{5A85CDF6-0D8D-48D2-BCE8-1841B98F6D30}" type="presParOf" srcId="{47F67ABF-65D6-4D47-B819-EC6C31FF495C}" destId="{1338CE81-80E8-442B-B306-205D20C0591C}" srcOrd="0" destOrd="0" presId="urn:microsoft.com/office/officeart/2009/3/layout/StepUpProcess"/>
    <dgm:cxn modelId="{8CBC0D8A-D5D4-4556-A148-D2993C1DA519}" type="presParOf" srcId="{1338CE81-80E8-442B-B306-205D20C0591C}" destId="{CAA5C811-BFA7-4078-9F64-DC3B74562819}" srcOrd="0" destOrd="0" presId="urn:microsoft.com/office/officeart/2009/3/layout/StepUpProcess"/>
    <dgm:cxn modelId="{6CDCF045-B15C-4893-B58B-610AAB90DC99}" type="presParOf" srcId="{1338CE81-80E8-442B-B306-205D20C0591C}" destId="{B21D8C13-BC2F-4035-A169-0781CF92B233}" srcOrd="1" destOrd="0" presId="urn:microsoft.com/office/officeart/2009/3/layout/StepUpProcess"/>
    <dgm:cxn modelId="{34B5B06D-FB14-4027-9F8A-45978241971E}" type="presParOf" srcId="{1338CE81-80E8-442B-B306-205D20C0591C}" destId="{7ED2813E-D8E2-4EAB-89FB-14AB807820D0}" srcOrd="2" destOrd="0" presId="urn:microsoft.com/office/officeart/2009/3/layout/StepUpProcess"/>
    <dgm:cxn modelId="{FA6B4E38-2B4F-44B0-AFF9-9E59E5E56AFC}" type="presParOf" srcId="{47F67ABF-65D6-4D47-B819-EC6C31FF495C}" destId="{D363365D-3CD8-48E7-A76F-78431246CD50}" srcOrd="1" destOrd="0" presId="urn:microsoft.com/office/officeart/2009/3/layout/StepUpProcess"/>
    <dgm:cxn modelId="{5A211607-01E3-456C-AE6D-B44B7B5DA6AE}" type="presParOf" srcId="{D363365D-3CD8-48E7-A76F-78431246CD50}" destId="{FFE5CF59-797E-436E-9D41-6C1662678919}" srcOrd="0" destOrd="0" presId="urn:microsoft.com/office/officeart/2009/3/layout/StepUpProcess"/>
    <dgm:cxn modelId="{156380E6-C014-45F7-9270-BBC48ACF961A}" type="presParOf" srcId="{47F67ABF-65D6-4D47-B819-EC6C31FF495C}" destId="{0041744A-5796-47C3-80B9-66AA68DBCA03}" srcOrd="2" destOrd="0" presId="urn:microsoft.com/office/officeart/2009/3/layout/StepUpProcess"/>
    <dgm:cxn modelId="{DE65A29E-AC05-4C68-A1E3-F616535031E3}" type="presParOf" srcId="{0041744A-5796-47C3-80B9-66AA68DBCA03}" destId="{1E3F355A-436E-45AD-883D-2B9B48CE154D}" srcOrd="0" destOrd="0" presId="urn:microsoft.com/office/officeart/2009/3/layout/StepUpProcess"/>
    <dgm:cxn modelId="{C007CCC0-9824-4821-A6A5-24B2A4A4CAE9}" type="presParOf" srcId="{0041744A-5796-47C3-80B9-66AA68DBCA03}" destId="{B3FDB427-72EC-49CA-9538-EF086BB35B4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B8E320-4B22-44AD-99CB-19F4C8DBA3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F9A46FE0-96F3-4AAC-AD66-DFE874774F27}">
      <dgm:prSet custT="1"/>
      <dgm:spPr/>
      <dgm:t>
        <a:bodyPr/>
        <a:lstStyle/>
        <a:p>
          <a:r>
            <a:rPr lang="zh-CN" altLang="en-US" sz="2400" b="1" dirty="0">
              <a:latin typeface="微软雅黑" panose="020B0503020204020204" pitchFamily="34" charset="-122"/>
              <a:ea typeface="微软雅黑" panose="020B0503020204020204" pitchFamily="34" charset="-122"/>
            </a:rPr>
            <a:t>病历填报</a:t>
          </a:r>
        </a:p>
      </dgm:t>
    </dgm:pt>
    <dgm:pt modelId="{7EF036EB-E057-4A43-AB61-565FE4DB61D0}" type="parTrans" cxnId="{F88894E6-6A10-48BC-9C35-72314245AD64}">
      <dgm:prSet/>
      <dgm:spPr/>
      <dgm:t>
        <a:bodyPr/>
        <a:lstStyle/>
        <a:p>
          <a:endParaRPr lang="zh-CN" altLang="en-US">
            <a:latin typeface="微软雅黑" panose="020B0503020204020204" pitchFamily="34" charset="-122"/>
            <a:ea typeface="微软雅黑" panose="020B0503020204020204" pitchFamily="34" charset="-122"/>
          </a:endParaRPr>
        </a:p>
      </dgm:t>
    </dgm:pt>
    <dgm:pt modelId="{907BE009-98E5-4D8E-8170-8F02F8620FA4}" type="sibTrans" cxnId="{F88894E6-6A10-48BC-9C35-72314245AD64}">
      <dgm:prSet/>
      <dgm:spPr/>
      <dgm:t>
        <a:bodyPr/>
        <a:lstStyle/>
        <a:p>
          <a:endParaRPr lang="zh-CN" altLang="en-US">
            <a:latin typeface="微软雅黑" panose="020B0503020204020204" pitchFamily="34" charset="-122"/>
            <a:ea typeface="微软雅黑" panose="020B0503020204020204" pitchFamily="34" charset="-122"/>
          </a:endParaRPr>
        </a:p>
      </dgm:t>
    </dgm:pt>
    <dgm:pt modelId="{094E5239-78EC-4C94-8AA2-5A694D9E0C5E}">
      <dgm:prSet custT="1"/>
      <dgm:spPr/>
      <dgm:t>
        <a:bodyPr/>
        <a:lstStyle/>
        <a:p>
          <a:r>
            <a:rPr lang="zh-CN" altLang="en-US" sz="2400" b="1" dirty="0">
              <a:latin typeface="微软雅黑" panose="020B0503020204020204" pitchFamily="34" charset="-122"/>
              <a:ea typeface="微软雅黑" panose="020B0503020204020204" pitchFamily="34" charset="-122"/>
            </a:rPr>
            <a:t>急救信息</a:t>
          </a:r>
        </a:p>
      </dgm:t>
    </dgm:pt>
    <dgm:pt modelId="{EB5D9AAD-913E-4773-BD4B-F4D8D0F0A86A}" type="parTrans" cxnId="{20E37AD3-762E-4E16-AC38-FD21A08F6929}">
      <dgm:prSet/>
      <dgm:spPr/>
      <dgm:t>
        <a:bodyPr/>
        <a:lstStyle/>
        <a:p>
          <a:endParaRPr lang="zh-CN" altLang="en-US" b="0">
            <a:latin typeface="微软雅黑" panose="020B0503020204020204" pitchFamily="34" charset="-122"/>
            <a:ea typeface="微软雅黑" panose="020B0503020204020204" pitchFamily="34" charset="-122"/>
          </a:endParaRPr>
        </a:p>
      </dgm:t>
    </dgm:pt>
    <dgm:pt modelId="{D8C2219E-83B9-47D5-BF70-A26D26EA35D4}" type="sibTrans" cxnId="{20E37AD3-762E-4E16-AC38-FD21A08F6929}">
      <dgm:prSet/>
      <dgm:spPr/>
      <dgm:t>
        <a:bodyPr/>
        <a:lstStyle/>
        <a:p>
          <a:endParaRPr lang="zh-CN" altLang="en-US">
            <a:latin typeface="微软雅黑" panose="020B0503020204020204" pitchFamily="34" charset="-122"/>
            <a:ea typeface="微软雅黑" panose="020B0503020204020204" pitchFamily="34" charset="-122"/>
          </a:endParaRPr>
        </a:p>
      </dgm:t>
    </dgm:pt>
    <dgm:pt modelId="{3F680729-6F27-463D-983C-425AA67A960B}">
      <dgm:prSet custT="1"/>
      <dgm:spPr/>
      <dgm:t>
        <a:bodyPr/>
        <a:lstStyle/>
        <a:p>
          <a:r>
            <a:rPr lang="zh-CN" altLang="en-US" sz="2400" b="1" dirty="0">
              <a:latin typeface="微软雅黑" panose="020B0503020204020204" pitchFamily="34" charset="-122"/>
              <a:ea typeface="微软雅黑" panose="020B0503020204020204" pitchFamily="34" charset="-122"/>
            </a:rPr>
            <a:t>胸痛诊疗</a:t>
          </a:r>
        </a:p>
      </dgm:t>
    </dgm:pt>
    <dgm:pt modelId="{A51DA9E7-B928-47DE-81B7-DF60A663490A}" type="parTrans" cxnId="{55E6F6F6-6247-4CF6-BC2F-805928DCF2D3}">
      <dgm:prSet/>
      <dgm:spPr/>
      <dgm:t>
        <a:bodyPr/>
        <a:lstStyle/>
        <a:p>
          <a:endParaRPr lang="zh-CN" altLang="en-US">
            <a:latin typeface="微软雅黑" panose="020B0503020204020204" pitchFamily="34" charset="-122"/>
            <a:ea typeface="微软雅黑" panose="020B0503020204020204" pitchFamily="34" charset="-122"/>
          </a:endParaRPr>
        </a:p>
      </dgm:t>
    </dgm:pt>
    <dgm:pt modelId="{7E7FE34D-7BDA-4884-A923-FFA7FEC91DF5}" type="sibTrans" cxnId="{55E6F6F6-6247-4CF6-BC2F-805928DCF2D3}">
      <dgm:prSet/>
      <dgm:spPr/>
      <dgm:t>
        <a:bodyPr/>
        <a:lstStyle/>
        <a:p>
          <a:endParaRPr lang="zh-CN" altLang="en-US">
            <a:latin typeface="微软雅黑" panose="020B0503020204020204" pitchFamily="34" charset="-122"/>
            <a:ea typeface="微软雅黑" panose="020B0503020204020204" pitchFamily="34" charset="-122"/>
          </a:endParaRPr>
        </a:p>
      </dgm:t>
    </dgm:pt>
    <dgm:pt modelId="{48EF8D16-173B-4F9B-B681-6F073F2E41C4}">
      <dgm:prSet custT="1"/>
      <dgm:spPr/>
      <dgm:t>
        <a:bodyPr/>
        <a:lstStyle/>
        <a:p>
          <a:r>
            <a:rPr lang="zh-CN" altLang="en-US" sz="2400" b="1" dirty="0">
              <a:latin typeface="微软雅黑" panose="020B0503020204020204" pitchFamily="34" charset="-122"/>
              <a:ea typeface="微软雅黑" panose="020B0503020204020204" pitchFamily="34" charset="-122"/>
            </a:rPr>
            <a:t>患者转归</a:t>
          </a:r>
        </a:p>
      </dgm:t>
    </dgm:pt>
    <dgm:pt modelId="{F8F6ED3A-F261-4F9C-A61A-A15882554A08}" type="parTrans" cxnId="{0F3A88EC-59E8-4616-9A4C-8AC048584C52}">
      <dgm:prSet/>
      <dgm:spPr/>
      <dgm:t>
        <a:bodyPr/>
        <a:lstStyle/>
        <a:p>
          <a:endParaRPr lang="zh-CN" altLang="en-US" b="1">
            <a:latin typeface="微软雅黑" panose="020B0503020204020204" pitchFamily="34" charset="-122"/>
            <a:ea typeface="微软雅黑" panose="020B0503020204020204" pitchFamily="34" charset="-122"/>
          </a:endParaRPr>
        </a:p>
      </dgm:t>
    </dgm:pt>
    <dgm:pt modelId="{0CA60217-5A21-46A4-84DB-DA09D93FF560}" type="sibTrans" cxnId="{0F3A88EC-59E8-4616-9A4C-8AC048584C52}">
      <dgm:prSet/>
      <dgm:spPr/>
      <dgm:t>
        <a:bodyPr/>
        <a:lstStyle/>
        <a:p>
          <a:endParaRPr lang="zh-CN" altLang="en-US">
            <a:latin typeface="微软雅黑" panose="020B0503020204020204" pitchFamily="34" charset="-122"/>
            <a:ea typeface="微软雅黑" panose="020B0503020204020204" pitchFamily="34" charset="-122"/>
          </a:endParaRPr>
        </a:p>
      </dgm:t>
    </dgm:pt>
    <dgm:pt modelId="{0876CCB4-E2D8-4A5B-A862-B3EF9502EB96}" type="pres">
      <dgm:prSet presAssocID="{85B8E320-4B22-44AD-99CB-19F4C8DBA346}" presName="hierChild1" presStyleCnt="0">
        <dgm:presLayoutVars>
          <dgm:orgChart val="1"/>
          <dgm:chPref val="1"/>
          <dgm:dir/>
          <dgm:animOne val="branch"/>
          <dgm:animLvl val="lvl"/>
          <dgm:resizeHandles/>
        </dgm:presLayoutVars>
      </dgm:prSet>
      <dgm:spPr/>
    </dgm:pt>
    <dgm:pt modelId="{18B74A2C-990C-464A-899B-C49F73751756}" type="pres">
      <dgm:prSet presAssocID="{F9A46FE0-96F3-4AAC-AD66-DFE874774F27}" presName="hierRoot1" presStyleCnt="0">
        <dgm:presLayoutVars>
          <dgm:hierBranch val="init"/>
        </dgm:presLayoutVars>
      </dgm:prSet>
      <dgm:spPr/>
    </dgm:pt>
    <dgm:pt modelId="{DA3FACB2-E0FF-48EC-A4FA-DA7B973A9AD7}" type="pres">
      <dgm:prSet presAssocID="{F9A46FE0-96F3-4AAC-AD66-DFE874774F27}" presName="rootComposite1" presStyleCnt="0"/>
      <dgm:spPr/>
    </dgm:pt>
    <dgm:pt modelId="{88024542-A73A-4CB2-B11B-FEFE64C618EE}" type="pres">
      <dgm:prSet presAssocID="{F9A46FE0-96F3-4AAC-AD66-DFE874774F27}" presName="rootText1" presStyleLbl="node0" presStyleIdx="0" presStyleCnt="1" custScaleX="67064" custScaleY="49248" custLinFactNeighborY="16988">
        <dgm:presLayoutVars>
          <dgm:chPref val="3"/>
        </dgm:presLayoutVars>
      </dgm:prSet>
      <dgm:spPr/>
    </dgm:pt>
    <dgm:pt modelId="{02A3DD66-11AF-4C2E-9E07-A59B4079ACCE}" type="pres">
      <dgm:prSet presAssocID="{F9A46FE0-96F3-4AAC-AD66-DFE874774F27}" presName="rootConnector1" presStyleLbl="node1" presStyleIdx="0" presStyleCnt="0"/>
      <dgm:spPr/>
    </dgm:pt>
    <dgm:pt modelId="{19477830-1751-478A-8D6D-8CDF38D39EE6}" type="pres">
      <dgm:prSet presAssocID="{F9A46FE0-96F3-4AAC-AD66-DFE874774F27}" presName="hierChild2" presStyleCnt="0"/>
      <dgm:spPr/>
    </dgm:pt>
    <dgm:pt modelId="{9D327B75-88A2-4B82-8202-429025918E38}" type="pres">
      <dgm:prSet presAssocID="{EB5D9AAD-913E-4773-BD4B-F4D8D0F0A86A}" presName="Name37" presStyleLbl="parChTrans1D2" presStyleIdx="0" presStyleCnt="3"/>
      <dgm:spPr/>
    </dgm:pt>
    <dgm:pt modelId="{0DDEDBFC-BD78-42F6-B87D-FEE00985B188}" type="pres">
      <dgm:prSet presAssocID="{094E5239-78EC-4C94-8AA2-5A694D9E0C5E}" presName="hierRoot2" presStyleCnt="0">
        <dgm:presLayoutVars>
          <dgm:hierBranch val="init"/>
        </dgm:presLayoutVars>
      </dgm:prSet>
      <dgm:spPr/>
    </dgm:pt>
    <dgm:pt modelId="{058E5516-C7E2-4DC4-8D65-2FA15D6099F4}" type="pres">
      <dgm:prSet presAssocID="{094E5239-78EC-4C94-8AA2-5A694D9E0C5E}" presName="rootComposite" presStyleCnt="0"/>
      <dgm:spPr/>
    </dgm:pt>
    <dgm:pt modelId="{DB25612B-79D4-4BED-B6F7-61B4FD8EDC09}" type="pres">
      <dgm:prSet presAssocID="{094E5239-78EC-4C94-8AA2-5A694D9E0C5E}" presName="rootText" presStyleLbl="node2" presStyleIdx="0" presStyleCnt="3" custScaleX="67064" custScaleY="49248" custLinFactNeighborX="694" custLinFactNeighborY="16988">
        <dgm:presLayoutVars>
          <dgm:chPref val="3"/>
        </dgm:presLayoutVars>
      </dgm:prSet>
      <dgm:spPr/>
    </dgm:pt>
    <dgm:pt modelId="{08389E58-7487-4138-9D53-02F79E7A01D2}" type="pres">
      <dgm:prSet presAssocID="{094E5239-78EC-4C94-8AA2-5A694D9E0C5E}" presName="rootConnector" presStyleLbl="node2" presStyleIdx="0" presStyleCnt="3"/>
      <dgm:spPr/>
    </dgm:pt>
    <dgm:pt modelId="{553BB7BE-E5FC-48EC-B191-DFAEE91B9756}" type="pres">
      <dgm:prSet presAssocID="{094E5239-78EC-4C94-8AA2-5A694D9E0C5E}" presName="hierChild4" presStyleCnt="0"/>
      <dgm:spPr/>
    </dgm:pt>
    <dgm:pt modelId="{B699B82D-A568-4C4C-88F3-E12CDA9FC057}" type="pres">
      <dgm:prSet presAssocID="{094E5239-78EC-4C94-8AA2-5A694D9E0C5E}" presName="hierChild5" presStyleCnt="0"/>
      <dgm:spPr/>
    </dgm:pt>
    <dgm:pt modelId="{8436F0F1-4B4E-4242-A8AA-35A523764312}" type="pres">
      <dgm:prSet presAssocID="{A51DA9E7-B928-47DE-81B7-DF60A663490A}" presName="Name37" presStyleLbl="parChTrans1D2" presStyleIdx="1" presStyleCnt="3"/>
      <dgm:spPr/>
    </dgm:pt>
    <dgm:pt modelId="{A3ABEF29-489C-4007-8381-13BD2C3FA4DA}" type="pres">
      <dgm:prSet presAssocID="{3F680729-6F27-463D-983C-425AA67A960B}" presName="hierRoot2" presStyleCnt="0">
        <dgm:presLayoutVars>
          <dgm:hierBranch val="init"/>
        </dgm:presLayoutVars>
      </dgm:prSet>
      <dgm:spPr/>
    </dgm:pt>
    <dgm:pt modelId="{30D5C896-4626-4898-BF40-F3C4BDB14E0D}" type="pres">
      <dgm:prSet presAssocID="{3F680729-6F27-463D-983C-425AA67A960B}" presName="rootComposite" presStyleCnt="0"/>
      <dgm:spPr/>
    </dgm:pt>
    <dgm:pt modelId="{B391A0C0-92EA-476E-A8F6-BD7C8CEC4831}" type="pres">
      <dgm:prSet presAssocID="{3F680729-6F27-463D-983C-425AA67A960B}" presName="rootText" presStyleLbl="node2" presStyleIdx="1" presStyleCnt="3" custScaleX="67064" custScaleY="49248" custLinFactNeighborY="16988">
        <dgm:presLayoutVars>
          <dgm:chPref val="3"/>
        </dgm:presLayoutVars>
      </dgm:prSet>
      <dgm:spPr/>
    </dgm:pt>
    <dgm:pt modelId="{81B28D10-4C45-4F02-8A61-128F10487FC0}" type="pres">
      <dgm:prSet presAssocID="{3F680729-6F27-463D-983C-425AA67A960B}" presName="rootConnector" presStyleLbl="node2" presStyleIdx="1" presStyleCnt="3"/>
      <dgm:spPr/>
    </dgm:pt>
    <dgm:pt modelId="{A743BC03-C188-4D65-912E-7B7A68AB9021}" type="pres">
      <dgm:prSet presAssocID="{3F680729-6F27-463D-983C-425AA67A960B}" presName="hierChild4" presStyleCnt="0"/>
      <dgm:spPr/>
    </dgm:pt>
    <dgm:pt modelId="{1D4EC98C-F7B3-4E76-9E39-C04C940DD571}" type="pres">
      <dgm:prSet presAssocID="{3F680729-6F27-463D-983C-425AA67A960B}" presName="hierChild5" presStyleCnt="0"/>
      <dgm:spPr/>
    </dgm:pt>
    <dgm:pt modelId="{5BDF32E7-ECD2-41A1-A092-929F559011B3}" type="pres">
      <dgm:prSet presAssocID="{F8F6ED3A-F261-4F9C-A61A-A15882554A08}" presName="Name37" presStyleLbl="parChTrans1D2" presStyleIdx="2" presStyleCnt="3"/>
      <dgm:spPr/>
    </dgm:pt>
    <dgm:pt modelId="{C043E8A1-8286-4910-98CA-766FC066F0BE}" type="pres">
      <dgm:prSet presAssocID="{48EF8D16-173B-4F9B-B681-6F073F2E41C4}" presName="hierRoot2" presStyleCnt="0">
        <dgm:presLayoutVars>
          <dgm:hierBranch val="init"/>
        </dgm:presLayoutVars>
      </dgm:prSet>
      <dgm:spPr/>
    </dgm:pt>
    <dgm:pt modelId="{160AA7EB-CAB0-4841-9A91-F3BCCE8BBAD2}" type="pres">
      <dgm:prSet presAssocID="{48EF8D16-173B-4F9B-B681-6F073F2E41C4}" presName="rootComposite" presStyleCnt="0"/>
      <dgm:spPr/>
    </dgm:pt>
    <dgm:pt modelId="{68CADF0A-A5F3-47BD-8B24-FB22D1AC0946}" type="pres">
      <dgm:prSet presAssocID="{48EF8D16-173B-4F9B-B681-6F073F2E41C4}" presName="rootText" presStyleLbl="node2" presStyleIdx="2" presStyleCnt="3" custScaleX="67064" custScaleY="49248" custLinFactNeighborY="16988">
        <dgm:presLayoutVars>
          <dgm:chPref val="3"/>
        </dgm:presLayoutVars>
      </dgm:prSet>
      <dgm:spPr/>
    </dgm:pt>
    <dgm:pt modelId="{B11EAE30-5EE6-4874-9E64-8AA77A5D7291}" type="pres">
      <dgm:prSet presAssocID="{48EF8D16-173B-4F9B-B681-6F073F2E41C4}" presName="rootConnector" presStyleLbl="node2" presStyleIdx="2" presStyleCnt="3"/>
      <dgm:spPr/>
    </dgm:pt>
    <dgm:pt modelId="{9EF77748-B9BF-4D83-AB1E-87F68E555A23}" type="pres">
      <dgm:prSet presAssocID="{48EF8D16-173B-4F9B-B681-6F073F2E41C4}" presName="hierChild4" presStyleCnt="0"/>
      <dgm:spPr/>
    </dgm:pt>
    <dgm:pt modelId="{9AEC7CF2-D577-4820-B641-892684A9A12D}" type="pres">
      <dgm:prSet presAssocID="{48EF8D16-173B-4F9B-B681-6F073F2E41C4}" presName="hierChild5" presStyleCnt="0"/>
      <dgm:spPr/>
    </dgm:pt>
    <dgm:pt modelId="{6C7E82D8-5283-4769-BD2A-1E832711E618}" type="pres">
      <dgm:prSet presAssocID="{F9A46FE0-96F3-4AAC-AD66-DFE874774F27}" presName="hierChild3" presStyleCnt="0"/>
      <dgm:spPr/>
    </dgm:pt>
  </dgm:ptLst>
  <dgm:cxnLst>
    <dgm:cxn modelId="{DBC7A84C-22AB-41F9-B4ED-AEB819CD3D37}" type="presOf" srcId="{48EF8D16-173B-4F9B-B681-6F073F2E41C4}" destId="{68CADF0A-A5F3-47BD-8B24-FB22D1AC0946}" srcOrd="0" destOrd="0" presId="urn:microsoft.com/office/officeart/2005/8/layout/orgChart1"/>
    <dgm:cxn modelId="{3429DF52-F205-4B6C-89E8-CD136CABBE41}" type="presOf" srcId="{A51DA9E7-B928-47DE-81B7-DF60A663490A}" destId="{8436F0F1-4B4E-4242-A8AA-35A523764312}" srcOrd="0" destOrd="0" presId="urn:microsoft.com/office/officeart/2005/8/layout/orgChart1"/>
    <dgm:cxn modelId="{D0F08076-D8D8-4B00-9ED2-0BDFDB4C71E3}" type="presOf" srcId="{094E5239-78EC-4C94-8AA2-5A694D9E0C5E}" destId="{08389E58-7487-4138-9D53-02F79E7A01D2}" srcOrd="1" destOrd="0" presId="urn:microsoft.com/office/officeart/2005/8/layout/orgChart1"/>
    <dgm:cxn modelId="{9CBBF956-293A-457A-8F31-B4B42CC8A44E}" type="presOf" srcId="{094E5239-78EC-4C94-8AA2-5A694D9E0C5E}" destId="{DB25612B-79D4-4BED-B6F7-61B4FD8EDC09}" srcOrd="0" destOrd="0" presId="urn:microsoft.com/office/officeart/2005/8/layout/orgChart1"/>
    <dgm:cxn modelId="{E964E38E-0FF8-43F7-8096-D4C683D3C25B}" type="presOf" srcId="{3F680729-6F27-463D-983C-425AA67A960B}" destId="{81B28D10-4C45-4F02-8A61-128F10487FC0}" srcOrd="1" destOrd="0" presId="urn:microsoft.com/office/officeart/2005/8/layout/orgChart1"/>
    <dgm:cxn modelId="{174D4592-67D9-4024-A331-C3CFE881D431}" type="presOf" srcId="{EB5D9AAD-913E-4773-BD4B-F4D8D0F0A86A}" destId="{9D327B75-88A2-4B82-8202-429025918E38}" srcOrd="0" destOrd="0" presId="urn:microsoft.com/office/officeart/2005/8/layout/orgChart1"/>
    <dgm:cxn modelId="{1E2AEFA1-6017-495F-98FF-E1BA01E9DAA7}" type="presOf" srcId="{F8F6ED3A-F261-4F9C-A61A-A15882554A08}" destId="{5BDF32E7-ECD2-41A1-A092-929F559011B3}" srcOrd="0" destOrd="0" presId="urn:microsoft.com/office/officeart/2005/8/layout/orgChart1"/>
    <dgm:cxn modelId="{20E37AD3-762E-4E16-AC38-FD21A08F6929}" srcId="{F9A46FE0-96F3-4AAC-AD66-DFE874774F27}" destId="{094E5239-78EC-4C94-8AA2-5A694D9E0C5E}" srcOrd="0" destOrd="0" parTransId="{EB5D9AAD-913E-4773-BD4B-F4D8D0F0A86A}" sibTransId="{D8C2219E-83B9-47D5-BF70-A26D26EA35D4}"/>
    <dgm:cxn modelId="{F88894E6-6A10-48BC-9C35-72314245AD64}" srcId="{85B8E320-4B22-44AD-99CB-19F4C8DBA346}" destId="{F9A46FE0-96F3-4AAC-AD66-DFE874774F27}" srcOrd="0" destOrd="0" parTransId="{7EF036EB-E057-4A43-AB61-565FE4DB61D0}" sibTransId="{907BE009-98E5-4D8E-8170-8F02F8620FA4}"/>
    <dgm:cxn modelId="{0F3A88EC-59E8-4616-9A4C-8AC048584C52}" srcId="{F9A46FE0-96F3-4AAC-AD66-DFE874774F27}" destId="{48EF8D16-173B-4F9B-B681-6F073F2E41C4}" srcOrd="2" destOrd="0" parTransId="{F8F6ED3A-F261-4F9C-A61A-A15882554A08}" sibTransId="{0CA60217-5A21-46A4-84DB-DA09D93FF560}"/>
    <dgm:cxn modelId="{89D1E4EC-B399-4DDA-B0CF-EFCD1BE33013}" type="presOf" srcId="{85B8E320-4B22-44AD-99CB-19F4C8DBA346}" destId="{0876CCB4-E2D8-4A5B-A862-B3EF9502EB96}" srcOrd="0" destOrd="0" presId="urn:microsoft.com/office/officeart/2005/8/layout/orgChart1"/>
    <dgm:cxn modelId="{BF1710F0-1189-447D-84C6-1E5B59E30CBE}" type="presOf" srcId="{F9A46FE0-96F3-4AAC-AD66-DFE874774F27}" destId="{88024542-A73A-4CB2-B11B-FEFE64C618EE}" srcOrd="0" destOrd="0" presId="urn:microsoft.com/office/officeart/2005/8/layout/orgChart1"/>
    <dgm:cxn modelId="{47F6E7F4-2848-4415-8FA4-81FBF91F3CBD}" type="presOf" srcId="{F9A46FE0-96F3-4AAC-AD66-DFE874774F27}" destId="{02A3DD66-11AF-4C2E-9E07-A59B4079ACCE}" srcOrd="1" destOrd="0" presId="urn:microsoft.com/office/officeart/2005/8/layout/orgChart1"/>
    <dgm:cxn modelId="{55E6F6F6-6247-4CF6-BC2F-805928DCF2D3}" srcId="{F9A46FE0-96F3-4AAC-AD66-DFE874774F27}" destId="{3F680729-6F27-463D-983C-425AA67A960B}" srcOrd="1" destOrd="0" parTransId="{A51DA9E7-B928-47DE-81B7-DF60A663490A}" sibTransId="{7E7FE34D-7BDA-4884-A923-FFA7FEC91DF5}"/>
    <dgm:cxn modelId="{857570F8-7DCB-4B3B-8915-F45EE0DC6872}" type="presOf" srcId="{48EF8D16-173B-4F9B-B681-6F073F2E41C4}" destId="{B11EAE30-5EE6-4874-9E64-8AA77A5D7291}" srcOrd="1" destOrd="0" presId="urn:microsoft.com/office/officeart/2005/8/layout/orgChart1"/>
    <dgm:cxn modelId="{C6582FFA-EF06-403D-960F-7312192A0A0C}" type="presOf" srcId="{3F680729-6F27-463D-983C-425AA67A960B}" destId="{B391A0C0-92EA-476E-A8F6-BD7C8CEC4831}" srcOrd="0" destOrd="0" presId="urn:microsoft.com/office/officeart/2005/8/layout/orgChart1"/>
    <dgm:cxn modelId="{C5DE81E1-6BBD-4A3D-8A29-3E92DAA62F6B}" type="presParOf" srcId="{0876CCB4-E2D8-4A5B-A862-B3EF9502EB96}" destId="{18B74A2C-990C-464A-899B-C49F73751756}" srcOrd="0" destOrd="0" presId="urn:microsoft.com/office/officeart/2005/8/layout/orgChart1"/>
    <dgm:cxn modelId="{FB54D722-69B4-4A6F-BBDD-5E65CE2B8E58}" type="presParOf" srcId="{18B74A2C-990C-464A-899B-C49F73751756}" destId="{DA3FACB2-E0FF-48EC-A4FA-DA7B973A9AD7}" srcOrd="0" destOrd="0" presId="urn:microsoft.com/office/officeart/2005/8/layout/orgChart1"/>
    <dgm:cxn modelId="{8C010D5A-D7A2-4CD8-AA23-F9ACDD0BAE03}" type="presParOf" srcId="{DA3FACB2-E0FF-48EC-A4FA-DA7B973A9AD7}" destId="{88024542-A73A-4CB2-B11B-FEFE64C618EE}" srcOrd="0" destOrd="0" presId="urn:microsoft.com/office/officeart/2005/8/layout/orgChart1"/>
    <dgm:cxn modelId="{2388500C-020A-4AA8-A2C0-A143B6FF78CF}" type="presParOf" srcId="{DA3FACB2-E0FF-48EC-A4FA-DA7B973A9AD7}" destId="{02A3DD66-11AF-4C2E-9E07-A59B4079ACCE}" srcOrd="1" destOrd="0" presId="urn:microsoft.com/office/officeart/2005/8/layout/orgChart1"/>
    <dgm:cxn modelId="{2318D1BB-87D5-4932-A277-FF647852544C}" type="presParOf" srcId="{18B74A2C-990C-464A-899B-C49F73751756}" destId="{19477830-1751-478A-8D6D-8CDF38D39EE6}" srcOrd="1" destOrd="0" presId="urn:microsoft.com/office/officeart/2005/8/layout/orgChart1"/>
    <dgm:cxn modelId="{8F69FE22-3D8C-4ED2-B24E-C849523D4434}" type="presParOf" srcId="{19477830-1751-478A-8D6D-8CDF38D39EE6}" destId="{9D327B75-88A2-4B82-8202-429025918E38}" srcOrd="0" destOrd="0" presId="urn:microsoft.com/office/officeart/2005/8/layout/orgChart1"/>
    <dgm:cxn modelId="{937E7869-A153-47C2-8D09-47476CE20DF3}" type="presParOf" srcId="{19477830-1751-478A-8D6D-8CDF38D39EE6}" destId="{0DDEDBFC-BD78-42F6-B87D-FEE00985B188}" srcOrd="1" destOrd="0" presId="urn:microsoft.com/office/officeart/2005/8/layout/orgChart1"/>
    <dgm:cxn modelId="{1597B455-1315-4628-9D54-F1CF479547D0}" type="presParOf" srcId="{0DDEDBFC-BD78-42F6-B87D-FEE00985B188}" destId="{058E5516-C7E2-4DC4-8D65-2FA15D6099F4}" srcOrd="0" destOrd="0" presId="urn:microsoft.com/office/officeart/2005/8/layout/orgChart1"/>
    <dgm:cxn modelId="{B4E4BB8F-E186-4D65-A59B-E06701EADCA5}" type="presParOf" srcId="{058E5516-C7E2-4DC4-8D65-2FA15D6099F4}" destId="{DB25612B-79D4-4BED-B6F7-61B4FD8EDC09}" srcOrd="0" destOrd="0" presId="urn:microsoft.com/office/officeart/2005/8/layout/orgChart1"/>
    <dgm:cxn modelId="{E78C7DD7-4A6C-422C-98D6-FEDD45A12F2C}" type="presParOf" srcId="{058E5516-C7E2-4DC4-8D65-2FA15D6099F4}" destId="{08389E58-7487-4138-9D53-02F79E7A01D2}" srcOrd="1" destOrd="0" presId="urn:microsoft.com/office/officeart/2005/8/layout/orgChart1"/>
    <dgm:cxn modelId="{DBEF2D9A-80E4-4F9C-91F3-A623C6608998}" type="presParOf" srcId="{0DDEDBFC-BD78-42F6-B87D-FEE00985B188}" destId="{553BB7BE-E5FC-48EC-B191-DFAEE91B9756}" srcOrd="1" destOrd="0" presId="urn:microsoft.com/office/officeart/2005/8/layout/orgChart1"/>
    <dgm:cxn modelId="{C633C7CF-795B-4178-A751-E60F419A0681}" type="presParOf" srcId="{0DDEDBFC-BD78-42F6-B87D-FEE00985B188}" destId="{B699B82D-A568-4C4C-88F3-E12CDA9FC057}" srcOrd="2" destOrd="0" presId="urn:microsoft.com/office/officeart/2005/8/layout/orgChart1"/>
    <dgm:cxn modelId="{1DA8EF40-C6B2-4160-8F02-B5BC1E9EF34C}" type="presParOf" srcId="{19477830-1751-478A-8D6D-8CDF38D39EE6}" destId="{8436F0F1-4B4E-4242-A8AA-35A523764312}" srcOrd="2" destOrd="0" presId="urn:microsoft.com/office/officeart/2005/8/layout/orgChart1"/>
    <dgm:cxn modelId="{5D6AB673-E3AF-46B3-8707-BC7AF85AF89C}" type="presParOf" srcId="{19477830-1751-478A-8D6D-8CDF38D39EE6}" destId="{A3ABEF29-489C-4007-8381-13BD2C3FA4DA}" srcOrd="3" destOrd="0" presId="urn:microsoft.com/office/officeart/2005/8/layout/orgChart1"/>
    <dgm:cxn modelId="{B4F6CAD5-0C1A-4234-85DD-D3EA3510B5D5}" type="presParOf" srcId="{A3ABEF29-489C-4007-8381-13BD2C3FA4DA}" destId="{30D5C896-4626-4898-BF40-F3C4BDB14E0D}" srcOrd="0" destOrd="0" presId="urn:microsoft.com/office/officeart/2005/8/layout/orgChart1"/>
    <dgm:cxn modelId="{5C252B93-46F7-4DEA-8F8F-CAA7A7FEB942}" type="presParOf" srcId="{30D5C896-4626-4898-BF40-F3C4BDB14E0D}" destId="{B391A0C0-92EA-476E-A8F6-BD7C8CEC4831}" srcOrd="0" destOrd="0" presId="urn:microsoft.com/office/officeart/2005/8/layout/orgChart1"/>
    <dgm:cxn modelId="{0D591B46-9D44-405E-A86C-FD4D17839D02}" type="presParOf" srcId="{30D5C896-4626-4898-BF40-F3C4BDB14E0D}" destId="{81B28D10-4C45-4F02-8A61-128F10487FC0}" srcOrd="1" destOrd="0" presId="urn:microsoft.com/office/officeart/2005/8/layout/orgChart1"/>
    <dgm:cxn modelId="{89E469D5-D944-4B50-9DF5-C24D3F0D3B2F}" type="presParOf" srcId="{A3ABEF29-489C-4007-8381-13BD2C3FA4DA}" destId="{A743BC03-C188-4D65-912E-7B7A68AB9021}" srcOrd="1" destOrd="0" presId="urn:microsoft.com/office/officeart/2005/8/layout/orgChart1"/>
    <dgm:cxn modelId="{03F10499-53C6-46F0-B37D-878F9E3D0B4F}" type="presParOf" srcId="{A3ABEF29-489C-4007-8381-13BD2C3FA4DA}" destId="{1D4EC98C-F7B3-4E76-9E39-C04C940DD571}" srcOrd="2" destOrd="0" presId="urn:microsoft.com/office/officeart/2005/8/layout/orgChart1"/>
    <dgm:cxn modelId="{D07796E3-BE31-4748-AA3B-48095464D0E7}" type="presParOf" srcId="{19477830-1751-478A-8D6D-8CDF38D39EE6}" destId="{5BDF32E7-ECD2-41A1-A092-929F559011B3}" srcOrd="4" destOrd="0" presId="urn:microsoft.com/office/officeart/2005/8/layout/orgChart1"/>
    <dgm:cxn modelId="{63B3C042-3F32-40E3-AEB7-7CFE5EA4FB99}" type="presParOf" srcId="{19477830-1751-478A-8D6D-8CDF38D39EE6}" destId="{C043E8A1-8286-4910-98CA-766FC066F0BE}" srcOrd="5" destOrd="0" presId="urn:microsoft.com/office/officeart/2005/8/layout/orgChart1"/>
    <dgm:cxn modelId="{C9373F75-AEB0-4C67-8161-57F26ADF3DDD}" type="presParOf" srcId="{C043E8A1-8286-4910-98CA-766FC066F0BE}" destId="{160AA7EB-CAB0-4841-9A91-F3BCCE8BBAD2}" srcOrd="0" destOrd="0" presId="urn:microsoft.com/office/officeart/2005/8/layout/orgChart1"/>
    <dgm:cxn modelId="{8A4897E9-236C-47F3-96C3-4459EBCF552B}" type="presParOf" srcId="{160AA7EB-CAB0-4841-9A91-F3BCCE8BBAD2}" destId="{68CADF0A-A5F3-47BD-8B24-FB22D1AC0946}" srcOrd="0" destOrd="0" presId="urn:microsoft.com/office/officeart/2005/8/layout/orgChart1"/>
    <dgm:cxn modelId="{F5844BBD-6A5E-4541-BF58-E2DE80E2C8B0}" type="presParOf" srcId="{160AA7EB-CAB0-4841-9A91-F3BCCE8BBAD2}" destId="{B11EAE30-5EE6-4874-9E64-8AA77A5D7291}" srcOrd="1" destOrd="0" presId="urn:microsoft.com/office/officeart/2005/8/layout/orgChart1"/>
    <dgm:cxn modelId="{B02AAA45-860C-4A3F-B39B-DDAC0049A715}" type="presParOf" srcId="{C043E8A1-8286-4910-98CA-766FC066F0BE}" destId="{9EF77748-B9BF-4D83-AB1E-87F68E555A23}" srcOrd="1" destOrd="0" presId="urn:microsoft.com/office/officeart/2005/8/layout/orgChart1"/>
    <dgm:cxn modelId="{9C22EE57-F7F7-4F48-811C-AF88D35DB758}" type="presParOf" srcId="{C043E8A1-8286-4910-98CA-766FC066F0BE}" destId="{9AEC7CF2-D577-4820-B641-892684A9A12D}" srcOrd="2" destOrd="0" presId="urn:microsoft.com/office/officeart/2005/8/layout/orgChart1"/>
    <dgm:cxn modelId="{7722FB2C-0284-4A2B-98D5-761B817C6BF9}" type="presParOf" srcId="{18B74A2C-990C-464A-899B-C49F73751756}" destId="{6C7E82D8-5283-4769-BD2A-1E832711E618}" srcOrd="2" destOrd="0" presId="urn:microsoft.com/office/officeart/2005/8/layout/orgChart1"/>
  </dgm:cxnLst>
  <dgm:bg>
    <a:noFill/>
  </dgm:bg>
  <dgm:whole>
    <a:ln w="190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C536A-3AE4-4162-9FCC-B6C2C751DA8F}">
      <dsp:nvSpPr>
        <dsp:cNvPr id="0" name=""/>
        <dsp:cNvSpPr/>
      </dsp:nvSpPr>
      <dsp:spPr>
        <a:xfrm rot="10800000">
          <a:off x="1494644" y="1083"/>
          <a:ext cx="5257519" cy="68152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5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微软雅黑" panose="020B0503020204020204" pitchFamily="34" charset="-122"/>
              <a:ea typeface="微软雅黑" panose="020B0503020204020204" pitchFamily="34" charset="-122"/>
            </a:rPr>
            <a:t>1.</a:t>
          </a:r>
          <a:r>
            <a:rPr lang="zh-CN" sz="1800" b="1" kern="1200" dirty="0">
              <a:latin typeface="微软雅黑" panose="020B0503020204020204" pitchFamily="34" charset="-122"/>
              <a:ea typeface="微软雅黑" panose="020B0503020204020204" pitchFamily="34" charset="-122"/>
            </a:rPr>
            <a:t>是评价胸痛中心建设质量和水平的主要依据</a:t>
          </a:r>
        </a:p>
      </dsp:txBody>
      <dsp:txXfrm rot="10800000">
        <a:off x="1665026" y="1083"/>
        <a:ext cx="5087137" cy="681529"/>
      </dsp:txXfrm>
    </dsp:sp>
    <dsp:sp modelId="{09C6FF9C-E4EA-46FF-84CC-987B8CC62418}">
      <dsp:nvSpPr>
        <dsp:cNvPr id="0" name=""/>
        <dsp:cNvSpPr/>
      </dsp:nvSpPr>
      <dsp:spPr>
        <a:xfrm>
          <a:off x="1119394" y="26947"/>
          <a:ext cx="681529" cy="681529"/>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3A9DCC-FAE0-4BEF-9B00-FCDCB17EFD3B}">
      <dsp:nvSpPr>
        <dsp:cNvPr id="0" name=""/>
        <dsp:cNvSpPr/>
      </dsp:nvSpPr>
      <dsp:spPr>
        <a:xfrm rot="10800000">
          <a:off x="1494644" y="886054"/>
          <a:ext cx="5257519" cy="68152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5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微软雅黑" panose="020B0503020204020204" pitchFamily="34" charset="-122"/>
              <a:ea typeface="微软雅黑" panose="020B0503020204020204" pitchFamily="34" charset="-122"/>
            </a:rPr>
            <a:t>2.</a:t>
          </a:r>
          <a:r>
            <a:rPr lang="zh-CN" sz="1800" b="1" kern="1200" dirty="0">
              <a:latin typeface="微软雅黑" panose="020B0503020204020204" pitchFamily="34" charset="-122"/>
              <a:ea typeface="微软雅黑" panose="020B0503020204020204" pitchFamily="34" charset="-122"/>
            </a:rPr>
            <a:t>是胸痛中心的核心内容和持续改进的保证</a:t>
          </a:r>
        </a:p>
      </dsp:txBody>
      <dsp:txXfrm rot="10800000">
        <a:off x="1665026" y="886054"/>
        <a:ext cx="5087137" cy="681529"/>
      </dsp:txXfrm>
    </dsp:sp>
    <dsp:sp modelId="{33581BD8-78C5-4CFF-A4E7-FA6042B2C2DE}">
      <dsp:nvSpPr>
        <dsp:cNvPr id="0" name=""/>
        <dsp:cNvSpPr/>
      </dsp:nvSpPr>
      <dsp:spPr>
        <a:xfrm>
          <a:off x="1153879" y="886054"/>
          <a:ext cx="681529" cy="681529"/>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67E6E0-5860-46C7-8FB4-EBF4754339AE}">
      <dsp:nvSpPr>
        <dsp:cNvPr id="0" name=""/>
        <dsp:cNvSpPr/>
      </dsp:nvSpPr>
      <dsp:spPr>
        <a:xfrm rot="10800000">
          <a:off x="1494644" y="1771025"/>
          <a:ext cx="5257519" cy="68152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5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微软雅黑" panose="020B0503020204020204" pitchFamily="34" charset="-122"/>
              <a:ea typeface="微软雅黑" panose="020B0503020204020204" pitchFamily="34" charset="-122"/>
            </a:rPr>
            <a:t>3.</a:t>
          </a:r>
          <a:r>
            <a:rPr lang="zh-CN" sz="1800" b="1" kern="1200">
              <a:latin typeface="微软雅黑" panose="020B0503020204020204" pitchFamily="34" charset="-122"/>
              <a:ea typeface="微软雅黑" panose="020B0503020204020204" pitchFamily="34" charset="-122"/>
            </a:rPr>
            <a:t>是胸痛中心质量管理和控制体系的主要手段</a:t>
          </a:r>
        </a:p>
      </dsp:txBody>
      <dsp:txXfrm rot="10800000">
        <a:off x="1665026" y="1771025"/>
        <a:ext cx="5087137" cy="681529"/>
      </dsp:txXfrm>
    </dsp:sp>
    <dsp:sp modelId="{2EB90F4F-3BC2-4B36-A017-692F8B7584C0}">
      <dsp:nvSpPr>
        <dsp:cNvPr id="0" name=""/>
        <dsp:cNvSpPr/>
      </dsp:nvSpPr>
      <dsp:spPr>
        <a:xfrm>
          <a:off x="1153879" y="1771025"/>
          <a:ext cx="681529" cy="681529"/>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733288B-DCF0-46F4-BCF8-7543B128C0C2}">
      <dsp:nvSpPr>
        <dsp:cNvPr id="0" name=""/>
        <dsp:cNvSpPr/>
      </dsp:nvSpPr>
      <dsp:spPr>
        <a:xfrm rot="10800000">
          <a:off x="1494644" y="2655996"/>
          <a:ext cx="5257519" cy="68152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5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微软雅黑" panose="020B0503020204020204" pitchFamily="34" charset="-122"/>
              <a:ea typeface="微软雅黑" panose="020B0503020204020204" pitchFamily="34" charset="-122"/>
            </a:rPr>
            <a:t>4.</a:t>
          </a:r>
          <a:r>
            <a:rPr lang="zh-CN" sz="1800" b="1" kern="1200">
              <a:latin typeface="微软雅黑" panose="020B0503020204020204" pitchFamily="34" charset="-122"/>
              <a:ea typeface="微软雅黑" panose="020B0503020204020204" pitchFamily="34" charset="-122"/>
            </a:rPr>
            <a:t>是认证评审现场核查的重点</a:t>
          </a:r>
        </a:p>
      </dsp:txBody>
      <dsp:txXfrm rot="10800000">
        <a:off x="1665026" y="2655996"/>
        <a:ext cx="5087137" cy="681529"/>
      </dsp:txXfrm>
    </dsp:sp>
    <dsp:sp modelId="{22ADB743-FD70-41CC-ACDE-E82F07E1A2F1}">
      <dsp:nvSpPr>
        <dsp:cNvPr id="0" name=""/>
        <dsp:cNvSpPr/>
      </dsp:nvSpPr>
      <dsp:spPr>
        <a:xfrm>
          <a:off x="1153879" y="2655996"/>
          <a:ext cx="681529" cy="681529"/>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A924678-4582-4028-9E54-8D8E09F356AF}">
      <dsp:nvSpPr>
        <dsp:cNvPr id="0" name=""/>
        <dsp:cNvSpPr/>
      </dsp:nvSpPr>
      <dsp:spPr>
        <a:xfrm rot="10800000">
          <a:off x="1494644" y="3540968"/>
          <a:ext cx="5257519" cy="68152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536"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微软雅黑" panose="020B0503020204020204" pitchFamily="34" charset="-122"/>
              <a:ea typeface="微软雅黑" panose="020B0503020204020204" pitchFamily="34" charset="-122"/>
            </a:rPr>
            <a:t>5.</a:t>
          </a:r>
          <a:r>
            <a:rPr lang="zh-CN" sz="1800" b="1" kern="1200">
              <a:latin typeface="微软雅黑" panose="020B0503020204020204" pitchFamily="34" charset="-122"/>
              <a:ea typeface="微软雅黑" panose="020B0503020204020204" pitchFamily="34" charset="-122"/>
            </a:rPr>
            <a:t>是科研的重要资料</a:t>
          </a:r>
        </a:p>
      </dsp:txBody>
      <dsp:txXfrm rot="10800000">
        <a:off x="1665026" y="3540968"/>
        <a:ext cx="5087137" cy="681529"/>
      </dsp:txXfrm>
    </dsp:sp>
    <dsp:sp modelId="{42AE5D3B-B548-45EA-83B1-60C474747003}">
      <dsp:nvSpPr>
        <dsp:cNvPr id="0" name=""/>
        <dsp:cNvSpPr/>
      </dsp:nvSpPr>
      <dsp:spPr>
        <a:xfrm>
          <a:off x="1153879" y="3540968"/>
          <a:ext cx="681529" cy="681529"/>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FA6C6-65E9-4471-A70D-40C68958D53E}">
      <dsp:nvSpPr>
        <dsp:cNvPr id="0" name=""/>
        <dsp:cNvSpPr/>
      </dsp:nvSpPr>
      <dsp:spPr>
        <a:xfrm>
          <a:off x="776658" y="0"/>
          <a:ext cx="4142948" cy="414294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1B4AB-1491-48A9-A3CC-DE095F2A9B98}">
      <dsp:nvSpPr>
        <dsp:cNvPr id="0" name=""/>
        <dsp:cNvSpPr/>
      </dsp:nvSpPr>
      <dsp:spPr>
        <a:xfrm>
          <a:off x="3094494" y="414527"/>
          <a:ext cx="2200193" cy="91881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病历、各类表格、诊疗记录</a:t>
          </a:r>
        </a:p>
      </dsp:txBody>
      <dsp:txXfrm>
        <a:off x="3139347" y="459380"/>
        <a:ext cx="2110487" cy="829104"/>
      </dsp:txXfrm>
    </dsp:sp>
    <dsp:sp modelId="{1CC525F9-E0E7-47DD-A059-6F179F1E5C83}">
      <dsp:nvSpPr>
        <dsp:cNvPr id="0" name=""/>
        <dsp:cNvSpPr/>
      </dsp:nvSpPr>
      <dsp:spPr>
        <a:xfrm>
          <a:off x="3103542" y="1476359"/>
          <a:ext cx="2182096" cy="9818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影像学、检验、专科资料</a:t>
          </a:r>
        </a:p>
      </dsp:txBody>
      <dsp:txXfrm>
        <a:off x="3151473" y="1524290"/>
        <a:ext cx="2086234" cy="886015"/>
      </dsp:txXfrm>
    </dsp:sp>
    <dsp:sp modelId="{DDEC5342-F5E9-458E-A914-A405F573BC10}">
      <dsp:nvSpPr>
        <dsp:cNvPr id="0" name=""/>
        <dsp:cNvSpPr/>
      </dsp:nvSpPr>
      <dsp:spPr>
        <a:xfrm>
          <a:off x="3069840" y="2601257"/>
          <a:ext cx="2249500" cy="98414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数据库</a:t>
          </a:r>
        </a:p>
      </dsp:txBody>
      <dsp:txXfrm>
        <a:off x="3117882" y="2649299"/>
        <a:ext cx="2153416" cy="888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24FF3-3E4F-43EF-AE4E-3D9E1FE9DBC3}">
      <dsp:nvSpPr>
        <dsp:cNvPr id="0" name=""/>
        <dsp:cNvSpPr/>
      </dsp:nvSpPr>
      <dsp:spPr>
        <a:xfrm>
          <a:off x="154" y="1529220"/>
          <a:ext cx="1644311" cy="1356213"/>
        </a:xfrm>
        <a:prstGeom prst="roundRect">
          <a:avLst>
            <a:gd name="adj" fmla="val 10000"/>
          </a:avLst>
        </a:prstGeom>
        <a:solidFill>
          <a:schemeClr val="lt1">
            <a:alpha val="90000"/>
            <a:hueOff val="0"/>
            <a:satOff val="0"/>
            <a:lumOff val="0"/>
            <a:alphaOff val="0"/>
          </a:schemeClr>
        </a:solidFill>
        <a:ln w="19050" cap="flat" cmpd="sng" algn="ctr">
          <a:solidFill>
            <a:srgbClr val="66A9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zh-CN" sz="1200" kern="1200" dirty="0">
              <a:solidFill>
                <a:srgbClr val="002060"/>
              </a:solidFill>
              <a:latin typeface="微软雅黑" panose="020B0503020204020204" pitchFamily="34" charset="-122"/>
              <a:ea typeface="微软雅黑" panose="020B0503020204020204" pitchFamily="34" charset="-122"/>
            </a:rPr>
            <a:t>在账号注册成功后需要登录网站上传本医院的</a:t>
          </a:r>
          <a:r>
            <a:rPr lang="en-US" sz="1200" kern="1200" dirty="0">
              <a:solidFill>
                <a:srgbClr val="002060"/>
              </a:solidFill>
              <a:latin typeface="微软雅黑" panose="020B0503020204020204" pitchFamily="34" charset="-122"/>
              <a:ea typeface="微软雅黑" panose="020B0503020204020204" pitchFamily="34" charset="-122"/>
            </a:rPr>
            <a:t>《</a:t>
          </a:r>
          <a:r>
            <a:rPr lang="zh-CN" sz="1200" kern="1200" dirty="0">
              <a:solidFill>
                <a:srgbClr val="002060"/>
              </a:solidFill>
              <a:latin typeface="微软雅黑" panose="020B0503020204020204" pitchFamily="34" charset="-122"/>
              <a:ea typeface="微软雅黑" panose="020B0503020204020204" pitchFamily="34" charset="-122"/>
            </a:rPr>
            <a:t>医疗机构执业许可证</a:t>
          </a:r>
          <a:r>
            <a:rPr lang="en-US" sz="1200" kern="1200" dirty="0">
              <a:solidFill>
                <a:srgbClr val="002060"/>
              </a:solidFill>
              <a:latin typeface="微软雅黑" panose="020B0503020204020204" pitchFamily="34" charset="-122"/>
              <a:ea typeface="微软雅黑" panose="020B0503020204020204" pitchFamily="34" charset="-122"/>
            </a:rPr>
            <a:t>》</a:t>
          </a:r>
          <a:endParaRPr lang="zh-CN" altLang="en-US" sz="1200" kern="1200" dirty="0">
            <a:solidFill>
              <a:srgbClr val="002060"/>
            </a:solidFill>
            <a:latin typeface="微软雅黑" panose="020B0503020204020204" pitchFamily="34" charset="-122"/>
            <a:ea typeface="微软雅黑" panose="020B0503020204020204" pitchFamily="34" charset="-122"/>
          </a:endParaRPr>
        </a:p>
      </dsp:txBody>
      <dsp:txXfrm>
        <a:off x="31364" y="1560430"/>
        <a:ext cx="1581891" cy="1003175"/>
      </dsp:txXfrm>
    </dsp:sp>
    <dsp:sp modelId="{D0943F8F-56CF-4ACC-8A92-18EC232E2F66}">
      <dsp:nvSpPr>
        <dsp:cNvPr id="0" name=""/>
        <dsp:cNvSpPr/>
      </dsp:nvSpPr>
      <dsp:spPr>
        <a:xfrm>
          <a:off x="930113" y="1873414"/>
          <a:ext cx="1782072" cy="1782072"/>
        </a:xfrm>
        <a:prstGeom prst="leftCircularArrow">
          <a:avLst>
            <a:gd name="adj1" fmla="val 2980"/>
            <a:gd name="adj2" fmla="val 365220"/>
            <a:gd name="adj3" fmla="val 2140731"/>
            <a:gd name="adj4" fmla="val 9024489"/>
            <a:gd name="adj5" fmla="val 34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1750DD-4859-42DF-A5C1-0BFF97A73427}">
      <dsp:nvSpPr>
        <dsp:cNvPr id="0" name=""/>
        <dsp:cNvSpPr/>
      </dsp:nvSpPr>
      <dsp:spPr>
        <a:xfrm>
          <a:off x="365557" y="2594816"/>
          <a:ext cx="1461610" cy="581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a:t>
          </a:r>
        </a:p>
      </dsp:txBody>
      <dsp:txXfrm>
        <a:off x="382581" y="2611840"/>
        <a:ext cx="1427562" cy="547186"/>
      </dsp:txXfrm>
    </dsp:sp>
    <dsp:sp modelId="{963E9E0C-2D36-4DED-81B8-8712F8AEF183}">
      <dsp:nvSpPr>
        <dsp:cNvPr id="0" name=""/>
        <dsp:cNvSpPr/>
      </dsp:nvSpPr>
      <dsp:spPr>
        <a:xfrm>
          <a:off x="2080049" y="1529220"/>
          <a:ext cx="1644311" cy="1356213"/>
        </a:xfrm>
        <a:prstGeom prst="roundRect">
          <a:avLst>
            <a:gd name="adj" fmla="val 10000"/>
          </a:avLst>
        </a:prstGeom>
        <a:solidFill>
          <a:schemeClr val="lt1">
            <a:alpha val="90000"/>
            <a:hueOff val="0"/>
            <a:satOff val="0"/>
            <a:lumOff val="0"/>
            <a:alphaOff val="0"/>
          </a:schemeClr>
        </a:solidFill>
        <a:ln w="19050" cap="flat" cmpd="sng" algn="ctr">
          <a:solidFill>
            <a:srgbClr val="66A9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zh-CN" sz="1200" kern="1200" dirty="0">
              <a:solidFill>
                <a:srgbClr val="002060"/>
              </a:solidFill>
              <a:latin typeface="微软雅黑" panose="020B0503020204020204" pitchFamily="34" charset="-122"/>
              <a:ea typeface="微软雅黑" panose="020B0503020204020204" pitchFamily="34" charset="-122"/>
            </a:rPr>
            <a:t>上传成功后会有总部工作人员在</a:t>
          </a:r>
          <a:r>
            <a:rPr lang="en-US" sz="1200" kern="1200" dirty="0">
              <a:solidFill>
                <a:srgbClr val="002060"/>
              </a:solidFill>
              <a:latin typeface="微软雅黑" panose="020B0503020204020204" pitchFamily="34" charset="-122"/>
              <a:ea typeface="微软雅黑" panose="020B0503020204020204" pitchFamily="34" charset="-122"/>
            </a:rPr>
            <a:t>1~3</a:t>
          </a:r>
          <a:r>
            <a:rPr lang="zh-CN" sz="1200" kern="1200" dirty="0">
              <a:solidFill>
                <a:srgbClr val="002060"/>
              </a:solidFill>
              <a:latin typeface="微软雅黑" panose="020B0503020204020204" pitchFamily="34" charset="-122"/>
              <a:ea typeface="微软雅黑" panose="020B0503020204020204" pitchFamily="34" charset="-122"/>
            </a:rPr>
            <a:t>个工作日内审核</a:t>
          </a:r>
          <a:endParaRPr lang="zh-CN" altLang="en-US" sz="1200" kern="1200" dirty="0">
            <a:solidFill>
              <a:srgbClr val="002060"/>
            </a:solidFill>
            <a:latin typeface="微软雅黑" panose="020B0503020204020204" pitchFamily="34" charset="-122"/>
            <a:ea typeface="微软雅黑" panose="020B0503020204020204" pitchFamily="34" charset="-122"/>
          </a:endParaRPr>
        </a:p>
      </dsp:txBody>
      <dsp:txXfrm>
        <a:off x="2111259" y="1851048"/>
        <a:ext cx="1581891" cy="1003175"/>
      </dsp:txXfrm>
    </dsp:sp>
    <dsp:sp modelId="{A6ED573B-F47A-413D-A600-F2F976DCED6F}">
      <dsp:nvSpPr>
        <dsp:cNvPr id="0" name=""/>
        <dsp:cNvSpPr/>
      </dsp:nvSpPr>
      <dsp:spPr>
        <a:xfrm>
          <a:off x="2996305" y="705991"/>
          <a:ext cx="1992178" cy="1992178"/>
        </a:xfrm>
        <a:prstGeom prst="circularArrow">
          <a:avLst>
            <a:gd name="adj1" fmla="val 2666"/>
            <a:gd name="adj2" fmla="val 324309"/>
            <a:gd name="adj3" fmla="val 19500180"/>
            <a:gd name="adj4" fmla="val 12575511"/>
            <a:gd name="adj5" fmla="val 31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68858-1DEF-474A-BC28-6C464600DEC8}">
      <dsp:nvSpPr>
        <dsp:cNvPr id="0" name=""/>
        <dsp:cNvSpPr/>
      </dsp:nvSpPr>
      <dsp:spPr>
        <a:xfrm>
          <a:off x="2445451" y="1238603"/>
          <a:ext cx="1461610" cy="581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上传</a:t>
          </a:r>
        </a:p>
      </dsp:txBody>
      <dsp:txXfrm>
        <a:off x="2462475" y="1255627"/>
        <a:ext cx="1427562" cy="547186"/>
      </dsp:txXfrm>
    </dsp:sp>
    <dsp:sp modelId="{D4A707BB-7EC2-4758-B99E-24C56014578B}">
      <dsp:nvSpPr>
        <dsp:cNvPr id="0" name=""/>
        <dsp:cNvSpPr/>
      </dsp:nvSpPr>
      <dsp:spPr>
        <a:xfrm>
          <a:off x="4159943" y="1529220"/>
          <a:ext cx="1644311" cy="1356213"/>
        </a:xfrm>
        <a:prstGeom prst="roundRect">
          <a:avLst>
            <a:gd name="adj" fmla="val 10000"/>
          </a:avLst>
        </a:prstGeom>
        <a:solidFill>
          <a:schemeClr val="lt1">
            <a:alpha val="90000"/>
            <a:hueOff val="0"/>
            <a:satOff val="0"/>
            <a:lumOff val="0"/>
            <a:alphaOff val="0"/>
          </a:schemeClr>
        </a:solidFill>
        <a:ln w="19050" cap="flat" cmpd="sng" algn="ctr">
          <a:solidFill>
            <a:srgbClr val="66A9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solidFill>
                <a:srgbClr val="002060"/>
              </a:solidFill>
              <a:latin typeface="微软雅黑" panose="020B0503020204020204" pitchFamily="34" charset="-122"/>
              <a:ea typeface="微软雅黑" panose="020B0503020204020204" pitchFamily="34" charset="-122"/>
            </a:rPr>
            <a:t>账号通过审核后即可使用此账号在官网进行相关申报工作。</a:t>
          </a:r>
        </a:p>
      </dsp:txBody>
      <dsp:txXfrm>
        <a:off x="4191153" y="1560430"/>
        <a:ext cx="1581891" cy="1003175"/>
      </dsp:txXfrm>
    </dsp:sp>
    <dsp:sp modelId="{D2EF7821-6CB2-465C-B18D-13DFCBD42DEA}">
      <dsp:nvSpPr>
        <dsp:cNvPr id="0" name=""/>
        <dsp:cNvSpPr/>
      </dsp:nvSpPr>
      <dsp:spPr>
        <a:xfrm>
          <a:off x="5089902" y="1873414"/>
          <a:ext cx="1782072" cy="1782072"/>
        </a:xfrm>
        <a:prstGeom prst="leftCircularArrow">
          <a:avLst>
            <a:gd name="adj1" fmla="val 2980"/>
            <a:gd name="adj2" fmla="val 365220"/>
            <a:gd name="adj3" fmla="val 2140731"/>
            <a:gd name="adj4" fmla="val 9024489"/>
            <a:gd name="adj5" fmla="val 34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DE74C7-12BC-405A-87DB-6FD51CA3C813}">
      <dsp:nvSpPr>
        <dsp:cNvPr id="0" name=""/>
        <dsp:cNvSpPr/>
      </dsp:nvSpPr>
      <dsp:spPr>
        <a:xfrm>
          <a:off x="4525346" y="2594816"/>
          <a:ext cx="1461610" cy="581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审核</a:t>
          </a:r>
        </a:p>
      </dsp:txBody>
      <dsp:txXfrm>
        <a:off x="4542370" y="2611840"/>
        <a:ext cx="1427562" cy="547186"/>
      </dsp:txXfrm>
    </dsp:sp>
    <dsp:sp modelId="{306B30CC-5A8D-4DE8-AB21-4BF570C6779B}">
      <dsp:nvSpPr>
        <dsp:cNvPr id="0" name=""/>
        <dsp:cNvSpPr/>
      </dsp:nvSpPr>
      <dsp:spPr>
        <a:xfrm>
          <a:off x="6239838" y="1529220"/>
          <a:ext cx="1644311" cy="1356213"/>
        </a:xfrm>
        <a:prstGeom prst="roundRect">
          <a:avLst>
            <a:gd name="adj" fmla="val 10000"/>
          </a:avLst>
        </a:prstGeom>
        <a:solidFill>
          <a:schemeClr val="lt1">
            <a:alpha val="90000"/>
            <a:hueOff val="0"/>
            <a:satOff val="0"/>
            <a:lumOff val="0"/>
            <a:alphaOff val="0"/>
          </a:schemeClr>
        </a:solidFill>
        <a:ln w="19050" cap="flat" cmpd="sng" algn="ctr">
          <a:solidFill>
            <a:srgbClr val="66A9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solidFill>
                <a:srgbClr val="002060"/>
              </a:solidFill>
              <a:latin typeface="微软雅黑" panose="020B0503020204020204" pitchFamily="34" charset="-122"/>
              <a:ea typeface="微软雅黑" panose="020B0503020204020204" pitchFamily="34" charset="-122"/>
            </a:rPr>
            <a:t>同时可使用已通过审核的账号登录“数据填报云平台”进行录入数据等工作。</a:t>
          </a:r>
        </a:p>
      </dsp:txBody>
      <dsp:txXfrm>
        <a:off x="6271048" y="1851048"/>
        <a:ext cx="1581891" cy="1003175"/>
      </dsp:txXfrm>
    </dsp:sp>
    <dsp:sp modelId="{E3EE9B45-5385-4D73-8118-05A95C5BBE2D}">
      <dsp:nvSpPr>
        <dsp:cNvPr id="0" name=""/>
        <dsp:cNvSpPr/>
      </dsp:nvSpPr>
      <dsp:spPr>
        <a:xfrm>
          <a:off x="6605240" y="1238603"/>
          <a:ext cx="1461610" cy="581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开通</a:t>
          </a:r>
        </a:p>
      </dsp:txBody>
      <dsp:txXfrm>
        <a:off x="6622264" y="1255627"/>
        <a:ext cx="1427562" cy="547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4083E-634B-44C5-BA97-5407D2EFA995}">
      <dsp:nvSpPr>
        <dsp:cNvPr id="0" name=""/>
        <dsp:cNvSpPr/>
      </dsp:nvSpPr>
      <dsp:spPr>
        <a:xfrm>
          <a:off x="3850" y="857332"/>
          <a:ext cx="1313166" cy="656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latin typeface="微软雅黑" panose="020B0503020204020204" pitchFamily="34" charset="-122"/>
              <a:ea typeface="微软雅黑" panose="020B0503020204020204" pitchFamily="34" charset="-122"/>
            </a:rPr>
            <a:t>上报数据</a:t>
          </a:r>
        </a:p>
      </dsp:txBody>
      <dsp:txXfrm>
        <a:off x="23081" y="876563"/>
        <a:ext cx="1274704" cy="618121"/>
      </dsp:txXfrm>
    </dsp:sp>
    <dsp:sp modelId="{F521FC17-525B-4BEA-80A6-1F6881CACD3B}">
      <dsp:nvSpPr>
        <dsp:cNvPr id="0" name=""/>
        <dsp:cNvSpPr/>
      </dsp:nvSpPr>
      <dsp:spPr>
        <a:xfrm>
          <a:off x="135167" y="1513916"/>
          <a:ext cx="131316" cy="492437"/>
        </a:xfrm>
        <a:custGeom>
          <a:avLst/>
          <a:gdLst/>
          <a:ahLst/>
          <a:cxnLst/>
          <a:rect l="0" t="0" r="0" b="0"/>
          <a:pathLst>
            <a:path>
              <a:moveTo>
                <a:pt x="0" y="0"/>
              </a:moveTo>
              <a:lnTo>
                <a:pt x="0" y="492437"/>
              </a:lnTo>
              <a:lnTo>
                <a:pt x="131316" y="492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5DAA8-E64D-4E27-99F6-61DF417F8797}">
      <dsp:nvSpPr>
        <dsp:cNvPr id="0" name=""/>
        <dsp:cNvSpPr/>
      </dsp:nvSpPr>
      <dsp:spPr>
        <a:xfrm>
          <a:off x="266484" y="1678061"/>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病历填报</a:t>
          </a:r>
        </a:p>
      </dsp:txBody>
      <dsp:txXfrm>
        <a:off x="285715" y="1697292"/>
        <a:ext cx="1012071" cy="618121"/>
      </dsp:txXfrm>
    </dsp:sp>
    <dsp:sp modelId="{18C05DA6-7AC7-4A98-A45C-C08D5B521B9E}">
      <dsp:nvSpPr>
        <dsp:cNvPr id="0" name=""/>
        <dsp:cNvSpPr/>
      </dsp:nvSpPr>
      <dsp:spPr>
        <a:xfrm>
          <a:off x="135167" y="1513916"/>
          <a:ext cx="131316" cy="1313166"/>
        </a:xfrm>
        <a:custGeom>
          <a:avLst/>
          <a:gdLst/>
          <a:ahLst/>
          <a:cxnLst/>
          <a:rect l="0" t="0" r="0" b="0"/>
          <a:pathLst>
            <a:path>
              <a:moveTo>
                <a:pt x="0" y="0"/>
              </a:moveTo>
              <a:lnTo>
                <a:pt x="0" y="1313166"/>
              </a:lnTo>
              <a:lnTo>
                <a:pt x="131316" y="1313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48C13-94A4-4B2D-8FFB-357176A1831C}">
      <dsp:nvSpPr>
        <dsp:cNvPr id="0" name=""/>
        <dsp:cNvSpPr/>
      </dsp:nvSpPr>
      <dsp:spPr>
        <a:xfrm>
          <a:off x="266484" y="2498790"/>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审核病历</a:t>
          </a:r>
        </a:p>
      </dsp:txBody>
      <dsp:txXfrm>
        <a:off x="285715" y="2518021"/>
        <a:ext cx="1012071" cy="618121"/>
      </dsp:txXfrm>
    </dsp:sp>
    <dsp:sp modelId="{6E4573FF-C5B9-49C0-87E5-F9CCB64E8A62}">
      <dsp:nvSpPr>
        <dsp:cNvPr id="0" name=""/>
        <dsp:cNvSpPr/>
      </dsp:nvSpPr>
      <dsp:spPr>
        <a:xfrm>
          <a:off x="1645308" y="857332"/>
          <a:ext cx="1313166" cy="656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latin typeface="微软雅黑" panose="020B0503020204020204" pitchFamily="34" charset="-122"/>
              <a:ea typeface="微软雅黑" panose="020B0503020204020204" pitchFamily="34" charset="-122"/>
            </a:rPr>
            <a:t>概要信息</a:t>
          </a:r>
        </a:p>
      </dsp:txBody>
      <dsp:txXfrm>
        <a:off x="1664539" y="876563"/>
        <a:ext cx="1274704" cy="618121"/>
      </dsp:txXfrm>
    </dsp:sp>
    <dsp:sp modelId="{B67987D8-79AC-49D6-80B7-3EEEBED50FB2}">
      <dsp:nvSpPr>
        <dsp:cNvPr id="0" name=""/>
        <dsp:cNvSpPr/>
      </dsp:nvSpPr>
      <dsp:spPr>
        <a:xfrm>
          <a:off x="1776625" y="1513916"/>
          <a:ext cx="131316" cy="492437"/>
        </a:xfrm>
        <a:custGeom>
          <a:avLst/>
          <a:gdLst/>
          <a:ahLst/>
          <a:cxnLst/>
          <a:rect l="0" t="0" r="0" b="0"/>
          <a:pathLst>
            <a:path>
              <a:moveTo>
                <a:pt x="0" y="0"/>
              </a:moveTo>
              <a:lnTo>
                <a:pt x="0" y="492437"/>
              </a:lnTo>
              <a:lnTo>
                <a:pt x="131316" y="492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C34D85-DC89-47C0-AD17-3BC44591AAC7}">
      <dsp:nvSpPr>
        <dsp:cNvPr id="0" name=""/>
        <dsp:cNvSpPr/>
      </dsp:nvSpPr>
      <dsp:spPr>
        <a:xfrm>
          <a:off x="1907942" y="1678061"/>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患者趋势图</a:t>
          </a:r>
        </a:p>
      </dsp:txBody>
      <dsp:txXfrm>
        <a:off x="1927173" y="1697292"/>
        <a:ext cx="1012071" cy="618121"/>
      </dsp:txXfrm>
    </dsp:sp>
    <dsp:sp modelId="{D9EF0D34-1F25-47C5-9F2A-8EB2F53E2EF4}">
      <dsp:nvSpPr>
        <dsp:cNvPr id="0" name=""/>
        <dsp:cNvSpPr/>
      </dsp:nvSpPr>
      <dsp:spPr>
        <a:xfrm>
          <a:off x="1776625" y="1513916"/>
          <a:ext cx="131316" cy="1313166"/>
        </a:xfrm>
        <a:custGeom>
          <a:avLst/>
          <a:gdLst/>
          <a:ahLst/>
          <a:cxnLst/>
          <a:rect l="0" t="0" r="0" b="0"/>
          <a:pathLst>
            <a:path>
              <a:moveTo>
                <a:pt x="0" y="0"/>
              </a:moveTo>
              <a:lnTo>
                <a:pt x="0" y="1313166"/>
              </a:lnTo>
              <a:lnTo>
                <a:pt x="131316" y="1313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3363B5-11EC-4E8C-B2A7-7827E64CAFEF}">
      <dsp:nvSpPr>
        <dsp:cNvPr id="0" name=""/>
        <dsp:cNvSpPr/>
      </dsp:nvSpPr>
      <dsp:spPr>
        <a:xfrm>
          <a:off x="1907942" y="2498790"/>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病历统计图</a:t>
          </a:r>
        </a:p>
      </dsp:txBody>
      <dsp:txXfrm>
        <a:off x="1927173" y="2518021"/>
        <a:ext cx="1012071" cy="618121"/>
      </dsp:txXfrm>
    </dsp:sp>
    <dsp:sp modelId="{9D7E93DB-6A7D-46E6-B3CB-B470B4771506}">
      <dsp:nvSpPr>
        <dsp:cNvPr id="0" name=""/>
        <dsp:cNvSpPr/>
      </dsp:nvSpPr>
      <dsp:spPr>
        <a:xfrm>
          <a:off x="3286766" y="857332"/>
          <a:ext cx="1313166" cy="656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latin typeface="微软雅黑" panose="020B0503020204020204" pitchFamily="34" charset="-122"/>
              <a:ea typeface="微软雅黑" panose="020B0503020204020204" pitchFamily="34" charset="-122"/>
            </a:rPr>
            <a:t>认证中心</a:t>
          </a:r>
        </a:p>
      </dsp:txBody>
      <dsp:txXfrm>
        <a:off x="3305997" y="876563"/>
        <a:ext cx="1274704" cy="618121"/>
      </dsp:txXfrm>
    </dsp:sp>
    <dsp:sp modelId="{0A4F281E-E769-4632-92D4-6F2E880BC774}">
      <dsp:nvSpPr>
        <dsp:cNvPr id="0" name=""/>
        <dsp:cNvSpPr/>
      </dsp:nvSpPr>
      <dsp:spPr>
        <a:xfrm>
          <a:off x="3418083" y="1513916"/>
          <a:ext cx="131316" cy="492437"/>
        </a:xfrm>
        <a:custGeom>
          <a:avLst/>
          <a:gdLst/>
          <a:ahLst/>
          <a:cxnLst/>
          <a:rect l="0" t="0" r="0" b="0"/>
          <a:pathLst>
            <a:path>
              <a:moveTo>
                <a:pt x="0" y="0"/>
              </a:moveTo>
              <a:lnTo>
                <a:pt x="0" y="492437"/>
              </a:lnTo>
              <a:lnTo>
                <a:pt x="131316" y="492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E8AE6D-6947-496F-82FC-39D16776B474}">
      <dsp:nvSpPr>
        <dsp:cNvPr id="0" name=""/>
        <dsp:cNvSpPr/>
      </dsp:nvSpPr>
      <dsp:spPr>
        <a:xfrm>
          <a:off x="3549400" y="1678061"/>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数据分析</a:t>
          </a:r>
        </a:p>
      </dsp:txBody>
      <dsp:txXfrm>
        <a:off x="3568631" y="1697292"/>
        <a:ext cx="1012071" cy="618121"/>
      </dsp:txXfrm>
    </dsp:sp>
    <dsp:sp modelId="{7A728DDC-6AC3-4991-841C-CB6052E1D306}">
      <dsp:nvSpPr>
        <dsp:cNvPr id="0" name=""/>
        <dsp:cNvSpPr/>
      </dsp:nvSpPr>
      <dsp:spPr>
        <a:xfrm>
          <a:off x="3418083" y="1513916"/>
          <a:ext cx="131316" cy="1313166"/>
        </a:xfrm>
        <a:custGeom>
          <a:avLst/>
          <a:gdLst/>
          <a:ahLst/>
          <a:cxnLst/>
          <a:rect l="0" t="0" r="0" b="0"/>
          <a:pathLst>
            <a:path>
              <a:moveTo>
                <a:pt x="0" y="0"/>
              </a:moveTo>
              <a:lnTo>
                <a:pt x="0" y="1313166"/>
              </a:lnTo>
              <a:lnTo>
                <a:pt x="131316" y="1313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31FE12-84B7-4A72-B145-E4E38BA0A2D0}">
      <dsp:nvSpPr>
        <dsp:cNvPr id="0" name=""/>
        <dsp:cNvSpPr/>
      </dsp:nvSpPr>
      <dsp:spPr>
        <a:xfrm>
          <a:off x="3549400" y="2498790"/>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质控标准</a:t>
          </a:r>
        </a:p>
      </dsp:txBody>
      <dsp:txXfrm>
        <a:off x="3568631" y="2518021"/>
        <a:ext cx="1012071" cy="618121"/>
      </dsp:txXfrm>
    </dsp:sp>
    <dsp:sp modelId="{5D5E9D44-F488-4099-B560-71E4607BBBDF}">
      <dsp:nvSpPr>
        <dsp:cNvPr id="0" name=""/>
        <dsp:cNvSpPr/>
      </dsp:nvSpPr>
      <dsp:spPr>
        <a:xfrm>
          <a:off x="4928224" y="857332"/>
          <a:ext cx="1313166" cy="656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latin typeface="微软雅黑" panose="020B0503020204020204" pitchFamily="34" charset="-122"/>
              <a:ea typeface="微软雅黑" panose="020B0503020204020204" pitchFamily="34" charset="-122"/>
            </a:rPr>
            <a:t>网络医院</a:t>
          </a:r>
        </a:p>
      </dsp:txBody>
      <dsp:txXfrm>
        <a:off x="4947455" y="876563"/>
        <a:ext cx="1274704" cy="618121"/>
      </dsp:txXfrm>
    </dsp:sp>
    <dsp:sp modelId="{8E06CE65-BB12-43C5-A5AA-B0C02EC97042}">
      <dsp:nvSpPr>
        <dsp:cNvPr id="0" name=""/>
        <dsp:cNvSpPr/>
      </dsp:nvSpPr>
      <dsp:spPr>
        <a:xfrm>
          <a:off x="5059541" y="1513916"/>
          <a:ext cx="131316" cy="492437"/>
        </a:xfrm>
        <a:custGeom>
          <a:avLst/>
          <a:gdLst/>
          <a:ahLst/>
          <a:cxnLst/>
          <a:rect l="0" t="0" r="0" b="0"/>
          <a:pathLst>
            <a:path>
              <a:moveTo>
                <a:pt x="0" y="0"/>
              </a:moveTo>
              <a:lnTo>
                <a:pt x="0" y="492437"/>
              </a:lnTo>
              <a:lnTo>
                <a:pt x="131316" y="492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827F6-B3BB-4BAC-9A50-D2E36BB144AB}">
      <dsp:nvSpPr>
        <dsp:cNvPr id="0" name=""/>
        <dsp:cNvSpPr/>
      </dsp:nvSpPr>
      <dsp:spPr>
        <a:xfrm>
          <a:off x="5190858" y="1678061"/>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新增医院</a:t>
          </a:r>
        </a:p>
      </dsp:txBody>
      <dsp:txXfrm>
        <a:off x="5210089" y="1697292"/>
        <a:ext cx="1012071" cy="618121"/>
      </dsp:txXfrm>
    </dsp:sp>
    <dsp:sp modelId="{88BDCB73-7244-4AD1-A0AF-75358411D139}">
      <dsp:nvSpPr>
        <dsp:cNvPr id="0" name=""/>
        <dsp:cNvSpPr/>
      </dsp:nvSpPr>
      <dsp:spPr>
        <a:xfrm>
          <a:off x="5059541" y="1513916"/>
          <a:ext cx="131316" cy="1313166"/>
        </a:xfrm>
        <a:custGeom>
          <a:avLst/>
          <a:gdLst/>
          <a:ahLst/>
          <a:cxnLst/>
          <a:rect l="0" t="0" r="0" b="0"/>
          <a:pathLst>
            <a:path>
              <a:moveTo>
                <a:pt x="0" y="0"/>
              </a:moveTo>
              <a:lnTo>
                <a:pt x="0" y="1313166"/>
              </a:lnTo>
              <a:lnTo>
                <a:pt x="131316" y="1313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99525A-C101-49D4-9E80-7DF7E92F47C4}">
      <dsp:nvSpPr>
        <dsp:cNvPr id="0" name=""/>
        <dsp:cNvSpPr/>
      </dsp:nvSpPr>
      <dsp:spPr>
        <a:xfrm>
          <a:off x="5190858" y="2498790"/>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管理医院</a:t>
          </a:r>
        </a:p>
      </dsp:txBody>
      <dsp:txXfrm>
        <a:off x="5210089" y="2518021"/>
        <a:ext cx="1012071" cy="618121"/>
      </dsp:txXfrm>
    </dsp:sp>
    <dsp:sp modelId="{1740E5FB-76B0-4076-B871-1756C39B08FD}">
      <dsp:nvSpPr>
        <dsp:cNvPr id="0" name=""/>
        <dsp:cNvSpPr/>
      </dsp:nvSpPr>
      <dsp:spPr>
        <a:xfrm>
          <a:off x="6569682" y="857332"/>
          <a:ext cx="1313166" cy="656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zh-CN" altLang="en-US" sz="2300" b="1" kern="1200" dirty="0">
              <a:latin typeface="微软雅黑" panose="020B0503020204020204" pitchFamily="34" charset="-122"/>
              <a:ea typeface="微软雅黑" panose="020B0503020204020204" pitchFamily="34" charset="-122"/>
            </a:rPr>
            <a:t>系统管理</a:t>
          </a:r>
        </a:p>
      </dsp:txBody>
      <dsp:txXfrm>
        <a:off x="6588913" y="876563"/>
        <a:ext cx="1274704" cy="618121"/>
      </dsp:txXfrm>
    </dsp:sp>
    <dsp:sp modelId="{43281FB1-E7D2-4AD5-A445-B04DFCEA646D}">
      <dsp:nvSpPr>
        <dsp:cNvPr id="0" name=""/>
        <dsp:cNvSpPr/>
      </dsp:nvSpPr>
      <dsp:spPr>
        <a:xfrm>
          <a:off x="6700999" y="1513916"/>
          <a:ext cx="131316" cy="492437"/>
        </a:xfrm>
        <a:custGeom>
          <a:avLst/>
          <a:gdLst/>
          <a:ahLst/>
          <a:cxnLst/>
          <a:rect l="0" t="0" r="0" b="0"/>
          <a:pathLst>
            <a:path>
              <a:moveTo>
                <a:pt x="0" y="0"/>
              </a:moveTo>
              <a:lnTo>
                <a:pt x="0" y="492437"/>
              </a:lnTo>
              <a:lnTo>
                <a:pt x="131316" y="492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887992-2014-45AB-BFCB-7F7AEEACA5E5}">
      <dsp:nvSpPr>
        <dsp:cNvPr id="0" name=""/>
        <dsp:cNvSpPr/>
      </dsp:nvSpPr>
      <dsp:spPr>
        <a:xfrm>
          <a:off x="6832315" y="1678061"/>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新增账号</a:t>
          </a:r>
        </a:p>
      </dsp:txBody>
      <dsp:txXfrm>
        <a:off x="6851546" y="1697292"/>
        <a:ext cx="1012071" cy="618121"/>
      </dsp:txXfrm>
    </dsp:sp>
    <dsp:sp modelId="{CB9C9A7B-B9AB-470D-90B0-E4645C4BBEE5}">
      <dsp:nvSpPr>
        <dsp:cNvPr id="0" name=""/>
        <dsp:cNvSpPr/>
      </dsp:nvSpPr>
      <dsp:spPr>
        <a:xfrm>
          <a:off x="6700999" y="1513916"/>
          <a:ext cx="131316" cy="1313166"/>
        </a:xfrm>
        <a:custGeom>
          <a:avLst/>
          <a:gdLst/>
          <a:ahLst/>
          <a:cxnLst/>
          <a:rect l="0" t="0" r="0" b="0"/>
          <a:pathLst>
            <a:path>
              <a:moveTo>
                <a:pt x="0" y="0"/>
              </a:moveTo>
              <a:lnTo>
                <a:pt x="0" y="1313166"/>
              </a:lnTo>
              <a:lnTo>
                <a:pt x="131316" y="13131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CA3EBD-6167-42EA-8752-AA2DE706B361}">
      <dsp:nvSpPr>
        <dsp:cNvPr id="0" name=""/>
        <dsp:cNvSpPr/>
      </dsp:nvSpPr>
      <dsp:spPr>
        <a:xfrm>
          <a:off x="6832315" y="2498790"/>
          <a:ext cx="1050533" cy="656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a:latin typeface="微软雅黑" panose="020B0503020204020204" pitchFamily="34" charset="-122"/>
              <a:ea typeface="微软雅黑" panose="020B0503020204020204" pitchFamily="34" charset="-122"/>
            </a:rPr>
            <a:t>权限设置</a:t>
          </a:r>
        </a:p>
      </dsp:txBody>
      <dsp:txXfrm>
        <a:off x="6851546" y="2518021"/>
        <a:ext cx="1012071" cy="6181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5C811-BFA7-4078-9F64-DC3B74562819}">
      <dsp:nvSpPr>
        <dsp:cNvPr id="0" name=""/>
        <dsp:cNvSpPr/>
      </dsp:nvSpPr>
      <dsp:spPr>
        <a:xfrm rot="5400000">
          <a:off x="753010" y="277777"/>
          <a:ext cx="2244836" cy="373535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D8C13-BC2F-4035-A169-0781CF92B233}">
      <dsp:nvSpPr>
        <dsp:cNvPr id="0" name=""/>
        <dsp:cNvSpPr/>
      </dsp:nvSpPr>
      <dsp:spPr>
        <a:xfrm>
          <a:off x="378291" y="1393845"/>
          <a:ext cx="3372301" cy="29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latin typeface="微软雅黑" panose="020B0503020204020204" pitchFamily="34" charset="-122"/>
              <a:ea typeface="微软雅黑" panose="020B0503020204020204" pitchFamily="34" charset="-122"/>
            </a:rPr>
            <a:t>病历建档</a:t>
          </a:r>
        </a:p>
        <a:p>
          <a:pPr marL="228600" lvl="1" indent="-228600" algn="l" defTabSz="933450">
            <a:lnSpc>
              <a:spcPts val="2500"/>
            </a:lnSpc>
            <a:spcBef>
              <a:spcPct val="0"/>
            </a:spcBef>
            <a:spcAft>
              <a:spcPct val="15000"/>
            </a:spcAft>
            <a:buChar char="•"/>
          </a:pPr>
          <a:r>
            <a:rPr lang="zh-CN" altLang="en-US" sz="2100" kern="1200" dirty="0">
              <a:latin typeface="微软雅黑" panose="020B0503020204020204" pitchFamily="34" charset="-122"/>
              <a:ea typeface="微软雅黑" panose="020B0503020204020204" pitchFamily="34" charset="-122"/>
            </a:rPr>
            <a:t>新增患者病历填写患者基本信息即已为该患者建档</a:t>
          </a:r>
        </a:p>
        <a:p>
          <a:pPr marL="228600" lvl="1" indent="-228600" algn="l" defTabSz="933450">
            <a:lnSpc>
              <a:spcPts val="2500"/>
            </a:lnSpc>
            <a:spcBef>
              <a:spcPct val="0"/>
            </a:spcBef>
            <a:spcAft>
              <a:spcPct val="15000"/>
            </a:spcAft>
            <a:buChar char="•"/>
          </a:pPr>
          <a:r>
            <a:rPr lang="zh-CN" altLang="en-US" sz="2100" kern="1200" dirty="0">
              <a:latin typeface="微软雅黑" panose="020B0503020204020204" pitchFamily="34" charset="-122"/>
              <a:ea typeface="微软雅黑" panose="020B0503020204020204" pitchFamily="34" charset="-122"/>
            </a:rPr>
            <a:t>在新增患者建档成功后系统会自动生成数据编号</a:t>
          </a:r>
        </a:p>
      </dsp:txBody>
      <dsp:txXfrm>
        <a:off x="378291" y="1393845"/>
        <a:ext cx="3372301" cy="2956020"/>
      </dsp:txXfrm>
    </dsp:sp>
    <dsp:sp modelId="{7ED2813E-D8E2-4EAB-89FB-14AB807820D0}">
      <dsp:nvSpPr>
        <dsp:cNvPr id="0" name=""/>
        <dsp:cNvSpPr/>
      </dsp:nvSpPr>
      <dsp:spPr>
        <a:xfrm>
          <a:off x="3114310" y="2776"/>
          <a:ext cx="636283" cy="6362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F355A-436E-45AD-883D-2B9B48CE154D}">
      <dsp:nvSpPr>
        <dsp:cNvPr id="0" name=""/>
        <dsp:cNvSpPr/>
      </dsp:nvSpPr>
      <dsp:spPr>
        <a:xfrm rot="5400000">
          <a:off x="4881366" y="-743787"/>
          <a:ext cx="2244836" cy="373535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DB427-72EC-49CA-9538-EF086BB35B4F}">
      <dsp:nvSpPr>
        <dsp:cNvPr id="0" name=""/>
        <dsp:cNvSpPr/>
      </dsp:nvSpPr>
      <dsp:spPr>
        <a:xfrm>
          <a:off x="4506647" y="372279"/>
          <a:ext cx="3372301" cy="29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a:latin typeface="微软雅黑" panose="020B0503020204020204" pitchFamily="34" charset="-122"/>
              <a:ea typeface="微软雅黑" panose="020B0503020204020204" pitchFamily="34" charset="-122"/>
            </a:rPr>
            <a:t>完善病历</a:t>
          </a:r>
        </a:p>
        <a:p>
          <a:pPr marL="228600" lvl="1" indent="-228600" algn="l" defTabSz="933450">
            <a:lnSpc>
              <a:spcPts val="2500"/>
            </a:lnSpc>
            <a:spcBef>
              <a:spcPct val="0"/>
            </a:spcBef>
            <a:spcAft>
              <a:spcPct val="15000"/>
            </a:spcAft>
            <a:buChar char="•"/>
          </a:pPr>
          <a:r>
            <a:rPr lang="zh-CN" altLang="en-US" sz="2100" kern="1200" dirty="0">
              <a:latin typeface="微软雅黑" panose="020B0503020204020204" pitchFamily="34" charset="-122"/>
              <a:ea typeface="微软雅黑" panose="020B0503020204020204" pitchFamily="34" charset="-122"/>
            </a:rPr>
            <a:t>急救信息</a:t>
          </a:r>
        </a:p>
        <a:p>
          <a:pPr marL="228600" lvl="1" indent="-228600" algn="l" defTabSz="933450">
            <a:lnSpc>
              <a:spcPts val="2500"/>
            </a:lnSpc>
            <a:spcBef>
              <a:spcPct val="0"/>
            </a:spcBef>
            <a:spcAft>
              <a:spcPct val="15000"/>
            </a:spcAft>
            <a:buChar char="•"/>
          </a:pPr>
          <a:r>
            <a:rPr lang="zh-CN" altLang="en-US" sz="2100" kern="1200" dirty="0">
              <a:latin typeface="微软雅黑" panose="020B0503020204020204" pitchFamily="34" charset="-122"/>
              <a:ea typeface="微软雅黑" panose="020B0503020204020204" pitchFamily="34" charset="-122"/>
            </a:rPr>
            <a:t>胸痛诊疗</a:t>
          </a:r>
        </a:p>
        <a:p>
          <a:pPr marL="228600" lvl="1" indent="-228600" algn="l" defTabSz="933450">
            <a:lnSpc>
              <a:spcPts val="2500"/>
            </a:lnSpc>
            <a:spcBef>
              <a:spcPct val="0"/>
            </a:spcBef>
            <a:spcAft>
              <a:spcPct val="15000"/>
            </a:spcAft>
            <a:buChar char="•"/>
          </a:pPr>
          <a:r>
            <a:rPr lang="zh-CN" altLang="en-US" sz="2100" kern="1200" dirty="0">
              <a:latin typeface="微软雅黑" panose="020B0503020204020204" pitchFamily="34" charset="-122"/>
              <a:ea typeface="微软雅黑" panose="020B0503020204020204" pitchFamily="34" charset="-122"/>
            </a:rPr>
            <a:t>患者转归</a:t>
          </a:r>
        </a:p>
      </dsp:txBody>
      <dsp:txXfrm>
        <a:off x="4506647" y="372279"/>
        <a:ext cx="3372301" cy="2956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F32E7-ECD2-41A1-A092-929F559011B3}">
      <dsp:nvSpPr>
        <dsp:cNvPr id="0" name=""/>
        <dsp:cNvSpPr/>
      </dsp:nvSpPr>
      <dsp:spPr>
        <a:xfrm>
          <a:off x="3943350" y="2110682"/>
          <a:ext cx="2852915" cy="680314"/>
        </a:xfrm>
        <a:custGeom>
          <a:avLst/>
          <a:gdLst/>
          <a:ahLst/>
          <a:cxnLst/>
          <a:rect l="0" t="0" r="0" b="0"/>
          <a:pathLst>
            <a:path>
              <a:moveTo>
                <a:pt x="0" y="0"/>
              </a:moveTo>
              <a:lnTo>
                <a:pt x="0" y="340157"/>
              </a:lnTo>
              <a:lnTo>
                <a:pt x="2852915" y="340157"/>
              </a:lnTo>
              <a:lnTo>
                <a:pt x="2852915" y="680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36F0F1-4B4E-4242-A8AA-35A523764312}">
      <dsp:nvSpPr>
        <dsp:cNvPr id="0" name=""/>
        <dsp:cNvSpPr/>
      </dsp:nvSpPr>
      <dsp:spPr>
        <a:xfrm>
          <a:off x="3897630" y="2110682"/>
          <a:ext cx="91440" cy="680314"/>
        </a:xfrm>
        <a:custGeom>
          <a:avLst/>
          <a:gdLst/>
          <a:ahLst/>
          <a:cxnLst/>
          <a:rect l="0" t="0" r="0" b="0"/>
          <a:pathLst>
            <a:path>
              <a:moveTo>
                <a:pt x="45720" y="0"/>
              </a:moveTo>
              <a:lnTo>
                <a:pt x="45720" y="680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27B75-88A2-4B82-8202-429025918E38}">
      <dsp:nvSpPr>
        <dsp:cNvPr id="0" name=""/>
        <dsp:cNvSpPr/>
      </dsp:nvSpPr>
      <dsp:spPr>
        <a:xfrm>
          <a:off x="1112917" y="2110682"/>
          <a:ext cx="2830432" cy="680314"/>
        </a:xfrm>
        <a:custGeom>
          <a:avLst/>
          <a:gdLst/>
          <a:ahLst/>
          <a:cxnLst/>
          <a:rect l="0" t="0" r="0" b="0"/>
          <a:pathLst>
            <a:path>
              <a:moveTo>
                <a:pt x="2830432" y="0"/>
              </a:moveTo>
              <a:lnTo>
                <a:pt x="2830432" y="340157"/>
              </a:lnTo>
              <a:lnTo>
                <a:pt x="0" y="340157"/>
              </a:lnTo>
              <a:lnTo>
                <a:pt x="0" y="680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24542-A73A-4CB2-B11B-FEFE64C618EE}">
      <dsp:nvSpPr>
        <dsp:cNvPr id="0" name=""/>
        <dsp:cNvSpPr/>
      </dsp:nvSpPr>
      <dsp:spPr>
        <a:xfrm>
          <a:off x="2857049" y="1312965"/>
          <a:ext cx="2172600" cy="7977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病历填报</a:t>
          </a:r>
        </a:p>
      </dsp:txBody>
      <dsp:txXfrm>
        <a:off x="2857049" y="1312965"/>
        <a:ext cx="2172600" cy="797717"/>
      </dsp:txXfrm>
    </dsp:sp>
    <dsp:sp modelId="{DB25612B-79D4-4BED-B6F7-61B4FD8EDC09}">
      <dsp:nvSpPr>
        <dsp:cNvPr id="0" name=""/>
        <dsp:cNvSpPr/>
      </dsp:nvSpPr>
      <dsp:spPr>
        <a:xfrm>
          <a:off x="26617" y="2790997"/>
          <a:ext cx="2172600" cy="7977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急救信息</a:t>
          </a:r>
        </a:p>
      </dsp:txBody>
      <dsp:txXfrm>
        <a:off x="26617" y="2790997"/>
        <a:ext cx="2172600" cy="797717"/>
      </dsp:txXfrm>
    </dsp:sp>
    <dsp:sp modelId="{B391A0C0-92EA-476E-A8F6-BD7C8CEC4831}">
      <dsp:nvSpPr>
        <dsp:cNvPr id="0" name=""/>
        <dsp:cNvSpPr/>
      </dsp:nvSpPr>
      <dsp:spPr>
        <a:xfrm>
          <a:off x="2857049" y="2790997"/>
          <a:ext cx="2172600" cy="7977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胸痛诊疗</a:t>
          </a:r>
        </a:p>
      </dsp:txBody>
      <dsp:txXfrm>
        <a:off x="2857049" y="2790997"/>
        <a:ext cx="2172600" cy="797717"/>
      </dsp:txXfrm>
    </dsp:sp>
    <dsp:sp modelId="{68CADF0A-A5F3-47BD-8B24-FB22D1AC0946}">
      <dsp:nvSpPr>
        <dsp:cNvPr id="0" name=""/>
        <dsp:cNvSpPr/>
      </dsp:nvSpPr>
      <dsp:spPr>
        <a:xfrm>
          <a:off x="5709964" y="2790997"/>
          <a:ext cx="2172600" cy="7977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患者转归</a:t>
          </a:r>
        </a:p>
      </dsp:txBody>
      <dsp:txXfrm>
        <a:off x="5709964" y="2790997"/>
        <a:ext cx="2172600" cy="79771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57494"/>
            <a:ext cx="7772400" cy="879475"/>
          </a:xfrm>
        </p:spPr>
        <p:txBody>
          <a:bodyPr anchor="b">
            <a:normAutofit/>
          </a:bodyPr>
          <a:lstStyle>
            <a:lvl1pPr algn="ctr">
              <a:defRPr sz="4400">
                <a:solidFill>
                  <a:schemeClr val="bg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690949"/>
            <a:ext cx="6858000" cy="156593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Tree>
    <p:extLst>
      <p:ext uri="{BB962C8B-B14F-4D97-AF65-F5344CB8AC3E}">
        <p14:creationId xmlns:p14="http://schemas.microsoft.com/office/powerpoint/2010/main" val="161118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87657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235524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358491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219533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164339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1"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80330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271141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302486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291726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722F88A7-F94B-4222-BF0E-5D3A74EE6EB5}" type="datetimeFigureOut">
              <a:rPr lang="zh-CN" altLang="en-US" smtClean="0"/>
              <a:t>2017/3/17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374367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018903" y="214901"/>
            <a:ext cx="7496448" cy="69791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03112"/>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Footer Placeholder 4"/>
          <p:cNvSpPr>
            <a:spLocks noGrp="1"/>
          </p:cNvSpPr>
          <p:nvPr>
            <p:ph type="ftr" sz="quarter" idx="3"/>
          </p:nvPr>
        </p:nvSpPr>
        <p:spPr>
          <a:xfrm>
            <a:off x="628650" y="627797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263999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3596" y="2011681"/>
            <a:ext cx="7772400" cy="1294434"/>
          </a:xfrm>
        </p:spPr>
        <p:txBody>
          <a:bodyPr>
            <a:noAutofit/>
          </a:bodyPr>
          <a:lstStyle/>
          <a:p>
            <a:r>
              <a:rPr lang="zh-CN" altLang="en-US" sz="4000" b="1" dirty="0"/>
              <a:t>中国胸痛中心数据填报云平台</a:t>
            </a:r>
            <a:br>
              <a:rPr lang="en-US" altLang="zh-CN" sz="4000" b="1" dirty="0"/>
            </a:br>
            <a:r>
              <a:rPr lang="zh-CN" altLang="en-US" sz="4000" b="1" dirty="0"/>
              <a:t>功能与结构</a:t>
            </a:r>
          </a:p>
        </p:txBody>
      </p:sp>
      <p:sp>
        <p:nvSpPr>
          <p:cNvPr id="5" name="文本框 4"/>
          <p:cNvSpPr txBox="1"/>
          <p:nvPr/>
        </p:nvSpPr>
        <p:spPr>
          <a:xfrm>
            <a:off x="3555811" y="3542043"/>
            <a:ext cx="1947970" cy="707886"/>
          </a:xfrm>
          <a:prstGeom prst="rect">
            <a:avLst/>
          </a:prstGeom>
          <a:noFill/>
        </p:spPr>
        <p:txBody>
          <a:bodyPr wrap="non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XXX</a:t>
            </a:r>
            <a:r>
              <a:rPr lang="zh-CN" altLang="en-US" sz="2000" b="1" dirty="0">
                <a:solidFill>
                  <a:schemeClr val="bg1"/>
                </a:solidFill>
                <a:latin typeface="微软雅黑" panose="020B0503020204020204" pitchFamily="34" charset="-122"/>
                <a:ea typeface="微软雅黑" panose="020B0503020204020204" pitchFamily="34" charset="-122"/>
              </a:rPr>
              <a:t>医院</a:t>
            </a:r>
            <a:r>
              <a:rPr lang="en-US" altLang="zh-CN" sz="2000" b="1" dirty="0">
                <a:solidFill>
                  <a:schemeClr val="bg1"/>
                </a:solidFill>
                <a:latin typeface="微软雅黑" panose="020B0503020204020204" pitchFamily="34" charset="-122"/>
                <a:ea typeface="微软雅黑" panose="020B0503020204020204" pitchFamily="34" charset="-122"/>
              </a:rPr>
              <a:t>XXX</a:t>
            </a:r>
          </a:p>
          <a:p>
            <a:pPr algn="ctr"/>
            <a:r>
              <a:rPr lang="en-US" altLang="zh-CN" sz="2000" b="1" dirty="0">
                <a:solidFill>
                  <a:schemeClr val="bg1"/>
                </a:solidFill>
                <a:latin typeface="微软雅黑" panose="020B0503020204020204" pitchFamily="34" charset="-122"/>
                <a:ea typeface="微软雅黑" panose="020B0503020204020204" pitchFamily="34" charset="-122"/>
              </a:rPr>
              <a:t>2017</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X</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X</a:t>
            </a:r>
            <a:r>
              <a:rPr lang="zh-CN" altLang="en-US" sz="2000" b="1" dirty="0">
                <a:solidFill>
                  <a:schemeClr val="bg1"/>
                </a:solidFill>
                <a:latin typeface="微软雅黑" panose="020B0503020204020204" pitchFamily="34" charset="-122"/>
                <a:ea typeface="微软雅黑" panose="020B0503020204020204" pitchFamily="34" charset="-122"/>
              </a:rPr>
              <a:t>日</a:t>
            </a:r>
          </a:p>
        </p:txBody>
      </p:sp>
    </p:spTree>
    <p:extLst>
      <p:ext uri="{BB962C8B-B14F-4D97-AF65-F5344CB8AC3E}">
        <p14:creationId xmlns:p14="http://schemas.microsoft.com/office/powerpoint/2010/main" val="415979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1275" y="221811"/>
            <a:ext cx="7496448" cy="697912"/>
          </a:xfrm>
        </p:spPr>
        <p:txBody>
          <a:bodyPr>
            <a:normAutofit/>
          </a:bodyPr>
          <a:lstStyle/>
          <a:p>
            <a:r>
              <a:rPr lang="zh-CN" altLang="en-US" sz="3200" b="1" dirty="0">
                <a:solidFill>
                  <a:srgbClr val="002060"/>
                </a:solidFill>
              </a:rPr>
              <a:t>填报云平台开通流程：登录数据云平台</a:t>
            </a:r>
            <a:endParaRPr lang="zh-CN" altLang="en-US" sz="3200"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 y="1986475"/>
            <a:ext cx="4459458" cy="2893514"/>
          </a:xfrm>
        </p:spPr>
      </p:pic>
      <p:sp>
        <p:nvSpPr>
          <p:cNvPr id="7" name="文本框 6"/>
          <p:cNvSpPr txBox="1"/>
          <p:nvPr/>
        </p:nvSpPr>
        <p:spPr>
          <a:xfrm>
            <a:off x="182880" y="1528116"/>
            <a:ext cx="3043397"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云平台网址</a:t>
            </a:r>
            <a:r>
              <a:rPr lang="en-US" altLang="zh-CN" sz="1600" b="1" dirty="0">
                <a:solidFill>
                  <a:srgbClr val="FF0000"/>
                </a:solidFill>
                <a:latin typeface="微软雅黑" panose="020B0503020204020204" pitchFamily="34" charset="-122"/>
                <a:ea typeface="微软雅黑" panose="020B0503020204020204" pitchFamily="34" charset="-122"/>
              </a:rPr>
              <a:t>data.chinacpc.org</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090" y="4742453"/>
            <a:ext cx="237478" cy="275071"/>
          </a:xfrm>
          <a:prstGeom prst="rect">
            <a:avLst/>
          </a:prstGeom>
        </p:spPr>
      </p:pic>
      <p:sp>
        <p:nvSpPr>
          <p:cNvPr id="3" name="矩形 2"/>
          <p:cNvSpPr/>
          <p:nvPr/>
        </p:nvSpPr>
        <p:spPr>
          <a:xfrm>
            <a:off x="3559127" y="3882489"/>
            <a:ext cx="815926" cy="819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内容占位符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338" y="1995280"/>
            <a:ext cx="4167951" cy="2829903"/>
          </a:xfrm>
          <a:prstGeom prst="rect">
            <a:avLst/>
          </a:prstGeom>
        </p:spPr>
      </p:pic>
      <p:sp>
        <p:nvSpPr>
          <p:cNvPr id="10" name="文本框 9"/>
          <p:cNvSpPr txBox="1"/>
          <p:nvPr/>
        </p:nvSpPr>
        <p:spPr>
          <a:xfrm>
            <a:off x="4514754" y="1547327"/>
            <a:ext cx="1005403"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登录界面</a:t>
            </a:r>
          </a:p>
        </p:txBody>
      </p:sp>
    </p:spTree>
    <p:extLst>
      <p:ext uri="{BB962C8B-B14F-4D97-AF65-F5344CB8AC3E}">
        <p14:creationId xmlns:p14="http://schemas.microsoft.com/office/powerpoint/2010/main" val="221847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1912" y="186765"/>
            <a:ext cx="7496448" cy="697912"/>
          </a:xfrm>
        </p:spPr>
        <p:txBody>
          <a:bodyPr>
            <a:normAutofit/>
          </a:bodyPr>
          <a:lstStyle/>
          <a:p>
            <a:r>
              <a:rPr lang="zh-CN" altLang="en-US" sz="3200" b="1" dirty="0">
                <a:solidFill>
                  <a:srgbClr val="002060"/>
                </a:solidFill>
              </a:rPr>
              <a:t>目录</a:t>
            </a:r>
          </a:p>
        </p:txBody>
      </p:sp>
      <p:sp>
        <p:nvSpPr>
          <p:cNvPr id="3" name="文本框 2"/>
          <p:cNvSpPr txBox="1"/>
          <p:nvPr/>
        </p:nvSpPr>
        <p:spPr>
          <a:xfrm>
            <a:off x="2209097" y="2504049"/>
            <a:ext cx="4782078" cy="1421928"/>
          </a:xfrm>
          <a:prstGeom prst="rect">
            <a:avLst/>
          </a:prstGeom>
          <a:noFill/>
        </p:spPr>
        <p:txBody>
          <a:bodyPr wrap="none" rtlCol="0">
            <a:spAutoFit/>
          </a:bodyPr>
          <a:lstStyle/>
          <a:p>
            <a:pPr marL="285750" lvl="0" indent="-285750">
              <a:lnSpc>
                <a:spcPct val="120000"/>
              </a:lnSpc>
              <a:buFont typeface="Wingdings" panose="05000000000000000000" pitchFamily="2" charset="2"/>
              <a:buChar char="p"/>
            </a:pPr>
            <a:r>
              <a:rPr lang="zh-CN" altLang="en-US" sz="2400" b="1" dirty="0">
                <a:latin typeface="微软雅黑" panose="020B0503020204020204" pitchFamily="34" charset="-122"/>
                <a:ea typeface="微软雅黑" panose="020B0503020204020204" pitchFamily="34" charset="-122"/>
              </a:rPr>
              <a:t>中国胸痛中心数据库的核心理念</a:t>
            </a:r>
            <a:endParaRPr lang="en-US" altLang="zh-CN" sz="2400" b="1" dirty="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2400" b="1" dirty="0">
                <a:latin typeface="微软雅黑" panose="020B0503020204020204" pitchFamily="34" charset="-122"/>
                <a:ea typeface="微软雅黑" panose="020B0503020204020204" pitchFamily="34" charset="-122"/>
              </a:rPr>
              <a:t>注册</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开通数据填报云平台</a:t>
            </a:r>
            <a:endParaRPr lang="zh-CN" altLang="en-US" sz="2400" dirty="0"/>
          </a:p>
          <a:p>
            <a:pPr marL="285750" indent="-285750">
              <a:lnSpc>
                <a:spcPct val="120000"/>
              </a:lnSpc>
              <a:buFont typeface="Wingdings" panose="05000000000000000000" pitchFamily="2" charset="2"/>
              <a:buChar char="p"/>
            </a:pPr>
            <a:r>
              <a:rPr lang="zh-CN" altLang="en-US" sz="2400" b="1" dirty="0">
                <a:solidFill>
                  <a:srgbClr val="0070C0"/>
                </a:solidFill>
                <a:latin typeface="微软雅黑" panose="020B0503020204020204" pitchFamily="34" charset="-122"/>
                <a:ea typeface="微软雅黑" panose="020B0503020204020204" pitchFamily="34" charset="-122"/>
              </a:rPr>
              <a:t>数据填报云平台的功能</a:t>
            </a:r>
            <a:endParaRPr lang="zh-CN" altLang="en-US" sz="2400" dirty="0">
              <a:solidFill>
                <a:srgbClr val="0070C0"/>
              </a:solidFill>
            </a:endParaRPr>
          </a:p>
        </p:txBody>
      </p:sp>
    </p:spTree>
    <p:extLst>
      <p:ext uri="{BB962C8B-B14F-4D97-AF65-F5344CB8AC3E}">
        <p14:creationId xmlns:p14="http://schemas.microsoft.com/office/powerpoint/2010/main" val="233060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6359" y="200834"/>
            <a:ext cx="7496448" cy="697912"/>
          </a:xfrm>
        </p:spPr>
        <p:txBody>
          <a:bodyPr>
            <a:normAutofit/>
          </a:bodyPr>
          <a:lstStyle/>
          <a:p>
            <a:r>
              <a:rPr lang="zh-CN" altLang="en-US" sz="3200" b="1" dirty="0">
                <a:solidFill>
                  <a:srgbClr val="002060"/>
                </a:solidFill>
              </a:rPr>
              <a:t>数据填报云平台的功能：五大功能模块</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2253686676"/>
              </p:ext>
            </p:extLst>
          </p:nvPr>
        </p:nvGraphicFramePr>
        <p:xfrm>
          <a:off x="530175" y="1382297"/>
          <a:ext cx="7886700" cy="4012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99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0427" y="186765"/>
            <a:ext cx="7496448" cy="697912"/>
          </a:xfrm>
        </p:spPr>
        <p:txBody>
          <a:bodyPr>
            <a:normAutofit/>
          </a:bodyPr>
          <a:lstStyle/>
          <a:p>
            <a:r>
              <a:rPr lang="zh-CN" altLang="en-US" sz="3200" b="1" dirty="0">
                <a:solidFill>
                  <a:srgbClr val="002060"/>
                </a:solidFill>
              </a:rPr>
              <a:t>数据填报云平台的功能：上报数据</a:t>
            </a:r>
          </a:p>
        </p:txBody>
      </p:sp>
      <p:graphicFrame>
        <p:nvGraphicFramePr>
          <p:cNvPr id="10" name="内容占位符 9"/>
          <p:cNvGraphicFramePr>
            <a:graphicFrameLocks noGrp="1"/>
          </p:cNvGraphicFramePr>
          <p:nvPr>
            <p:ph idx="1"/>
            <p:extLst>
              <p:ext uri="{D42A27DB-BD31-4B8C-83A1-F6EECF244321}">
                <p14:modId xmlns:p14="http://schemas.microsoft.com/office/powerpoint/2010/main" val="2467670124"/>
              </p:ext>
            </p:extLst>
          </p:nvPr>
        </p:nvGraphicFramePr>
        <p:xfrm>
          <a:off x="628651" y="150444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77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6359" y="200833"/>
            <a:ext cx="7496448" cy="697912"/>
          </a:xfrm>
        </p:spPr>
        <p:txBody>
          <a:bodyPr>
            <a:normAutofit/>
          </a:bodyPr>
          <a:lstStyle/>
          <a:p>
            <a:r>
              <a:rPr lang="zh-CN" altLang="en-US" sz="3200" b="1" dirty="0">
                <a:solidFill>
                  <a:srgbClr val="002060"/>
                </a:solidFill>
              </a:rPr>
              <a:t>数据填报云平台的功能：病历建档</a:t>
            </a:r>
            <a:endParaRPr lang="zh-CN" altLang="en-US" sz="3200" b="1" dirty="0"/>
          </a:p>
        </p:txBody>
      </p:sp>
      <p:grpSp>
        <p:nvGrpSpPr>
          <p:cNvPr id="7" name="组合 6"/>
          <p:cNvGrpSpPr/>
          <p:nvPr/>
        </p:nvGrpSpPr>
        <p:grpSpPr>
          <a:xfrm>
            <a:off x="1040732" y="1494003"/>
            <a:ext cx="6551720" cy="4300976"/>
            <a:chOff x="1139208" y="1494003"/>
            <a:chExt cx="6551720" cy="4300976"/>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208" y="1494003"/>
              <a:ext cx="6551720" cy="4300976"/>
            </a:xfrm>
            <a:prstGeom prst="rect">
              <a:avLst/>
            </a:prstGeom>
          </p:spPr>
        </p:pic>
        <p:grpSp>
          <p:nvGrpSpPr>
            <p:cNvPr id="5" name="组合 4"/>
            <p:cNvGrpSpPr/>
            <p:nvPr/>
          </p:nvGrpSpPr>
          <p:grpSpPr>
            <a:xfrm>
              <a:off x="2278966" y="1983545"/>
              <a:ext cx="661182" cy="553424"/>
              <a:chOff x="2278966" y="1983545"/>
              <a:chExt cx="661182" cy="553424"/>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004" y="2218195"/>
                <a:ext cx="275208" cy="318774"/>
              </a:xfrm>
              <a:prstGeom prst="rect">
                <a:avLst/>
              </a:prstGeom>
            </p:spPr>
          </p:pic>
          <p:sp>
            <p:nvSpPr>
              <p:cNvPr id="3" name="矩形 2"/>
              <p:cNvSpPr/>
              <p:nvPr/>
            </p:nvSpPr>
            <p:spPr>
              <a:xfrm>
                <a:off x="2278966" y="1983545"/>
                <a:ext cx="661182" cy="234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3408620" y="1983545"/>
            <a:ext cx="3194851" cy="3492222"/>
            <a:chOff x="6093503" y="1596225"/>
            <a:chExt cx="3194851" cy="3492222"/>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3503" y="1596225"/>
              <a:ext cx="3194851" cy="325874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8261" y="4769673"/>
              <a:ext cx="275208" cy="318774"/>
            </a:xfrm>
            <a:prstGeom prst="rect">
              <a:avLst/>
            </a:prstGeom>
          </p:spPr>
        </p:pic>
        <p:sp>
          <p:nvSpPr>
            <p:cNvPr id="12" name="矩形 11"/>
            <p:cNvSpPr/>
            <p:nvPr/>
          </p:nvSpPr>
          <p:spPr>
            <a:xfrm>
              <a:off x="8848578" y="4568248"/>
              <a:ext cx="433026" cy="201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45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4116" y="214901"/>
            <a:ext cx="7496448" cy="697912"/>
          </a:xfrm>
        </p:spPr>
        <p:txBody>
          <a:bodyPr>
            <a:normAutofit/>
          </a:bodyPr>
          <a:lstStyle/>
          <a:p>
            <a:r>
              <a:rPr lang="zh-CN" altLang="en-US" sz="3200" b="1" dirty="0">
                <a:solidFill>
                  <a:srgbClr val="002060"/>
                </a:solidFill>
              </a:rPr>
              <a:t>数据填报云平台的功能：病历填报</a:t>
            </a:r>
            <a:endParaRPr lang="zh-CN" altLang="en-US" sz="3200" dirty="0"/>
          </a:p>
        </p:txBody>
      </p:sp>
      <p:graphicFrame>
        <p:nvGraphicFramePr>
          <p:cNvPr id="15" name="内容占位符 14"/>
          <p:cNvGraphicFramePr>
            <a:graphicFrameLocks noGrp="1"/>
          </p:cNvGraphicFramePr>
          <p:nvPr>
            <p:ph idx="1"/>
            <p:extLst>
              <p:ext uri="{D42A27DB-BD31-4B8C-83A1-F6EECF244321}">
                <p14:modId xmlns:p14="http://schemas.microsoft.com/office/powerpoint/2010/main" val="3345204080"/>
              </p:ext>
            </p:extLst>
          </p:nvPr>
        </p:nvGraphicFramePr>
        <p:xfrm>
          <a:off x="642719" y="1578408"/>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文本框 16"/>
          <p:cNvSpPr txBox="1"/>
          <p:nvPr/>
        </p:nvSpPr>
        <p:spPr>
          <a:xfrm>
            <a:off x="1370284" y="1802713"/>
            <a:ext cx="6431569" cy="461665"/>
          </a:xfrm>
          <a:prstGeom prst="rect">
            <a:avLst/>
          </a:prstGeom>
          <a:noFill/>
        </p:spPr>
        <p:txBody>
          <a:bodyPr wrap="none" rtlCol="0">
            <a:spAutoFit/>
          </a:bodyPr>
          <a:lstStyle/>
          <a:p>
            <a:r>
              <a:rPr lang="zh-CN"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点击已建档的胸痛病历即可进入病历填报界面</a:t>
            </a:r>
          </a:p>
        </p:txBody>
      </p:sp>
    </p:spTree>
    <p:extLst>
      <p:ext uri="{BB962C8B-B14F-4D97-AF65-F5344CB8AC3E}">
        <p14:creationId xmlns:p14="http://schemas.microsoft.com/office/powerpoint/2010/main" val="249728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5035" y="200833"/>
            <a:ext cx="7496448" cy="697912"/>
          </a:xfrm>
        </p:spPr>
        <p:txBody>
          <a:bodyPr>
            <a:normAutofit/>
          </a:bodyPr>
          <a:lstStyle/>
          <a:p>
            <a:r>
              <a:rPr lang="zh-CN" altLang="en-US" sz="3200" b="1" dirty="0">
                <a:solidFill>
                  <a:srgbClr val="002060"/>
                </a:solidFill>
              </a:rPr>
              <a:t>数据填报云平台的功能：病历填报</a:t>
            </a:r>
            <a:endParaRPr lang="zh-CN" altLang="en-US" sz="3200" dirty="0"/>
          </a:p>
        </p:txBody>
      </p:sp>
      <p:sp>
        <p:nvSpPr>
          <p:cNvPr id="8" name="内容占位符 7"/>
          <p:cNvSpPr>
            <a:spLocks noGrp="1"/>
          </p:cNvSpPr>
          <p:nvPr>
            <p:ph idx="1"/>
          </p:nvPr>
        </p:nvSpPr>
        <p:spPr>
          <a:xfrm>
            <a:off x="1047334" y="1155285"/>
            <a:ext cx="6830573" cy="1208088"/>
          </a:xfrm>
        </p:spPr>
        <p:txBody>
          <a:bodyPr>
            <a:normAutofit lnSpcReduction="10000"/>
          </a:bodyPr>
          <a:lstStyle/>
          <a:p>
            <a:pPr>
              <a:buFont typeface="Wingdings" panose="05000000000000000000" pitchFamily="2" charset="2"/>
              <a:buChar char="p"/>
            </a:pPr>
            <a:r>
              <a:rPr lang="zh-CN" altLang="en-US" sz="2000" b="1" dirty="0"/>
              <a:t>急救信息共三页，第一页：</a:t>
            </a:r>
            <a:endParaRPr lang="en-US" altLang="zh-CN" sz="2000" b="1" dirty="0"/>
          </a:p>
          <a:p>
            <a:pPr lvl="1">
              <a:buFont typeface="Wingdings" panose="05000000000000000000" pitchFamily="2" charset="2"/>
              <a:buChar char="ü"/>
            </a:pPr>
            <a:r>
              <a:rPr lang="zh-CN" altLang="en-US" sz="1600" dirty="0"/>
              <a:t>可修改建档时填写的患者基本信息、病情评估</a:t>
            </a:r>
            <a:endParaRPr lang="en-US" altLang="zh-CN" sz="1600" dirty="0"/>
          </a:p>
          <a:p>
            <a:pPr lvl="1">
              <a:buFont typeface="Wingdings" panose="05000000000000000000" pitchFamily="2" charset="2"/>
              <a:buChar char="ü"/>
            </a:pPr>
            <a:r>
              <a:rPr lang="zh-CN" altLang="en-US" sz="1600" dirty="0"/>
              <a:t>勾选患者来院方式</a:t>
            </a:r>
            <a:endParaRPr lang="en-US" altLang="zh-CN" sz="1600" dirty="0"/>
          </a:p>
          <a:p>
            <a:pPr lvl="1">
              <a:buFont typeface="Wingdings" panose="05000000000000000000" pitchFamily="2" charset="2"/>
              <a:buChar char="ü"/>
            </a:pPr>
            <a:r>
              <a:rPr lang="zh-CN" altLang="en-US" sz="1600" dirty="0"/>
              <a:t>填写患者发病的相关时间节点</a:t>
            </a:r>
            <a:endParaRPr lang="en-US" altLang="zh-CN" sz="1600" dirty="0"/>
          </a:p>
        </p:txBody>
      </p:sp>
      <p:grpSp>
        <p:nvGrpSpPr>
          <p:cNvPr id="5" name="组合 4"/>
          <p:cNvGrpSpPr/>
          <p:nvPr/>
        </p:nvGrpSpPr>
        <p:grpSpPr>
          <a:xfrm>
            <a:off x="1047334" y="2350562"/>
            <a:ext cx="6746168" cy="4087631"/>
            <a:chOff x="1159875" y="2474658"/>
            <a:chExt cx="6746168" cy="4087631"/>
          </a:xfrm>
        </p:grpSpPr>
        <p:pic>
          <p:nvPicPr>
            <p:cNvPr id="9"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875" y="2474658"/>
              <a:ext cx="6746168" cy="4087631"/>
            </a:xfrm>
            <a:prstGeom prst="rect">
              <a:avLst/>
            </a:prstGeom>
          </p:spPr>
        </p:pic>
        <p:sp>
          <p:nvSpPr>
            <p:cNvPr id="3" name="矩形 2"/>
            <p:cNvSpPr/>
            <p:nvPr/>
          </p:nvSpPr>
          <p:spPr>
            <a:xfrm>
              <a:off x="2264898" y="2954216"/>
              <a:ext cx="689317" cy="267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7047915" y="6203561"/>
              <a:ext cx="447820" cy="281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10236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0048" y="200833"/>
            <a:ext cx="7496448" cy="697912"/>
          </a:xfrm>
        </p:spPr>
        <p:txBody>
          <a:bodyPr>
            <a:normAutofit/>
          </a:bodyPr>
          <a:lstStyle/>
          <a:p>
            <a:r>
              <a:rPr lang="zh-CN" altLang="en-US" sz="3200" b="1" dirty="0">
                <a:solidFill>
                  <a:srgbClr val="002060"/>
                </a:solidFill>
              </a:rPr>
              <a:t>数据填报云平台的功能：病历填报</a:t>
            </a:r>
            <a:endParaRPr lang="zh-CN" altLang="en-US" sz="3200" dirty="0"/>
          </a:p>
        </p:txBody>
      </p:sp>
      <p:sp>
        <p:nvSpPr>
          <p:cNvPr id="7" name="内容占位符 6"/>
          <p:cNvSpPr>
            <a:spLocks noGrp="1"/>
          </p:cNvSpPr>
          <p:nvPr>
            <p:ph idx="1"/>
          </p:nvPr>
        </p:nvSpPr>
        <p:spPr>
          <a:xfrm>
            <a:off x="863781" y="1088708"/>
            <a:ext cx="7675308" cy="1783658"/>
          </a:xfrm>
        </p:spPr>
        <p:txBody>
          <a:bodyPr>
            <a:normAutofit fontScale="92500" lnSpcReduction="20000"/>
          </a:bodyPr>
          <a:lstStyle/>
          <a:p>
            <a:pPr>
              <a:buFont typeface="Wingdings" panose="05000000000000000000" pitchFamily="2" charset="2"/>
              <a:buChar char="p"/>
            </a:pPr>
            <a:r>
              <a:rPr lang="zh-CN" altLang="en-US" sz="2200" b="1" dirty="0"/>
              <a:t>急救信息，第二页</a:t>
            </a:r>
            <a:endParaRPr lang="en-US" altLang="zh-CN" sz="2200" dirty="0"/>
          </a:p>
          <a:p>
            <a:pPr lvl="1">
              <a:lnSpc>
                <a:spcPts val="2000"/>
              </a:lnSpc>
              <a:buFont typeface="Wingdings" panose="05000000000000000000" pitchFamily="2" charset="2"/>
              <a:buChar char="ü"/>
            </a:pPr>
            <a:r>
              <a:rPr lang="zh-CN" altLang="en-US" sz="1700" dirty="0"/>
              <a:t>首次医疗接触：患者自发病后首次接触专业医疗人员的时间和心电图等相关信息</a:t>
            </a:r>
            <a:endParaRPr lang="en-US" altLang="zh-CN" sz="1700" dirty="0"/>
          </a:p>
          <a:p>
            <a:pPr lvl="1">
              <a:lnSpc>
                <a:spcPts val="2000"/>
              </a:lnSpc>
              <a:buFont typeface="Wingdings" panose="05000000000000000000" pitchFamily="2" charset="2"/>
              <a:buChar char="ü"/>
            </a:pPr>
            <a:r>
              <a:rPr lang="zh-CN" altLang="en-US" sz="1700" dirty="0"/>
              <a:t>生命体征：在接诊到患者后患者的基本生命体征信息</a:t>
            </a:r>
            <a:endParaRPr lang="en-US" altLang="zh-CN" sz="1700" dirty="0"/>
          </a:p>
          <a:p>
            <a:pPr lvl="1">
              <a:lnSpc>
                <a:spcPts val="2000"/>
              </a:lnSpc>
              <a:buFont typeface="Wingdings" panose="05000000000000000000" pitchFamily="2" charset="2"/>
              <a:buChar char="ü"/>
            </a:pPr>
            <a:r>
              <a:rPr lang="zh-CN" altLang="en-US" sz="1700" dirty="0"/>
              <a:t>辅助检查：患者的肌钙蛋白和血清肌酐等</a:t>
            </a:r>
            <a:r>
              <a:rPr lang="en-US" altLang="zh-CN" sz="1700" dirty="0"/>
              <a:t>NSTEMI</a:t>
            </a:r>
            <a:r>
              <a:rPr lang="zh-CN" altLang="en-US" sz="1700" dirty="0"/>
              <a:t>和</a:t>
            </a:r>
            <a:r>
              <a:rPr lang="en-US" altLang="zh-CN" sz="1700" dirty="0"/>
              <a:t>UA</a:t>
            </a:r>
            <a:r>
              <a:rPr lang="zh-CN" altLang="en-US" sz="1700" dirty="0"/>
              <a:t>的</a:t>
            </a:r>
            <a:r>
              <a:rPr lang="en-US" altLang="zh-CN" sz="1700" dirty="0"/>
              <a:t>Grace</a:t>
            </a:r>
            <a:r>
              <a:rPr lang="zh-CN" altLang="en-US" sz="1700" dirty="0"/>
              <a:t>评估的必要条件。</a:t>
            </a:r>
            <a:endParaRPr lang="en-US" altLang="zh-CN" sz="1700" dirty="0"/>
          </a:p>
          <a:p>
            <a:pPr lvl="1"/>
            <a:endParaRPr lang="en-US" altLang="zh-CN"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728" y="2872366"/>
            <a:ext cx="6484852" cy="3903015"/>
          </a:xfrm>
          <a:prstGeom prst="rect">
            <a:avLst/>
          </a:prstGeom>
        </p:spPr>
      </p:pic>
      <p:sp>
        <p:nvSpPr>
          <p:cNvPr id="10" name="矩形 9"/>
          <p:cNvSpPr/>
          <p:nvPr/>
        </p:nvSpPr>
        <p:spPr>
          <a:xfrm>
            <a:off x="2457374" y="3648437"/>
            <a:ext cx="1158026" cy="19554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941261" y="4210643"/>
            <a:ext cx="2923776" cy="830997"/>
          </a:xfrm>
          <a:prstGeom prst="rect">
            <a:avLst/>
          </a:prstGeom>
          <a:solidFill>
            <a:srgbClr val="FFC000">
              <a:alpha val="54000"/>
            </a:srgbClr>
          </a:solid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在患者病历中填写的相关时间节点会自动显示在左侧的时间轴当中</a:t>
            </a:r>
          </a:p>
        </p:txBody>
      </p:sp>
      <p:cxnSp>
        <p:nvCxnSpPr>
          <p:cNvPr id="4" name="直接箭头连接符 3"/>
          <p:cNvCxnSpPr>
            <a:stCxn id="10" idx="3"/>
            <a:endCxn id="11" idx="1"/>
          </p:cNvCxnSpPr>
          <p:nvPr/>
        </p:nvCxnSpPr>
        <p:spPr>
          <a:xfrm>
            <a:off x="3615400" y="4626142"/>
            <a:ext cx="3258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5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18903" y="1113950"/>
            <a:ext cx="7391755" cy="1826198"/>
          </a:xfrm>
        </p:spPr>
        <p:txBody>
          <a:bodyPr>
            <a:normAutofit lnSpcReduction="10000"/>
          </a:bodyPr>
          <a:lstStyle/>
          <a:p>
            <a:pPr>
              <a:lnSpc>
                <a:spcPct val="70000"/>
              </a:lnSpc>
              <a:buFont typeface="Wingdings" panose="05000000000000000000" pitchFamily="2" charset="2"/>
              <a:buChar char="p"/>
            </a:pPr>
            <a:r>
              <a:rPr lang="zh-CN" altLang="en-US" sz="2000" b="1" dirty="0"/>
              <a:t>急救信息，第三页</a:t>
            </a:r>
            <a:endParaRPr lang="en-US" altLang="zh-CN" sz="2000" b="1" dirty="0"/>
          </a:p>
          <a:p>
            <a:pPr lvl="1">
              <a:lnSpc>
                <a:spcPts val="2000"/>
              </a:lnSpc>
              <a:buFont typeface="Wingdings" panose="05000000000000000000" pitchFamily="2" charset="2"/>
              <a:buChar char="ü"/>
            </a:pPr>
            <a:r>
              <a:rPr lang="zh-CN" altLang="en-US" sz="1600" dirty="0"/>
              <a:t>初步诊断：选择患者初步诊断结果并填写出本诊断的时间</a:t>
            </a:r>
            <a:endParaRPr lang="en-US" altLang="zh-CN" sz="1600" dirty="0"/>
          </a:p>
          <a:p>
            <a:pPr lvl="1">
              <a:lnSpc>
                <a:spcPts val="2000"/>
              </a:lnSpc>
              <a:buFont typeface="Wingdings" panose="05000000000000000000" pitchFamily="2" charset="2"/>
              <a:buChar char="ü"/>
            </a:pPr>
            <a:r>
              <a:rPr lang="en-US" altLang="zh-CN" sz="1600" dirty="0"/>
              <a:t>ACS</a:t>
            </a:r>
            <a:r>
              <a:rPr lang="zh-CN" altLang="en-US" sz="1600" dirty="0"/>
              <a:t>给药：记录患者首次用药的时间节点</a:t>
            </a:r>
            <a:endParaRPr lang="en-US" altLang="zh-CN" sz="1600" dirty="0"/>
          </a:p>
          <a:p>
            <a:pPr lvl="1">
              <a:lnSpc>
                <a:spcPts val="2000"/>
              </a:lnSpc>
              <a:buFont typeface="Wingdings" panose="05000000000000000000" pitchFamily="2" charset="2"/>
              <a:buChar char="ü"/>
            </a:pPr>
            <a:r>
              <a:rPr lang="en-US" altLang="zh-CN" sz="1600" dirty="0"/>
              <a:t>Grace</a:t>
            </a:r>
            <a:r>
              <a:rPr lang="zh-CN" altLang="en-US" sz="1600" dirty="0"/>
              <a:t>评估：点击“计算</a:t>
            </a:r>
            <a:r>
              <a:rPr lang="en-US" altLang="zh-CN" sz="1600" dirty="0"/>
              <a:t>Grace</a:t>
            </a:r>
            <a:r>
              <a:rPr lang="zh-CN" altLang="en-US" sz="1600" dirty="0"/>
              <a:t>分值”系统会根据已填写的患者信息自动计算出分值。</a:t>
            </a:r>
            <a:endParaRPr lang="en-US" altLang="zh-CN" sz="1600" dirty="0"/>
          </a:p>
          <a:p>
            <a:pPr lvl="1">
              <a:lnSpc>
                <a:spcPts val="2000"/>
              </a:lnSpc>
              <a:buFont typeface="Wingdings" panose="05000000000000000000" pitchFamily="2" charset="2"/>
              <a:buChar char="ü"/>
            </a:pPr>
            <a:r>
              <a:rPr lang="zh-CN" altLang="en-US" sz="1600" dirty="0"/>
              <a:t>患者情况备注</a:t>
            </a:r>
            <a:endParaRPr lang="en-US" altLang="zh-CN" sz="16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82" y="2940148"/>
            <a:ext cx="6372665" cy="3790213"/>
          </a:xfrm>
          <a:prstGeom prst="rect">
            <a:avLst/>
          </a:prstGeom>
        </p:spPr>
      </p:pic>
      <p:sp>
        <p:nvSpPr>
          <p:cNvPr id="8" name="标题 1"/>
          <p:cNvSpPr>
            <a:spLocks noGrp="1"/>
          </p:cNvSpPr>
          <p:nvPr>
            <p:ph type="title"/>
          </p:nvPr>
        </p:nvSpPr>
        <p:spPr>
          <a:xfrm>
            <a:off x="892294" y="299308"/>
            <a:ext cx="7152604" cy="474416"/>
          </a:xfrm>
        </p:spPr>
        <p:txBody>
          <a:bodyPr>
            <a:noAutofit/>
          </a:bodyPr>
          <a:lstStyle/>
          <a:p>
            <a:r>
              <a:rPr lang="zh-CN" altLang="en-US" sz="3200" b="1" dirty="0">
                <a:solidFill>
                  <a:srgbClr val="002060"/>
                </a:solidFill>
              </a:rPr>
              <a:t>数据填报云平台的功能：病历填报</a:t>
            </a:r>
            <a:endParaRPr lang="zh-CN" altLang="en-US" sz="3200" dirty="0"/>
          </a:p>
        </p:txBody>
      </p:sp>
    </p:spTree>
    <p:extLst>
      <p:ext uri="{BB962C8B-B14F-4D97-AF65-F5344CB8AC3E}">
        <p14:creationId xmlns:p14="http://schemas.microsoft.com/office/powerpoint/2010/main" val="252869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3777" y="1085699"/>
            <a:ext cx="7691574" cy="1615184"/>
          </a:xfrm>
        </p:spPr>
        <p:txBody>
          <a:bodyPr>
            <a:normAutofit lnSpcReduction="10000"/>
          </a:bodyPr>
          <a:lstStyle/>
          <a:p>
            <a:pPr>
              <a:lnSpc>
                <a:spcPct val="110000"/>
              </a:lnSpc>
              <a:buFont typeface="Wingdings" panose="05000000000000000000" pitchFamily="2" charset="2"/>
              <a:buChar char="p"/>
            </a:pPr>
            <a:r>
              <a:rPr lang="zh-CN" altLang="en-US" sz="2000" b="1" dirty="0"/>
              <a:t>胸痛诊疗</a:t>
            </a:r>
            <a:r>
              <a:rPr lang="en-US" altLang="zh-CN" sz="2000" b="1" dirty="0"/>
              <a:t>:</a:t>
            </a:r>
            <a:r>
              <a:rPr lang="zh-CN" altLang="en-US" sz="2000" b="1" dirty="0"/>
              <a:t>主要记录患者在接诊并有了初步诊断结果后所采取的先关救治措施</a:t>
            </a:r>
            <a:endParaRPr lang="en-US" altLang="zh-CN" sz="2000" b="1" dirty="0"/>
          </a:p>
          <a:p>
            <a:pPr lvl="1">
              <a:lnSpc>
                <a:spcPts val="2000"/>
              </a:lnSpc>
              <a:buFont typeface="Wingdings" panose="05000000000000000000" pitchFamily="2" charset="2"/>
              <a:buChar char="ü"/>
            </a:pPr>
            <a:r>
              <a:rPr lang="zh-CN" altLang="en-US" sz="1600" dirty="0"/>
              <a:t>初步诊断：根据初步诊断结果所采取的相关救治措施及相关的时间节点</a:t>
            </a:r>
            <a:endParaRPr lang="en-US" altLang="zh-CN" sz="1600" dirty="0"/>
          </a:p>
          <a:p>
            <a:pPr lvl="1">
              <a:lnSpc>
                <a:spcPts val="2000"/>
              </a:lnSpc>
              <a:buFont typeface="Wingdings" panose="05000000000000000000" pitchFamily="2" charset="2"/>
              <a:buChar char="ü"/>
            </a:pPr>
            <a:r>
              <a:rPr lang="zh-CN" altLang="en-US" sz="1600" dirty="0"/>
              <a:t>溶栓治疗：若该患者采取了溶栓治疗措施则在此处填写溶栓的相关信息及时间节点</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241" y="2700883"/>
            <a:ext cx="6748645" cy="4020629"/>
          </a:xfrm>
          <a:prstGeom prst="rect">
            <a:avLst/>
          </a:prstGeom>
        </p:spPr>
      </p:pic>
      <p:sp>
        <p:nvSpPr>
          <p:cNvPr id="8" name="标题 1"/>
          <p:cNvSpPr>
            <a:spLocks noGrp="1"/>
          </p:cNvSpPr>
          <p:nvPr>
            <p:ph type="title"/>
          </p:nvPr>
        </p:nvSpPr>
        <p:spPr>
          <a:xfrm>
            <a:off x="892294" y="299308"/>
            <a:ext cx="7152604" cy="474416"/>
          </a:xfrm>
        </p:spPr>
        <p:txBody>
          <a:bodyPr>
            <a:noAutofit/>
          </a:bodyPr>
          <a:lstStyle/>
          <a:p>
            <a:r>
              <a:rPr lang="zh-CN" altLang="en-US" sz="3200" b="1" dirty="0">
                <a:solidFill>
                  <a:srgbClr val="002060"/>
                </a:solidFill>
              </a:rPr>
              <a:t>数据填报云平台的功能：病历填报</a:t>
            </a:r>
            <a:endParaRPr lang="zh-CN" altLang="en-US" sz="3200" dirty="0"/>
          </a:p>
        </p:txBody>
      </p:sp>
    </p:spTree>
    <p:extLst>
      <p:ext uri="{BB962C8B-B14F-4D97-AF65-F5344CB8AC3E}">
        <p14:creationId xmlns:p14="http://schemas.microsoft.com/office/powerpoint/2010/main" val="67918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1912" y="186765"/>
            <a:ext cx="7496448" cy="697912"/>
          </a:xfrm>
        </p:spPr>
        <p:txBody>
          <a:bodyPr>
            <a:normAutofit/>
          </a:bodyPr>
          <a:lstStyle/>
          <a:p>
            <a:r>
              <a:rPr lang="zh-CN" altLang="en-US" sz="3200" b="1" dirty="0">
                <a:solidFill>
                  <a:srgbClr val="002060"/>
                </a:solidFill>
              </a:rPr>
              <a:t>目录</a:t>
            </a:r>
          </a:p>
        </p:txBody>
      </p:sp>
      <p:sp>
        <p:nvSpPr>
          <p:cNvPr id="3" name="文本框 2"/>
          <p:cNvSpPr txBox="1"/>
          <p:nvPr/>
        </p:nvSpPr>
        <p:spPr>
          <a:xfrm>
            <a:off x="2209097" y="2672861"/>
            <a:ext cx="4782078" cy="1421928"/>
          </a:xfrm>
          <a:prstGeom prst="rect">
            <a:avLst/>
          </a:prstGeom>
          <a:noFill/>
        </p:spPr>
        <p:txBody>
          <a:bodyPr wrap="none" rtlCol="0">
            <a:spAutoFit/>
          </a:bodyPr>
          <a:lstStyle/>
          <a:p>
            <a:pPr marL="285750" lvl="0" indent="-285750">
              <a:lnSpc>
                <a:spcPct val="120000"/>
              </a:lnSpc>
              <a:buFont typeface="Wingdings" panose="05000000000000000000" pitchFamily="2" charset="2"/>
              <a:buChar char="p"/>
            </a:pPr>
            <a:r>
              <a:rPr lang="zh-CN" altLang="en-US" sz="2400" b="1" dirty="0">
                <a:solidFill>
                  <a:srgbClr val="0070C0"/>
                </a:solidFill>
                <a:latin typeface="微软雅黑" panose="020B0503020204020204" pitchFamily="34" charset="-122"/>
                <a:ea typeface="微软雅黑" panose="020B0503020204020204" pitchFamily="34" charset="-122"/>
              </a:rPr>
              <a:t>中国胸痛中心数据库的核心理念</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2400" b="1" dirty="0">
                <a:latin typeface="微软雅黑" panose="020B0503020204020204" pitchFamily="34" charset="-122"/>
                <a:ea typeface="微软雅黑" panose="020B0503020204020204" pitchFamily="34" charset="-122"/>
              </a:rPr>
              <a:t>注册</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开通数据填报云平台</a:t>
            </a:r>
            <a:endParaRPr lang="zh-CN" altLang="en-US" sz="2400" dirty="0"/>
          </a:p>
          <a:p>
            <a:pPr marL="285750" indent="-285750">
              <a:lnSpc>
                <a:spcPct val="120000"/>
              </a:lnSpc>
              <a:buFont typeface="Wingdings" panose="05000000000000000000" pitchFamily="2" charset="2"/>
              <a:buChar char="p"/>
            </a:pPr>
            <a:r>
              <a:rPr lang="zh-CN" altLang="en-US" sz="2400" b="1" dirty="0">
                <a:latin typeface="微软雅黑" panose="020B0503020204020204" pitchFamily="34" charset="-122"/>
                <a:ea typeface="微软雅黑" panose="020B0503020204020204" pitchFamily="34" charset="-122"/>
              </a:rPr>
              <a:t>数据填报云平台的功能</a:t>
            </a:r>
            <a:endParaRPr lang="zh-CN" altLang="en-US" sz="2400" dirty="0"/>
          </a:p>
        </p:txBody>
      </p:sp>
    </p:spTree>
    <p:extLst>
      <p:ext uri="{BB962C8B-B14F-4D97-AF65-F5344CB8AC3E}">
        <p14:creationId xmlns:p14="http://schemas.microsoft.com/office/powerpoint/2010/main" val="137093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48563" y="1036790"/>
            <a:ext cx="7886700" cy="1676644"/>
          </a:xfrm>
        </p:spPr>
        <p:txBody>
          <a:bodyPr>
            <a:normAutofit lnSpcReduction="10000"/>
          </a:bodyPr>
          <a:lstStyle/>
          <a:p>
            <a:pPr>
              <a:lnSpc>
                <a:spcPct val="110000"/>
              </a:lnSpc>
              <a:buFont typeface="Wingdings" panose="05000000000000000000" pitchFamily="2" charset="2"/>
              <a:buChar char="p"/>
            </a:pPr>
            <a:r>
              <a:rPr lang="zh-CN" altLang="en-US" sz="2000" b="1" dirty="0"/>
              <a:t>患者转归：记录患者接收治疗后的转归情况</a:t>
            </a:r>
            <a:endParaRPr lang="en-US" altLang="zh-CN" sz="2000" b="1" dirty="0"/>
          </a:p>
          <a:p>
            <a:pPr lvl="1">
              <a:lnSpc>
                <a:spcPts val="2000"/>
              </a:lnSpc>
              <a:buFont typeface="Wingdings" panose="05000000000000000000" pitchFamily="2" charset="2"/>
              <a:buChar char="ü"/>
            </a:pPr>
            <a:r>
              <a:rPr lang="zh-CN" altLang="en-US" sz="1600" dirty="0"/>
              <a:t>出院诊断：患者确诊结果及时间；住院天数；费用</a:t>
            </a:r>
            <a:endParaRPr lang="en-US" altLang="zh-CN" sz="1600" dirty="0"/>
          </a:p>
          <a:p>
            <a:pPr lvl="1">
              <a:lnSpc>
                <a:spcPts val="2000"/>
              </a:lnSpc>
              <a:buFont typeface="Wingdings" panose="05000000000000000000" pitchFamily="2" charset="2"/>
              <a:buChar char="ü"/>
            </a:pPr>
            <a:r>
              <a:rPr lang="zh-CN" altLang="en-US" sz="1600" dirty="0"/>
              <a:t>患者转归：患者结束本院治疗后的转归情况</a:t>
            </a:r>
            <a:endParaRPr lang="en-US" altLang="zh-CN" sz="1600" dirty="0"/>
          </a:p>
          <a:p>
            <a:pPr lvl="1">
              <a:lnSpc>
                <a:spcPts val="2000"/>
              </a:lnSpc>
              <a:buFont typeface="Wingdings" panose="05000000000000000000" pitchFamily="2" charset="2"/>
              <a:buChar char="ü"/>
            </a:pPr>
            <a:r>
              <a:rPr lang="zh-CN" altLang="en-US" sz="1600" dirty="0"/>
              <a:t>患者情况备注</a:t>
            </a:r>
            <a:endParaRPr lang="en-US" altLang="zh-CN" sz="1600" dirty="0"/>
          </a:p>
          <a:p>
            <a:pPr lvl="1">
              <a:lnSpc>
                <a:spcPts val="2000"/>
              </a:lnSpc>
              <a:buFont typeface="Wingdings" panose="05000000000000000000" pitchFamily="2" charset="2"/>
              <a:buChar char="ü"/>
            </a:pPr>
            <a:r>
              <a:rPr lang="zh-CN" altLang="en-US" sz="1600" dirty="0"/>
              <a:t>病历填写说明</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03" y="2671233"/>
            <a:ext cx="6730341" cy="4020589"/>
          </a:xfrm>
          <a:prstGeom prst="rect">
            <a:avLst/>
          </a:prstGeom>
        </p:spPr>
      </p:pic>
      <p:sp>
        <p:nvSpPr>
          <p:cNvPr id="8" name="标题 1"/>
          <p:cNvSpPr>
            <a:spLocks noGrp="1"/>
          </p:cNvSpPr>
          <p:nvPr>
            <p:ph type="title"/>
          </p:nvPr>
        </p:nvSpPr>
        <p:spPr>
          <a:xfrm>
            <a:off x="892294" y="299308"/>
            <a:ext cx="7152604" cy="474416"/>
          </a:xfrm>
        </p:spPr>
        <p:txBody>
          <a:bodyPr>
            <a:noAutofit/>
          </a:bodyPr>
          <a:lstStyle/>
          <a:p>
            <a:r>
              <a:rPr lang="zh-CN" altLang="en-US" sz="3200" b="1" dirty="0">
                <a:solidFill>
                  <a:srgbClr val="002060"/>
                </a:solidFill>
              </a:rPr>
              <a:t>数据填报云平台的功能：病历填报</a:t>
            </a:r>
            <a:endParaRPr lang="zh-CN" altLang="en-US" sz="3200" dirty="0"/>
          </a:p>
        </p:txBody>
      </p:sp>
    </p:spTree>
    <p:extLst>
      <p:ext uri="{BB962C8B-B14F-4D97-AF65-F5344CB8AC3E}">
        <p14:creationId xmlns:p14="http://schemas.microsoft.com/office/powerpoint/2010/main" val="263056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1" y="1123885"/>
            <a:ext cx="7886700" cy="1029382"/>
          </a:xfrm>
        </p:spPr>
        <p:txBody>
          <a:bodyPr>
            <a:normAutofit fontScale="92500" lnSpcReduction="20000"/>
          </a:bodyPr>
          <a:lstStyle/>
          <a:p>
            <a:pPr>
              <a:lnSpc>
                <a:spcPct val="110000"/>
              </a:lnSpc>
              <a:buFont typeface="Wingdings" panose="05000000000000000000" pitchFamily="2" charset="2"/>
              <a:buChar char="p"/>
            </a:pPr>
            <a:r>
              <a:rPr lang="zh-CN" altLang="en-US" sz="2000" b="1" dirty="0"/>
              <a:t>可根据需要的时间阶段查询统计出本院的胸痛患者相关指标的增长趋势并生成图表。</a:t>
            </a:r>
            <a:endParaRPr lang="en-US" altLang="zh-CN" sz="2000" b="1" dirty="0"/>
          </a:p>
          <a:p>
            <a:pPr>
              <a:lnSpc>
                <a:spcPct val="110000"/>
              </a:lnSpc>
              <a:buFont typeface="Wingdings" panose="05000000000000000000" pitchFamily="2" charset="2"/>
              <a:buChar char="p"/>
            </a:pPr>
            <a:r>
              <a:rPr lang="zh-CN" altLang="en-US" sz="2000" b="1" dirty="0"/>
              <a:t>数据云平台的相关图表有在线打印与导出功能，便于使用。</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87" y="2153267"/>
            <a:ext cx="7350711" cy="4470641"/>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1579" y="2582370"/>
            <a:ext cx="275208" cy="318774"/>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458" y="4908768"/>
            <a:ext cx="275208" cy="318774"/>
          </a:xfrm>
          <a:prstGeom prst="rect">
            <a:avLst/>
          </a:prstGeom>
        </p:spPr>
      </p:pic>
      <p:sp>
        <p:nvSpPr>
          <p:cNvPr id="11" name="标题 1"/>
          <p:cNvSpPr>
            <a:spLocks noGrp="1"/>
          </p:cNvSpPr>
          <p:nvPr>
            <p:ph type="title"/>
          </p:nvPr>
        </p:nvSpPr>
        <p:spPr>
          <a:xfrm>
            <a:off x="892294" y="299308"/>
            <a:ext cx="7152604" cy="474416"/>
          </a:xfrm>
        </p:spPr>
        <p:txBody>
          <a:bodyPr>
            <a:noAutofit/>
          </a:bodyPr>
          <a:lstStyle/>
          <a:p>
            <a:r>
              <a:rPr lang="zh-CN" altLang="en-US" sz="3200" b="1" dirty="0">
                <a:solidFill>
                  <a:srgbClr val="002060"/>
                </a:solidFill>
              </a:rPr>
              <a:t>数据填报云平台的功能：概要信息</a:t>
            </a:r>
            <a:endParaRPr lang="zh-CN" altLang="en-US" sz="3200" dirty="0"/>
          </a:p>
        </p:txBody>
      </p:sp>
      <p:sp>
        <p:nvSpPr>
          <p:cNvPr id="12" name="矩形 11"/>
          <p:cNvSpPr/>
          <p:nvPr/>
        </p:nvSpPr>
        <p:spPr>
          <a:xfrm>
            <a:off x="694187" y="2741757"/>
            <a:ext cx="1233087" cy="440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7246149" y="2377440"/>
            <a:ext cx="689317" cy="2049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7196920" y="4673507"/>
            <a:ext cx="689317" cy="2049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06184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128018"/>
            <a:ext cx="8135521" cy="1952807"/>
          </a:xfrm>
        </p:spPr>
        <p:txBody>
          <a:bodyPr>
            <a:normAutofit/>
          </a:bodyPr>
          <a:lstStyle/>
          <a:p>
            <a:pPr>
              <a:buFont typeface="Wingdings" panose="05000000000000000000" pitchFamily="2" charset="2"/>
              <a:buChar char="p"/>
            </a:pPr>
            <a:r>
              <a:rPr lang="zh-CN" altLang="en-US" sz="1900" b="1" dirty="0"/>
              <a:t>认证中心可查看根据已填报的数据是否符合相应版本中相应的条款范围</a:t>
            </a:r>
            <a:endParaRPr lang="en-US" altLang="zh-CN" sz="1900" b="1" dirty="0"/>
          </a:p>
          <a:p>
            <a:pPr>
              <a:buFont typeface="Wingdings" panose="05000000000000000000" pitchFamily="2" charset="2"/>
              <a:buChar char="p"/>
            </a:pPr>
            <a:r>
              <a:rPr lang="zh-CN" altLang="en-US" sz="1900" b="1" dirty="0"/>
              <a:t>认证中心有</a:t>
            </a:r>
            <a:r>
              <a:rPr lang="en-US" altLang="zh-CN" sz="1900" b="1" dirty="0"/>
              <a:t>PCI</a:t>
            </a:r>
            <a:r>
              <a:rPr lang="zh-CN" altLang="en-US" sz="1900" b="1" dirty="0"/>
              <a:t>版和基层版两个版本的相应数据条款</a:t>
            </a:r>
            <a:endParaRPr lang="en-US" altLang="zh-CN" sz="1900" b="1" dirty="0"/>
          </a:p>
          <a:p>
            <a:pPr>
              <a:buFont typeface="Wingdings" panose="05000000000000000000" pitchFamily="2" charset="2"/>
              <a:buChar char="p"/>
            </a:pPr>
            <a:r>
              <a:rPr lang="zh-CN" altLang="en-US" sz="1900" b="1" dirty="0"/>
              <a:t>认证中心是胸痛数据质控的主要工具之一</a:t>
            </a:r>
            <a:endParaRPr lang="en-US" altLang="zh-CN" sz="1900" b="1" dirty="0"/>
          </a:p>
          <a:p>
            <a:pPr>
              <a:buFont typeface="Wingdings" panose="05000000000000000000" pitchFamily="2" charset="2"/>
              <a:buChar char="p"/>
            </a:pPr>
            <a:r>
              <a:rPr lang="zh-CN" altLang="en-US" sz="1900" b="1" dirty="0"/>
              <a:t>可根据相应条款快速查找出不符合规范的数据</a:t>
            </a:r>
            <a:endParaRPr lang="en-US" altLang="zh-CN" sz="1900" b="1" dirty="0"/>
          </a:p>
          <a:p>
            <a:pPr>
              <a:buFont typeface="Wingdings" panose="05000000000000000000" pitchFamily="2" charset="2"/>
              <a:buChar char="p"/>
            </a:pPr>
            <a:r>
              <a:rPr lang="zh-CN" altLang="en-US" sz="1900" b="1" dirty="0"/>
              <a:t>想要查看的数据会生成相应的图标并可以打印或导出</a:t>
            </a:r>
          </a:p>
        </p:txBody>
      </p:sp>
      <p:sp>
        <p:nvSpPr>
          <p:cNvPr id="7" name="标题 1"/>
          <p:cNvSpPr>
            <a:spLocks noGrp="1"/>
          </p:cNvSpPr>
          <p:nvPr>
            <p:ph type="title"/>
          </p:nvPr>
        </p:nvSpPr>
        <p:spPr>
          <a:xfrm>
            <a:off x="892294" y="299308"/>
            <a:ext cx="7152604" cy="474416"/>
          </a:xfrm>
        </p:spPr>
        <p:txBody>
          <a:bodyPr>
            <a:noAutofit/>
          </a:bodyPr>
          <a:lstStyle/>
          <a:p>
            <a:r>
              <a:rPr lang="zh-CN" altLang="en-US" sz="3200" b="1" dirty="0">
                <a:solidFill>
                  <a:srgbClr val="002060"/>
                </a:solidFill>
              </a:rPr>
              <a:t>数据填报云平台的功能：认证中心</a:t>
            </a:r>
            <a:endParaRPr lang="zh-CN" altLang="en-US" sz="3200" dirty="0"/>
          </a:p>
        </p:txBody>
      </p:sp>
      <p:pic>
        <p:nvPicPr>
          <p:cNvPr id="8"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080825"/>
            <a:ext cx="5761727" cy="3700767"/>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406" y="3080825"/>
            <a:ext cx="2680594" cy="2469761"/>
          </a:xfrm>
          <a:prstGeom prst="rect">
            <a:avLst/>
          </a:prstGeom>
        </p:spPr>
      </p:pic>
      <p:sp>
        <p:nvSpPr>
          <p:cNvPr id="10" name="矩形 9"/>
          <p:cNvSpPr/>
          <p:nvPr/>
        </p:nvSpPr>
        <p:spPr>
          <a:xfrm>
            <a:off x="555621" y="4095259"/>
            <a:ext cx="1090299" cy="440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21646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2294" y="1103568"/>
            <a:ext cx="7534254" cy="1231667"/>
          </a:xfrm>
        </p:spPr>
        <p:txBody>
          <a:bodyPr/>
          <a:lstStyle/>
          <a:p>
            <a:pPr>
              <a:buFont typeface="Wingdings" panose="05000000000000000000" pitchFamily="2" charset="2"/>
              <a:buChar char="p"/>
            </a:pPr>
            <a:r>
              <a:rPr lang="zh-CN" altLang="en-US" sz="1900" b="1" dirty="0"/>
              <a:t>在网络医院处可添加</a:t>
            </a:r>
            <a:r>
              <a:rPr lang="en-US" altLang="zh-CN" sz="1900" b="1" dirty="0"/>
              <a:t>/</a:t>
            </a:r>
            <a:r>
              <a:rPr lang="zh-CN" altLang="en-US" sz="1900" b="1" dirty="0"/>
              <a:t>删除或是否启用需要绑定的网络医院</a:t>
            </a:r>
            <a:endParaRPr lang="en-US" altLang="zh-CN" sz="1900" b="1" dirty="0"/>
          </a:p>
          <a:p>
            <a:pPr>
              <a:buFont typeface="Wingdings" panose="05000000000000000000" pitchFamily="2" charset="2"/>
              <a:buChar char="p"/>
            </a:pPr>
            <a:r>
              <a:rPr lang="zh-CN" altLang="en-US" sz="1900" b="1" dirty="0"/>
              <a:t>网络医院是与本院签约合作协议转运胸痛患者的合作医院</a:t>
            </a:r>
            <a:endParaRPr lang="en-US" altLang="zh-CN" sz="1900" b="1" dirty="0"/>
          </a:p>
          <a:p>
            <a:pPr>
              <a:buFont typeface="Wingdings" panose="05000000000000000000" pitchFamily="2" charset="2"/>
              <a:buChar char="p"/>
            </a:pPr>
            <a:r>
              <a:rPr lang="zh-CN" altLang="en-US" sz="1900" b="1" dirty="0"/>
              <a:t>签约更多的网络医院可增加本院胸痛中心的转运患者和胸痛数据</a:t>
            </a:r>
          </a:p>
        </p:txBody>
      </p:sp>
      <p:sp>
        <p:nvSpPr>
          <p:cNvPr id="7" name="标题 1"/>
          <p:cNvSpPr>
            <a:spLocks noGrp="1"/>
          </p:cNvSpPr>
          <p:nvPr>
            <p:ph type="title"/>
          </p:nvPr>
        </p:nvSpPr>
        <p:spPr>
          <a:xfrm>
            <a:off x="892294" y="299308"/>
            <a:ext cx="7152604" cy="474416"/>
          </a:xfrm>
        </p:spPr>
        <p:txBody>
          <a:bodyPr>
            <a:noAutofit/>
          </a:bodyPr>
          <a:lstStyle/>
          <a:p>
            <a:r>
              <a:rPr lang="zh-CN" altLang="en-US" sz="3200" b="1" dirty="0">
                <a:solidFill>
                  <a:srgbClr val="002060"/>
                </a:solidFill>
              </a:rPr>
              <a:t>数据填报云平台的功能：网络医院</a:t>
            </a:r>
            <a:endParaRPr lang="zh-CN" altLang="en-US" sz="3200" dirty="0"/>
          </a:p>
        </p:txBody>
      </p:sp>
      <p:pic>
        <p:nvPicPr>
          <p:cNvPr id="8"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48" y="2335235"/>
            <a:ext cx="7886700" cy="368452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761" y="4805942"/>
            <a:ext cx="3795027" cy="1582851"/>
          </a:xfrm>
          <a:prstGeom prst="rect">
            <a:avLst/>
          </a:prstGeom>
          <a:ln>
            <a:solidFill>
              <a:srgbClr val="FF0000"/>
            </a:solidFill>
          </a:ln>
        </p:spPr>
      </p:pic>
      <p:cxnSp>
        <p:nvCxnSpPr>
          <p:cNvPr id="11" name="直接箭头连接符 10"/>
          <p:cNvCxnSpPr/>
          <p:nvPr/>
        </p:nvCxnSpPr>
        <p:spPr>
          <a:xfrm flipH="1">
            <a:off x="6077243" y="4698609"/>
            <a:ext cx="295422" cy="1125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39848" y="4805942"/>
            <a:ext cx="1362757" cy="5538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6365944" y="4421684"/>
            <a:ext cx="358413" cy="27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5600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3396" y="1120642"/>
            <a:ext cx="7586881" cy="1749167"/>
          </a:xfrm>
        </p:spPr>
        <p:txBody>
          <a:bodyPr>
            <a:normAutofit lnSpcReduction="10000"/>
          </a:bodyPr>
          <a:lstStyle/>
          <a:p>
            <a:pPr>
              <a:buFont typeface="Wingdings" panose="05000000000000000000" pitchFamily="2" charset="2"/>
              <a:buChar char="p"/>
            </a:pPr>
            <a:r>
              <a:rPr lang="zh-CN" altLang="en-US" sz="1900" b="1" dirty="0"/>
              <a:t>系统管理可新增多个本院用户，自行设置账号密码。</a:t>
            </a:r>
            <a:endParaRPr lang="en-US" altLang="zh-CN" sz="1900" b="1" dirty="0"/>
          </a:p>
          <a:p>
            <a:pPr>
              <a:lnSpc>
                <a:spcPct val="100000"/>
              </a:lnSpc>
              <a:buFont typeface="Wingdings" panose="05000000000000000000" pitchFamily="2" charset="2"/>
              <a:buChar char="p"/>
            </a:pPr>
            <a:r>
              <a:rPr lang="zh-CN" altLang="en-US" sz="1900" b="1" dirty="0"/>
              <a:t>可为本院用户设置相应权限（如：填报员、审核员、归档员等），使其在规定的权限范围内操作数据。</a:t>
            </a:r>
            <a:endParaRPr lang="en-US" altLang="zh-CN" sz="1900" b="1" dirty="0"/>
          </a:p>
          <a:p>
            <a:pPr>
              <a:buFont typeface="Wingdings" panose="05000000000000000000" pitchFamily="2" charset="2"/>
              <a:buChar char="p"/>
            </a:pPr>
            <a:r>
              <a:rPr lang="zh-CN" altLang="en-US" sz="1900" b="1" dirty="0"/>
              <a:t>可随时启用</a:t>
            </a:r>
            <a:r>
              <a:rPr lang="en-US" altLang="zh-CN" sz="1900" b="1" dirty="0"/>
              <a:t>/</a:t>
            </a:r>
            <a:r>
              <a:rPr lang="zh-CN" altLang="en-US" sz="1900" b="1" dirty="0"/>
              <a:t>停用或删除对应的账号</a:t>
            </a:r>
            <a:endParaRPr lang="en-US" altLang="zh-CN" sz="1900" b="1" dirty="0"/>
          </a:p>
          <a:p>
            <a:pPr>
              <a:buFont typeface="Wingdings" panose="05000000000000000000" pitchFamily="2" charset="2"/>
              <a:buChar char="p"/>
            </a:pPr>
            <a:r>
              <a:rPr lang="zh-CN" altLang="en-US" sz="1900" b="1" dirty="0"/>
              <a:t>若本院用户忘记密码，可在此处为其账号重置密码</a:t>
            </a:r>
            <a:endParaRPr lang="en-US" altLang="zh-CN" sz="1900" b="1" dirty="0"/>
          </a:p>
        </p:txBody>
      </p:sp>
      <p:sp>
        <p:nvSpPr>
          <p:cNvPr id="7" name="标题 1"/>
          <p:cNvSpPr>
            <a:spLocks noGrp="1"/>
          </p:cNvSpPr>
          <p:nvPr>
            <p:ph type="title"/>
          </p:nvPr>
        </p:nvSpPr>
        <p:spPr>
          <a:xfrm>
            <a:off x="892294" y="299308"/>
            <a:ext cx="7152604" cy="474416"/>
          </a:xfrm>
        </p:spPr>
        <p:txBody>
          <a:bodyPr>
            <a:noAutofit/>
          </a:bodyPr>
          <a:lstStyle/>
          <a:p>
            <a:r>
              <a:rPr lang="zh-CN" altLang="en-US" sz="3200" b="1" dirty="0">
                <a:solidFill>
                  <a:srgbClr val="002060"/>
                </a:solidFill>
              </a:rPr>
              <a:t>数据填报云平台的功能：系统管理</a:t>
            </a:r>
            <a:endParaRPr lang="zh-CN" altLang="en-US" sz="3200" dirty="0"/>
          </a:p>
        </p:txBody>
      </p:sp>
      <p:pic>
        <p:nvPicPr>
          <p:cNvPr id="8"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96" y="2869809"/>
            <a:ext cx="7405289" cy="3443517"/>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882" y="2877306"/>
            <a:ext cx="2309475" cy="1361498"/>
          </a:xfrm>
          <a:prstGeom prst="rect">
            <a:avLst/>
          </a:prstGeom>
          <a:ln>
            <a:solidFill>
              <a:srgbClr val="FF0000"/>
            </a:solidFill>
          </a:ln>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004" y="4698609"/>
            <a:ext cx="1955940" cy="2120581"/>
          </a:xfrm>
          <a:prstGeom prst="rect">
            <a:avLst/>
          </a:prstGeom>
          <a:ln>
            <a:solidFill>
              <a:srgbClr val="FF0000"/>
            </a:solidFill>
          </a:ln>
        </p:spPr>
      </p:pic>
      <p:sp>
        <p:nvSpPr>
          <p:cNvPr id="11" name="矩形 10"/>
          <p:cNvSpPr/>
          <p:nvPr/>
        </p:nvSpPr>
        <p:spPr>
          <a:xfrm>
            <a:off x="783396" y="5568437"/>
            <a:ext cx="1284555" cy="5538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7399607" y="3657599"/>
            <a:ext cx="534570" cy="281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6865037" y="4557930"/>
            <a:ext cx="407960" cy="309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 name="直接箭头连接符 13"/>
          <p:cNvCxnSpPr>
            <a:cxnSpLocks/>
          </p:cNvCxnSpPr>
          <p:nvPr/>
        </p:nvCxnSpPr>
        <p:spPr>
          <a:xfrm flipH="1">
            <a:off x="6365944" y="4849214"/>
            <a:ext cx="506124" cy="214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cxnSpLocks/>
          </p:cNvCxnSpPr>
          <p:nvPr/>
        </p:nvCxnSpPr>
        <p:spPr>
          <a:xfrm flipH="1">
            <a:off x="6721241" y="3679830"/>
            <a:ext cx="678366" cy="187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185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4514100"/>
            <a:ext cx="9144000" cy="1706814"/>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5000"/>
              </a:lnSpc>
              <a:spcBef>
                <a:spcPct val="15000"/>
              </a:spcBef>
              <a:buClr>
                <a:schemeClr val="tx2"/>
              </a:buClr>
              <a:buSzPct val="110000"/>
              <a:buFontTx/>
              <a:buNone/>
            </a:pPr>
            <a:r>
              <a:rPr lang="en-US" altLang="zh-CN" sz="10900" i="1" dirty="0">
                <a:solidFill>
                  <a:srgbClr val="000066"/>
                </a:solidFill>
                <a:latin typeface="华文行楷" panose="02010800040101010101" pitchFamily="2" charset="-122"/>
                <a:ea typeface="华文行楷" panose="02010800040101010101" pitchFamily="2" charset="-122"/>
              </a:rPr>
              <a:t>Thankyou !</a:t>
            </a:r>
          </a:p>
        </p:txBody>
      </p:sp>
      <p:pic>
        <p:nvPicPr>
          <p:cNvPr id="2" name="图片 1" descr="未标题-2"/>
          <p:cNvPicPr>
            <a:picLocks noChangeAspect="1"/>
          </p:cNvPicPr>
          <p:nvPr/>
        </p:nvPicPr>
        <p:blipFill>
          <a:blip r:embed="rId2"/>
          <a:stretch>
            <a:fillRect/>
          </a:stretch>
        </p:blipFill>
        <p:spPr>
          <a:xfrm>
            <a:off x="2980372" y="1512859"/>
            <a:ext cx="3183255" cy="3181350"/>
          </a:xfrm>
          <a:prstGeom prst="rect">
            <a:avLst/>
          </a:prstGeom>
        </p:spPr>
      </p:pic>
    </p:spTree>
    <p:extLst>
      <p:ext uri="{BB962C8B-B14F-4D97-AF65-F5344CB8AC3E}">
        <p14:creationId xmlns:p14="http://schemas.microsoft.com/office/powerpoint/2010/main" val="30383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0430" y="208639"/>
            <a:ext cx="7492051" cy="697912"/>
          </a:xfrm>
        </p:spPr>
        <p:txBody>
          <a:bodyPr>
            <a:normAutofit/>
          </a:bodyPr>
          <a:lstStyle/>
          <a:p>
            <a:r>
              <a:rPr lang="zh-CN" altLang="en-US" sz="3200" b="1" dirty="0">
                <a:solidFill>
                  <a:srgbClr val="002060"/>
                </a:solidFill>
              </a:rPr>
              <a:t>数据库的重要性</a:t>
            </a:r>
            <a:endParaRPr lang="zh-CN" altLang="zh-CN" sz="3200" dirty="0">
              <a:solidFill>
                <a:srgbClr val="002060"/>
              </a:solidFill>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959114019"/>
              </p:ext>
            </p:extLst>
          </p:nvPr>
        </p:nvGraphicFramePr>
        <p:xfrm>
          <a:off x="492369" y="1825526"/>
          <a:ext cx="7906044" cy="4223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ine 258"/>
          <p:cNvSpPr>
            <a:spLocks noChangeShapeType="1"/>
          </p:cNvSpPr>
          <p:nvPr/>
        </p:nvSpPr>
        <p:spPr bwMode="auto">
          <a:xfrm>
            <a:off x="1962002" y="2368508"/>
            <a:ext cx="0" cy="0"/>
          </a:xfrm>
          <a:prstGeom prst="line">
            <a:avLst/>
          </a:prstGeom>
          <a:noFill/>
          <a:ln w="30163">
            <a:solidFill>
              <a:srgbClr val="4DFFB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Freeform 259"/>
          <p:cNvSpPr>
            <a:spLocks/>
          </p:cNvSpPr>
          <p:nvPr/>
        </p:nvSpPr>
        <p:spPr bwMode="auto">
          <a:xfrm>
            <a:off x="1780139" y="2019258"/>
            <a:ext cx="362838" cy="179386"/>
          </a:xfrm>
          <a:custGeom>
            <a:avLst/>
            <a:gdLst>
              <a:gd name="T0" fmla="*/ 336500 w 128"/>
              <a:gd name="T1" fmla="*/ 177800 h 63"/>
              <a:gd name="T2" fmla="*/ 319534 w 128"/>
              <a:gd name="T3" fmla="*/ 160867 h 63"/>
              <a:gd name="T4" fmla="*/ 339328 w 128"/>
              <a:gd name="T5" fmla="*/ 107244 h 63"/>
              <a:gd name="T6" fmla="*/ 254496 w 128"/>
              <a:gd name="T7" fmla="*/ 22578 h 63"/>
              <a:gd name="T8" fmla="*/ 189458 w 128"/>
              <a:gd name="T9" fmla="*/ 53622 h 63"/>
              <a:gd name="T10" fmla="*/ 180975 w 128"/>
              <a:gd name="T11" fmla="*/ 62089 h 63"/>
              <a:gd name="T12" fmla="*/ 172492 w 128"/>
              <a:gd name="T13" fmla="*/ 53622 h 63"/>
              <a:gd name="T14" fmla="*/ 107454 w 128"/>
              <a:gd name="T15" fmla="*/ 22578 h 63"/>
              <a:gd name="T16" fmla="*/ 22622 w 128"/>
              <a:gd name="T17" fmla="*/ 107244 h 63"/>
              <a:gd name="T18" fmla="*/ 42416 w 128"/>
              <a:gd name="T19" fmla="*/ 160867 h 63"/>
              <a:gd name="T20" fmla="*/ 25450 w 128"/>
              <a:gd name="T21" fmla="*/ 177800 h 63"/>
              <a:gd name="T22" fmla="*/ 0 w 128"/>
              <a:gd name="T23" fmla="*/ 107244 h 63"/>
              <a:gd name="T24" fmla="*/ 107454 w 128"/>
              <a:gd name="T25" fmla="*/ 0 h 63"/>
              <a:gd name="T26" fmla="*/ 180975 w 128"/>
              <a:gd name="T27" fmla="*/ 28222 h 63"/>
              <a:gd name="T28" fmla="*/ 254496 w 128"/>
              <a:gd name="T29" fmla="*/ 0 h 63"/>
              <a:gd name="T30" fmla="*/ 361950 w 128"/>
              <a:gd name="T31" fmla="*/ 107244 h 63"/>
              <a:gd name="T32" fmla="*/ 336500 w 128"/>
              <a:gd name="T33" fmla="*/ 17780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 h="63">
                <a:moveTo>
                  <a:pt x="119" y="63"/>
                </a:moveTo>
                <a:cubicBezTo>
                  <a:pt x="113" y="57"/>
                  <a:pt x="113" y="57"/>
                  <a:pt x="113" y="57"/>
                </a:cubicBezTo>
                <a:cubicBezTo>
                  <a:pt x="117" y="52"/>
                  <a:pt x="120" y="45"/>
                  <a:pt x="120" y="38"/>
                </a:cubicBezTo>
                <a:cubicBezTo>
                  <a:pt x="120" y="21"/>
                  <a:pt x="107" y="8"/>
                  <a:pt x="90" y="8"/>
                </a:cubicBezTo>
                <a:cubicBezTo>
                  <a:pt x="81" y="8"/>
                  <a:pt x="73" y="12"/>
                  <a:pt x="67" y="19"/>
                </a:cubicBezTo>
                <a:cubicBezTo>
                  <a:pt x="64" y="22"/>
                  <a:pt x="64" y="22"/>
                  <a:pt x="64" y="22"/>
                </a:cubicBezTo>
                <a:cubicBezTo>
                  <a:pt x="61" y="19"/>
                  <a:pt x="61" y="19"/>
                  <a:pt x="61" y="19"/>
                </a:cubicBezTo>
                <a:cubicBezTo>
                  <a:pt x="55" y="12"/>
                  <a:pt x="47" y="8"/>
                  <a:pt x="38" y="8"/>
                </a:cubicBezTo>
                <a:cubicBezTo>
                  <a:pt x="21" y="8"/>
                  <a:pt x="8" y="21"/>
                  <a:pt x="8" y="38"/>
                </a:cubicBezTo>
                <a:cubicBezTo>
                  <a:pt x="8" y="45"/>
                  <a:pt x="11" y="52"/>
                  <a:pt x="15" y="57"/>
                </a:cubicBezTo>
                <a:cubicBezTo>
                  <a:pt x="9" y="63"/>
                  <a:pt x="9" y="63"/>
                  <a:pt x="9" y="63"/>
                </a:cubicBezTo>
                <a:cubicBezTo>
                  <a:pt x="3" y="56"/>
                  <a:pt x="0" y="47"/>
                  <a:pt x="0" y="38"/>
                </a:cubicBezTo>
                <a:cubicBezTo>
                  <a:pt x="0" y="17"/>
                  <a:pt x="17" y="0"/>
                  <a:pt x="38" y="0"/>
                </a:cubicBezTo>
                <a:cubicBezTo>
                  <a:pt x="48" y="0"/>
                  <a:pt x="57" y="4"/>
                  <a:pt x="64" y="10"/>
                </a:cubicBezTo>
                <a:cubicBezTo>
                  <a:pt x="71" y="4"/>
                  <a:pt x="80" y="0"/>
                  <a:pt x="90" y="0"/>
                </a:cubicBezTo>
                <a:cubicBezTo>
                  <a:pt x="111" y="0"/>
                  <a:pt x="128" y="17"/>
                  <a:pt x="128" y="38"/>
                </a:cubicBezTo>
                <a:cubicBezTo>
                  <a:pt x="128" y="47"/>
                  <a:pt x="125" y="56"/>
                  <a:pt x="119" y="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Line 260"/>
          <p:cNvSpPr>
            <a:spLocks noChangeShapeType="1"/>
          </p:cNvSpPr>
          <p:nvPr/>
        </p:nvSpPr>
        <p:spPr bwMode="auto">
          <a:xfrm>
            <a:off x="1962002" y="2368508"/>
            <a:ext cx="0" cy="0"/>
          </a:xfrm>
          <a:prstGeom prst="line">
            <a:avLst/>
          </a:prstGeom>
          <a:noFill/>
          <a:ln w="30163">
            <a:solidFill>
              <a:srgbClr val="4DFFB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Freeform 261"/>
          <p:cNvSpPr>
            <a:spLocks/>
          </p:cNvSpPr>
          <p:nvPr/>
        </p:nvSpPr>
        <p:spPr bwMode="auto">
          <a:xfrm>
            <a:off x="1780139" y="2098632"/>
            <a:ext cx="362838" cy="187395"/>
          </a:xfrm>
          <a:custGeom>
            <a:avLst/>
            <a:gdLst>
              <a:gd name="T0" fmla="*/ 172016 w 303"/>
              <a:gd name="T1" fmla="*/ 185738 h 156"/>
              <a:gd name="T2" fmla="*/ 132596 w 303"/>
              <a:gd name="T3" fmla="*/ 107157 h 156"/>
              <a:gd name="T4" fmla="*/ 121845 w 303"/>
              <a:gd name="T5" fmla="*/ 134541 h 156"/>
              <a:gd name="T6" fmla="*/ 0 w 303"/>
              <a:gd name="T7" fmla="*/ 134541 h 156"/>
              <a:gd name="T8" fmla="*/ 0 w 303"/>
              <a:gd name="T9" fmla="*/ 111919 h 156"/>
              <a:gd name="T10" fmla="*/ 105121 w 303"/>
              <a:gd name="T11" fmla="*/ 111919 h 156"/>
              <a:gd name="T12" fmla="*/ 132596 w 303"/>
              <a:gd name="T13" fmla="*/ 50006 h 156"/>
              <a:gd name="T14" fmla="*/ 169627 w 303"/>
              <a:gd name="T15" fmla="*/ 126207 h 156"/>
              <a:gd name="T16" fmla="*/ 215020 w 303"/>
              <a:gd name="T17" fmla="*/ 0 h 156"/>
              <a:gd name="T18" fmla="*/ 256829 w 303"/>
              <a:gd name="T19" fmla="*/ 111919 h 156"/>
              <a:gd name="T20" fmla="*/ 361950 w 303"/>
              <a:gd name="T21" fmla="*/ 111919 h 156"/>
              <a:gd name="T22" fmla="*/ 361950 w 303"/>
              <a:gd name="T23" fmla="*/ 134541 h 156"/>
              <a:gd name="T24" fmla="*/ 240105 w 303"/>
              <a:gd name="T25" fmla="*/ 134541 h 156"/>
              <a:gd name="T26" fmla="*/ 215020 w 303"/>
              <a:gd name="T27" fmla="*/ 64294 h 156"/>
              <a:gd name="T28" fmla="*/ 172016 w 303"/>
              <a:gd name="T29" fmla="*/ 185738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 h="156">
                <a:moveTo>
                  <a:pt x="144" y="156"/>
                </a:moveTo>
                <a:lnTo>
                  <a:pt x="111" y="90"/>
                </a:lnTo>
                <a:lnTo>
                  <a:pt x="102" y="113"/>
                </a:lnTo>
                <a:lnTo>
                  <a:pt x="0" y="113"/>
                </a:lnTo>
                <a:lnTo>
                  <a:pt x="0" y="94"/>
                </a:lnTo>
                <a:lnTo>
                  <a:pt x="88" y="94"/>
                </a:lnTo>
                <a:lnTo>
                  <a:pt x="111" y="42"/>
                </a:lnTo>
                <a:lnTo>
                  <a:pt x="142" y="106"/>
                </a:lnTo>
                <a:lnTo>
                  <a:pt x="180" y="0"/>
                </a:lnTo>
                <a:lnTo>
                  <a:pt x="215" y="94"/>
                </a:lnTo>
                <a:lnTo>
                  <a:pt x="303" y="94"/>
                </a:lnTo>
                <a:lnTo>
                  <a:pt x="303" y="113"/>
                </a:lnTo>
                <a:lnTo>
                  <a:pt x="201" y="113"/>
                </a:lnTo>
                <a:lnTo>
                  <a:pt x="180" y="54"/>
                </a:lnTo>
                <a:lnTo>
                  <a:pt x="144" y="1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262"/>
          <p:cNvSpPr>
            <a:spLocks/>
          </p:cNvSpPr>
          <p:nvPr/>
        </p:nvSpPr>
        <p:spPr bwMode="auto">
          <a:xfrm>
            <a:off x="1851926" y="2252620"/>
            <a:ext cx="221204" cy="128133"/>
          </a:xfrm>
          <a:custGeom>
            <a:avLst/>
            <a:gdLst>
              <a:gd name="T0" fmla="*/ 127627 w 185"/>
              <a:gd name="T1" fmla="*/ 127000 h 106"/>
              <a:gd name="T2" fmla="*/ 93036 w 185"/>
              <a:gd name="T3" fmla="*/ 127000 h 106"/>
              <a:gd name="T4" fmla="*/ 0 w 185"/>
              <a:gd name="T5" fmla="*/ 16774 h 106"/>
              <a:gd name="T6" fmla="*/ 16699 w 185"/>
              <a:gd name="T7" fmla="*/ 0 h 106"/>
              <a:gd name="T8" fmla="*/ 104964 w 185"/>
              <a:gd name="T9" fmla="*/ 104236 h 106"/>
              <a:gd name="T10" fmla="*/ 115699 w 185"/>
              <a:gd name="T11" fmla="*/ 104236 h 106"/>
              <a:gd name="T12" fmla="*/ 203964 w 185"/>
              <a:gd name="T13" fmla="*/ 0 h 106"/>
              <a:gd name="T14" fmla="*/ 220663 w 185"/>
              <a:gd name="T15" fmla="*/ 16774 h 106"/>
              <a:gd name="T16" fmla="*/ 127627 w 185"/>
              <a:gd name="T17" fmla="*/ 12700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 h="106">
                <a:moveTo>
                  <a:pt x="107" y="106"/>
                </a:moveTo>
                <a:lnTo>
                  <a:pt x="78" y="106"/>
                </a:lnTo>
                <a:lnTo>
                  <a:pt x="0" y="14"/>
                </a:lnTo>
                <a:lnTo>
                  <a:pt x="14" y="0"/>
                </a:lnTo>
                <a:lnTo>
                  <a:pt x="88" y="87"/>
                </a:lnTo>
                <a:lnTo>
                  <a:pt x="97" y="87"/>
                </a:lnTo>
                <a:lnTo>
                  <a:pt x="171" y="0"/>
                </a:lnTo>
                <a:lnTo>
                  <a:pt x="185" y="14"/>
                </a:lnTo>
                <a:lnTo>
                  <a:pt x="107"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65"/>
          <p:cNvSpPr>
            <a:spLocks noEditPoints="1"/>
          </p:cNvSpPr>
          <p:nvPr/>
        </p:nvSpPr>
        <p:spPr bwMode="auto">
          <a:xfrm>
            <a:off x="1806769" y="2876444"/>
            <a:ext cx="364430" cy="363578"/>
          </a:xfrm>
          <a:custGeom>
            <a:avLst/>
            <a:gdLst>
              <a:gd name="T0" fmla="*/ 181769 w 128"/>
              <a:gd name="T1" fmla="*/ 360363 h 128"/>
              <a:gd name="T2" fmla="*/ 0 w 128"/>
              <a:gd name="T3" fmla="*/ 180182 h 128"/>
              <a:gd name="T4" fmla="*/ 181769 w 128"/>
              <a:gd name="T5" fmla="*/ 0 h 128"/>
              <a:gd name="T6" fmla="*/ 363538 w 128"/>
              <a:gd name="T7" fmla="*/ 180182 h 128"/>
              <a:gd name="T8" fmla="*/ 181769 w 128"/>
              <a:gd name="T9" fmla="*/ 360363 h 128"/>
              <a:gd name="T10" fmla="*/ 181769 w 128"/>
              <a:gd name="T11" fmla="*/ 22523 h 128"/>
              <a:gd name="T12" fmla="*/ 22721 w 128"/>
              <a:gd name="T13" fmla="*/ 180182 h 128"/>
              <a:gd name="T14" fmla="*/ 181769 w 128"/>
              <a:gd name="T15" fmla="*/ 337840 h 128"/>
              <a:gd name="T16" fmla="*/ 340817 w 128"/>
              <a:gd name="T17" fmla="*/ 180182 h 128"/>
              <a:gd name="T18" fmla="*/ 181769 w 128"/>
              <a:gd name="T19" fmla="*/ 22523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128">
                <a:moveTo>
                  <a:pt x="64" y="128"/>
                </a:moveTo>
                <a:cubicBezTo>
                  <a:pt x="29" y="128"/>
                  <a:pt x="0" y="99"/>
                  <a:pt x="0" y="64"/>
                </a:cubicBezTo>
                <a:cubicBezTo>
                  <a:pt x="0" y="29"/>
                  <a:pt x="29" y="0"/>
                  <a:pt x="64" y="0"/>
                </a:cubicBezTo>
                <a:cubicBezTo>
                  <a:pt x="99" y="0"/>
                  <a:pt x="128" y="29"/>
                  <a:pt x="128" y="64"/>
                </a:cubicBezTo>
                <a:cubicBezTo>
                  <a:pt x="128" y="99"/>
                  <a:pt x="99" y="128"/>
                  <a:pt x="64" y="128"/>
                </a:cubicBezTo>
                <a:close/>
                <a:moveTo>
                  <a:pt x="64" y="8"/>
                </a:moveTo>
                <a:cubicBezTo>
                  <a:pt x="33" y="8"/>
                  <a:pt x="8" y="33"/>
                  <a:pt x="8" y="64"/>
                </a:cubicBezTo>
                <a:cubicBezTo>
                  <a:pt x="8" y="95"/>
                  <a:pt x="33" y="120"/>
                  <a:pt x="64" y="120"/>
                </a:cubicBezTo>
                <a:cubicBezTo>
                  <a:pt x="95" y="120"/>
                  <a:pt x="120" y="95"/>
                  <a:pt x="120" y="64"/>
                </a:cubicBezTo>
                <a:cubicBezTo>
                  <a:pt x="120" y="33"/>
                  <a:pt x="95" y="8"/>
                  <a:pt x="6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Freeform 166"/>
          <p:cNvSpPr>
            <a:spLocks noEditPoints="1"/>
          </p:cNvSpPr>
          <p:nvPr/>
        </p:nvSpPr>
        <p:spPr bwMode="auto">
          <a:xfrm>
            <a:off x="1943964" y="3011382"/>
            <a:ext cx="90710" cy="92896"/>
          </a:xfrm>
          <a:custGeom>
            <a:avLst/>
            <a:gdLst>
              <a:gd name="T0" fmla="*/ 45244 w 32"/>
              <a:gd name="T1" fmla="*/ 92075 h 32"/>
              <a:gd name="T2" fmla="*/ 0 w 32"/>
              <a:gd name="T3" fmla="*/ 46038 h 32"/>
              <a:gd name="T4" fmla="*/ 45244 w 32"/>
              <a:gd name="T5" fmla="*/ 0 h 32"/>
              <a:gd name="T6" fmla="*/ 90488 w 32"/>
              <a:gd name="T7" fmla="*/ 46038 h 32"/>
              <a:gd name="T8" fmla="*/ 45244 w 32"/>
              <a:gd name="T9" fmla="*/ 92075 h 32"/>
              <a:gd name="T10" fmla="*/ 45244 w 32"/>
              <a:gd name="T11" fmla="*/ 23019 h 32"/>
              <a:gd name="T12" fmla="*/ 22622 w 32"/>
              <a:gd name="T13" fmla="*/ 46038 h 32"/>
              <a:gd name="T14" fmla="*/ 45244 w 32"/>
              <a:gd name="T15" fmla="*/ 69056 h 32"/>
              <a:gd name="T16" fmla="*/ 67866 w 32"/>
              <a:gd name="T17" fmla="*/ 46038 h 32"/>
              <a:gd name="T18" fmla="*/ 45244 w 32"/>
              <a:gd name="T19" fmla="*/ 2301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Rectangle 167"/>
          <p:cNvSpPr>
            <a:spLocks noChangeArrowheads="1"/>
          </p:cNvSpPr>
          <p:nvPr/>
        </p:nvSpPr>
        <p:spPr bwMode="auto">
          <a:xfrm>
            <a:off x="1954030" y="2920892"/>
            <a:ext cx="45719" cy="115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8" name="Rectangle 168"/>
          <p:cNvSpPr>
            <a:spLocks noChangeArrowheads="1"/>
          </p:cNvSpPr>
          <p:nvPr/>
        </p:nvSpPr>
        <p:spPr bwMode="auto">
          <a:xfrm>
            <a:off x="1954030" y="3079644"/>
            <a:ext cx="45719" cy="1137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9" name="Freeform 169"/>
          <p:cNvSpPr>
            <a:spLocks/>
          </p:cNvSpPr>
          <p:nvPr/>
        </p:nvSpPr>
        <p:spPr bwMode="auto">
          <a:xfrm>
            <a:off x="1997923" y="2952642"/>
            <a:ext cx="97076" cy="97702"/>
          </a:xfrm>
          <a:custGeom>
            <a:avLst/>
            <a:gdLst>
              <a:gd name="T0" fmla="*/ 14346 w 81"/>
              <a:gd name="T1" fmla="*/ 96838 h 81"/>
              <a:gd name="T2" fmla="*/ 0 w 81"/>
              <a:gd name="T3" fmla="*/ 82492 h 81"/>
              <a:gd name="T4" fmla="*/ 78905 w 81"/>
              <a:gd name="T5" fmla="*/ 0 h 81"/>
              <a:gd name="T6" fmla="*/ 96838 w 81"/>
              <a:gd name="T7" fmla="*/ 17933 h 81"/>
              <a:gd name="T8" fmla="*/ 14346 w 81"/>
              <a:gd name="T9" fmla="*/ 96838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81">
                <a:moveTo>
                  <a:pt x="12" y="81"/>
                </a:moveTo>
                <a:lnTo>
                  <a:pt x="0" y="69"/>
                </a:lnTo>
                <a:lnTo>
                  <a:pt x="66" y="0"/>
                </a:lnTo>
                <a:lnTo>
                  <a:pt x="81" y="15"/>
                </a:lnTo>
                <a:lnTo>
                  <a:pt x="12" y="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70"/>
          <p:cNvSpPr>
            <a:spLocks/>
          </p:cNvSpPr>
          <p:nvPr/>
        </p:nvSpPr>
        <p:spPr bwMode="auto">
          <a:xfrm>
            <a:off x="1883623" y="3065355"/>
            <a:ext cx="97076" cy="96100"/>
          </a:xfrm>
          <a:custGeom>
            <a:avLst/>
            <a:gdLst>
              <a:gd name="T0" fmla="*/ 17933 w 81"/>
              <a:gd name="T1" fmla="*/ 95250 h 80"/>
              <a:gd name="T2" fmla="*/ 0 w 81"/>
              <a:gd name="T3" fmla="*/ 78581 h 80"/>
              <a:gd name="T4" fmla="*/ 82492 w 81"/>
              <a:gd name="T5" fmla="*/ 0 h 80"/>
              <a:gd name="T6" fmla="*/ 96838 w 81"/>
              <a:gd name="T7" fmla="*/ 14288 h 80"/>
              <a:gd name="T8" fmla="*/ 17933 w 81"/>
              <a:gd name="T9" fmla="*/ 9525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80">
                <a:moveTo>
                  <a:pt x="15" y="80"/>
                </a:moveTo>
                <a:lnTo>
                  <a:pt x="0" y="66"/>
                </a:lnTo>
                <a:lnTo>
                  <a:pt x="69" y="0"/>
                </a:lnTo>
                <a:lnTo>
                  <a:pt x="81" y="12"/>
                </a:lnTo>
                <a:lnTo>
                  <a:pt x="15"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Line 238"/>
          <p:cNvSpPr>
            <a:spLocks noChangeShapeType="1"/>
          </p:cNvSpPr>
          <p:nvPr/>
        </p:nvSpPr>
        <p:spPr bwMode="auto">
          <a:xfrm>
            <a:off x="1983874" y="3866289"/>
            <a:ext cx="0" cy="0"/>
          </a:xfrm>
          <a:prstGeom prst="line">
            <a:avLst/>
          </a:prstGeom>
          <a:noFill/>
          <a:ln w="30163">
            <a:solidFill>
              <a:srgbClr val="4DFFB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239"/>
          <p:cNvSpPr>
            <a:spLocks noChangeShapeType="1"/>
          </p:cNvSpPr>
          <p:nvPr/>
        </p:nvSpPr>
        <p:spPr bwMode="auto">
          <a:xfrm>
            <a:off x="2110874" y="3994876"/>
            <a:ext cx="0" cy="0"/>
          </a:xfrm>
          <a:prstGeom prst="line">
            <a:avLst/>
          </a:prstGeom>
          <a:noFill/>
          <a:ln w="30163">
            <a:solidFill>
              <a:srgbClr val="4DFFB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Freeform 240"/>
          <p:cNvSpPr>
            <a:spLocks/>
          </p:cNvSpPr>
          <p:nvPr/>
        </p:nvSpPr>
        <p:spPr bwMode="auto">
          <a:xfrm>
            <a:off x="1975387" y="3777391"/>
            <a:ext cx="225978" cy="227436"/>
          </a:xfrm>
          <a:custGeom>
            <a:avLst/>
            <a:gdLst>
              <a:gd name="T0" fmla="*/ 143708 w 80"/>
              <a:gd name="T1" fmla="*/ 225425 h 80"/>
              <a:gd name="T2" fmla="*/ 126802 w 80"/>
              <a:gd name="T3" fmla="*/ 208518 h 80"/>
              <a:gd name="T4" fmla="*/ 171887 w 80"/>
              <a:gd name="T5" fmla="*/ 166251 h 80"/>
              <a:gd name="T6" fmla="*/ 171887 w 80"/>
              <a:gd name="T7" fmla="*/ 53538 h 80"/>
              <a:gd name="T8" fmla="*/ 59174 w 80"/>
              <a:gd name="T9" fmla="*/ 53538 h 80"/>
              <a:gd name="T10" fmla="*/ 16907 w 80"/>
              <a:gd name="T11" fmla="*/ 98623 h 80"/>
              <a:gd name="T12" fmla="*/ 0 w 80"/>
              <a:gd name="T13" fmla="*/ 81717 h 80"/>
              <a:gd name="T14" fmla="*/ 45085 w 80"/>
              <a:gd name="T15" fmla="*/ 39449 h 80"/>
              <a:gd name="T16" fmla="*/ 185976 w 80"/>
              <a:gd name="T17" fmla="*/ 39449 h 80"/>
              <a:gd name="T18" fmla="*/ 185976 w 80"/>
              <a:gd name="T19" fmla="*/ 180340 h 80"/>
              <a:gd name="T20" fmla="*/ 143708 w 80"/>
              <a:gd name="T21" fmla="*/ 225425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80">
                <a:moveTo>
                  <a:pt x="51" y="80"/>
                </a:moveTo>
                <a:cubicBezTo>
                  <a:pt x="45" y="74"/>
                  <a:pt x="45" y="74"/>
                  <a:pt x="45" y="74"/>
                </a:cubicBezTo>
                <a:cubicBezTo>
                  <a:pt x="61" y="59"/>
                  <a:pt x="61" y="59"/>
                  <a:pt x="61" y="59"/>
                </a:cubicBezTo>
                <a:cubicBezTo>
                  <a:pt x="72" y="48"/>
                  <a:pt x="72" y="30"/>
                  <a:pt x="61" y="19"/>
                </a:cubicBezTo>
                <a:cubicBezTo>
                  <a:pt x="50" y="8"/>
                  <a:pt x="32" y="8"/>
                  <a:pt x="21" y="19"/>
                </a:cubicBezTo>
                <a:cubicBezTo>
                  <a:pt x="6" y="35"/>
                  <a:pt x="6" y="35"/>
                  <a:pt x="6" y="35"/>
                </a:cubicBezTo>
                <a:cubicBezTo>
                  <a:pt x="0" y="29"/>
                  <a:pt x="0" y="29"/>
                  <a:pt x="0" y="29"/>
                </a:cubicBezTo>
                <a:cubicBezTo>
                  <a:pt x="16" y="14"/>
                  <a:pt x="16" y="14"/>
                  <a:pt x="16" y="14"/>
                </a:cubicBezTo>
                <a:cubicBezTo>
                  <a:pt x="30" y="0"/>
                  <a:pt x="52" y="0"/>
                  <a:pt x="66" y="14"/>
                </a:cubicBezTo>
                <a:cubicBezTo>
                  <a:pt x="80" y="28"/>
                  <a:pt x="80" y="50"/>
                  <a:pt x="66" y="64"/>
                </a:cubicBezTo>
                <a:lnTo>
                  <a:pt x="5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241"/>
          <p:cNvSpPr>
            <a:spLocks noEditPoints="1"/>
          </p:cNvSpPr>
          <p:nvPr/>
        </p:nvSpPr>
        <p:spPr bwMode="auto">
          <a:xfrm>
            <a:off x="1822871" y="3883750"/>
            <a:ext cx="272128" cy="264275"/>
          </a:xfrm>
          <a:custGeom>
            <a:avLst/>
            <a:gdLst>
              <a:gd name="T0" fmla="*/ 110281 w 96"/>
              <a:gd name="T1" fmla="*/ 261938 h 93"/>
              <a:gd name="T2" fmla="*/ 39588 w 96"/>
              <a:gd name="T3" fmla="*/ 230956 h 93"/>
              <a:gd name="T4" fmla="*/ 39588 w 96"/>
              <a:gd name="T5" fmla="*/ 90129 h 93"/>
              <a:gd name="T6" fmla="*/ 127248 w 96"/>
              <a:gd name="T7" fmla="*/ 0 h 93"/>
              <a:gd name="T8" fmla="*/ 271462 w 96"/>
              <a:gd name="T9" fmla="*/ 143643 h 93"/>
              <a:gd name="T10" fmla="*/ 180975 w 96"/>
              <a:gd name="T11" fmla="*/ 230956 h 93"/>
              <a:gd name="T12" fmla="*/ 110281 w 96"/>
              <a:gd name="T13" fmla="*/ 261938 h 93"/>
              <a:gd name="T14" fmla="*/ 127248 w 96"/>
              <a:gd name="T15" fmla="*/ 33798 h 93"/>
              <a:gd name="T16" fmla="*/ 53727 w 96"/>
              <a:gd name="T17" fmla="*/ 104212 h 93"/>
              <a:gd name="T18" fmla="*/ 53727 w 96"/>
              <a:gd name="T19" fmla="*/ 216873 h 93"/>
              <a:gd name="T20" fmla="*/ 110281 w 96"/>
              <a:gd name="T21" fmla="*/ 239406 h 93"/>
              <a:gd name="T22" fmla="*/ 166836 w 96"/>
              <a:gd name="T23" fmla="*/ 216873 h 93"/>
              <a:gd name="T24" fmla="*/ 237529 w 96"/>
              <a:gd name="T25" fmla="*/ 143643 h 93"/>
              <a:gd name="T26" fmla="*/ 127248 w 96"/>
              <a:gd name="T27" fmla="*/ 33798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93">
                <a:moveTo>
                  <a:pt x="39" y="93"/>
                </a:moveTo>
                <a:cubicBezTo>
                  <a:pt x="29" y="93"/>
                  <a:pt x="20" y="89"/>
                  <a:pt x="14" y="82"/>
                </a:cubicBezTo>
                <a:cubicBezTo>
                  <a:pt x="0" y="68"/>
                  <a:pt x="0" y="46"/>
                  <a:pt x="14" y="32"/>
                </a:cubicBezTo>
                <a:cubicBezTo>
                  <a:pt x="45" y="0"/>
                  <a:pt x="45" y="0"/>
                  <a:pt x="45" y="0"/>
                </a:cubicBezTo>
                <a:cubicBezTo>
                  <a:pt x="96" y="51"/>
                  <a:pt x="96" y="51"/>
                  <a:pt x="96" y="51"/>
                </a:cubicBezTo>
                <a:cubicBezTo>
                  <a:pt x="64" y="82"/>
                  <a:pt x="64" y="82"/>
                  <a:pt x="64" y="82"/>
                </a:cubicBezTo>
                <a:cubicBezTo>
                  <a:pt x="58" y="89"/>
                  <a:pt x="49" y="93"/>
                  <a:pt x="39" y="93"/>
                </a:cubicBezTo>
                <a:close/>
                <a:moveTo>
                  <a:pt x="45" y="12"/>
                </a:moveTo>
                <a:cubicBezTo>
                  <a:pt x="19" y="37"/>
                  <a:pt x="19" y="37"/>
                  <a:pt x="19" y="37"/>
                </a:cubicBezTo>
                <a:cubicBezTo>
                  <a:pt x="8" y="48"/>
                  <a:pt x="8" y="66"/>
                  <a:pt x="19" y="77"/>
                </a:cubicBezTo>
                <a:cubicBezTo>
                  <a:pt x="24" y="82"/>
                  <a:pt x="32" y="85"/>
                  <a:pt x="39" y="85"/>
                </a:cubicBezTo>
                <a:cubicBezTo>
                  <a:pt x="46" y="85"/>
                  <a:pt x="54" y="82"/>
                  <a:pt x="59" y="77"/>
                </a:cubicBezTo>
                <a:cubicBezTo>
                  <a:pt x="84" y="51"/>
                  <a:pt x="84" y="51"/>
                  <a:pt x="84" y="51"/>
                </a:cubicBezTo>
                <a:lnTo>
                  <a:pt x="45"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43"/>
          <p:cNvSpPr>
            <a:spLocks/>
          </p:cNvSpPr>
          <p:nvPr/>
        </p:nvSpPr>
        <p:spPr bwMode="auto">
          <a:xfrm>
            <a:off x="1821055" y="4744169"/>
            <a:ext cx="366021" cy="241851"/>
          </a:xfrm>
          <a:custGeom>
            <a:avLst/>
            <a:gdLst>
              <a:gd name="T0" fmla="*/ 182563 w 130"/>
              <a:gd name="T1" fmla="*/ 239713 h 85"/>
              <a:gd name="T2" fmla="*/ 115155 w 130"/>
              <a:gd name="T3" fmla="*/ 183310 h 85"/>
              <a:gd name="T4" fmla="*/ 0 w 130"/>
              <a:gd name="T5" fmla="*/ 183310 h 85"/>
              <a:gd name="T6" fmla="*/ 25278 w 130"/>
              <a:gd name="T7" fmla="*/ 0 h 85"/>
              <a:gd name="T8" fmla="*/ 47747 w 130"/>
              <a:gd name="T9" fmla="*/ 5640 h 85"/>
              <a:gd name="T10" fmla="*/ 28087 w 130"/>
              <a:gd name="T11" fmla="*/ 160749 h 85"/>
              <a:gd name="T12" fmla="*/ 137624 w 130"/>
              <a:gd name="T13" fmla="*/ 160749 h 85"/>
              <a:gd name="T14" fmla="*/ 137624 w 130"/>
              <a:gd name="T15" fmla="*/ 172029 h 85"/>
              <a:gd name="T16" fmla="*/ 182563 w 130"/>
              <a:gd name="T17" fmla="*/ 217152 h 85"/>
              <a:gd name="T18" fmla="*/ 227501 w 130"/>
              <a:gd name="T19" fmla="*/ 172029 h 85"/>
              <a:gd name="T20" fmla="*/ 227501 w 130"/>
              <a:gd name="T21" fmla="*/ 160749 h 85"/>
              <a:gd name="T22" fmla="*/ 337038 w 130"/>
              <a:gd name="T23" fmla="*/ 160749 h 85"/>
              <a:gd name="T24" fmla="*/ 317378 w 130"/>
              <a:gd name="T25" fmla="*/ 5640 h 85"/>
              <a:gd name="T26" fmla="*/ 339847 w 130"/>
              <a:gd name="T27" fmla="*/ 0 h 85"/>
              <a:gd name="T28" fmla="*/ 365125 w 130"/>
              <a:gd name="T29" fmla="*/ 183310 h 85"/>
              <a:gd name="T30" fmla="*/ 249970 w 130"/>
              <a:gd name="T31" fmla="*/ 183310 h 85"/>
              <a:gd name="T32" fmla="*/ 182563 w 130"/>
              <a:gd name="T33" fmla="*/ 239713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85">
                <a:moveTo>
                  <a:pt x="65" y="85"/>
                </a:moveTo>
                <a:cubicBezTo>
                  <a:pt x="53" y="85"/>
                  <a:pt x="43" y="76"/>
                  <a:pt x="41" y="65"/>
                </a:cubicBezTo>
                <a:cubicBezTo>
                  <a:pt x="0" y="65"/>
                  <a:pt x="0" y="65"/>
                  <a:pt x="0" y="65"/>
                </a:cubicBezTo>
                <a:cubicBezTo>
                  <a:pt x="9" y="0"/>
                  <a:pt x="9" y="0"/>
                  <a:pt x="9" y="0"/>
                </a:cubicBezTo>
                <a:cubicBezTo>
                  <a:pt x="17" y="2"/>
                  <a:pt x="17" y="2"/>
                  <a:pt x="17" y="2"/>
                </a:cubicBezTo>
                <a:cubicBezTo>
                  <a:pt x="10" y="57"/>
                  <a:pt x="10" y="57"/>
                  <a:pt x="10" y="57"/>
                </a:cubicBezTo>
                <a:cubicBezTo>
                  <a:pt x="49" y="57"/>
                  <a:pt x="49" y="57"/>
                  <a:pt x="49" y="57"/>
                </a:cubicBezTo>
                <a:cubicBezTo>
                  <a:pt x="49" y="61"/>
                  <a:pt x="49" y="61"/>
                  <a:pt x="49" y="61"/>
                </a:cubicBezTo>
                <a:cubicBezTo>
                  <a:pt x="49" y="70"/>
                  <a:pt x="56" y="77"/>
                  <a:pt x="65" y="77"/>
                </a:cubicBezTo>
                <a:cubicBezTo>
                  <a:pt x="74" y="77"/>
                  <a:pt x="81" y="70"/>
                  <a:pt x="81" y="61"/>
                </a:cubicBezTo>
                <a:cubicBezTo>
                  <a:pt x="81" y="57"/>
                  <a:pt x="81" y="57"/>
                  <a:pt x="81" y="57"/>
                </a:cubicBezTo>
                <a:cubicBezTo>
                  <a:pt x="120" y="57"/>
                  <a:pt x="120" y="57"/>
                  <a:pt x="120" y="57"/>
                </a:cubicBezTo>
                <a:cubicBezTo>
                  <a:pt x="113" y="2"/>
                  <a:pt x="113" y="2"/>
                  <a:pt x="113" y="2"/>
                </a:cubicBezTo>
                <a:cubicBezTo>
                  <a:pt x="121" y="0"/>
                  <a:pt x="121" y="0"/>
                  <a:pt x="121" y="0"/>
                </a:cubicBezTo>
                <a:cubicBezTo>
                  <a:pt x="130" y="65"/>
                  <a:pt x="130" y="65"/>
                  <a:pt x="130" y="65"/>
                </a:cubicBezTo>
                <a:cubicBezTo>
                  <a:pt x="89" y="65"/>
                  <a:pt x="89" y="65"/>
                  <a:pt x="89" y="65"/>
                </a:cubicBezTo>
                <a:cubicBezTo>
                  <a:pt x="87" y="76"/>
                  <a:pt x="77" y="85"/>
                  <a:pt x="65"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44"/>
          <p:cNvSpPr>
            <a:spLocks/>
          </p:cNvSpPr>
          <p:nvPr/>
        </p:nvSpPr>
        <p:spPr bwMode="auto">
          <a:xfrm>
            <a:off x="1822649" y="4950542"/>
            <a:ext cx="362838" cy="102506"/>
          </a:xfrm>
          <a:custGeom>
            <a:avLst/>
            <a:gdLst>
              <a:gd name="T0" fmla="*/ 361950 w 303"/>
              <a:gd name="T1" fmla="*/ 101600 h 85"/>
              <a:gd name="T2" fmla="*/ 0 w 303"/>
              <a:gd name="T3" fmla="*/ 101600 h 85"/>
              <a:gd name="T4" fmla="*/ 0 w 303"/>
              <a:gd name="T5" fmla="*/ 0 h 85"/>
              <a:gd name="T6" fmla="*/ 22697 w 303"/>
              <a:gd name="T7" fmla="*/ 0 h 85"/>
              <a:gd name="T8" fmla="*/ 22697 w 303"/>
              <a:gd name="T9" fmla="*/ 78889 h 85"/>
              <a:gd name="T10" fmla="*/ 339253 w 303"/>
              <a:gd name="T11" fmla="*/ 78889 h 85"/>
              <a:gd name="T12" fmla="*/ 339253 w 303"/>
              <a:gd name="T13" fmla="*/ 0 h 85"/>
              <a:gd name="T14" fmla="*/ 361950 w 303"/>
              <a:gd name="T15" fmla="*/ 0 h 85"/>
              <a:gd name="T16" fmla="*/ 361950 w 303"/>
              <a:gd name="T17" fmla="*/ 10160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3" h="85">
                <a:moveTo>
                  <a:pt x="303" y="85"/>
                </a:moveTo>
                <a:lnTo>
                  <a:pt x="0" y="85"/>
                </a:lnTo>
                <a:lnTo>
                  <a:pt x="0" y="0"/>
                </a:lnTo>
                <a:lnTo>
                  <a:pt x="19" y="0"/>
                </a:lnTo>
                <a:lnTo>
                  <a:pt x="19" y="66"/>
                </a:lnTo>
                <a:lnTo>
                  <a:pt x="284" y="66"/>
                </a:lnTo>
                <a:lnTo>
                  <a:pt x="284" y="0"/>
                </a:lnTo>
                <a:lnTo>
                  <a:pt x="303" y="0"/>
                </a:lnTo>
                <a:lnTo>
                  <a:pt x="303"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Freeform 45"/>
          <p:cNvSpPr>
            <a:spLocks/>
          </p:cNvSpPr>
          <p:nvPr/>
        </p:nvSpPr>
        <p:spPr bwMode="auto">
          <a:xfrm>
            <a:off x="1891249" y="4714007"/>
            <a:ext cx="225978" cy="169776"/>
          </a:xfrm>
          <a:custGeom>
            <a:avLst/>
            <a:gdLst>
              <a:gd name="T0" fmla="*/ 225425 w 189"/>
              <a:gd name="T1" fmla="*/ 168275 h 142"/>
              <a:gd name="T2" fmla="*/ 202763 w 189"/>
              <a:gd name="T3" fmla="*/ 168275 h 142"/>
              <a:gd name="T4" fmla="*/ 202763 w 189"/>
              <a:gd name="T5" fmla="*/ 22516 h 142"/>
              <a:gd name="T6" fmla="*/ 22662 w 189"/>
              <a:gd name="T7" fmla="*/ 22516 h 142"/>
              <a:gd name="T8" fmla="*/ 22662 w 189"/>
              <a:gd name="T9" fmla="*/ 168275 h 142"/>
              <a:gd name="T10" fmla="*/ 0 w 189"/>
              <a:gd name="T11" fmla="*/ 168275 h 142"/>
              <a:gd name="T12" fmla="*/ 0 w 189"/>
              <a:gd name="T13" fmla="*/ 0 h 142"/>
              <a:gd name="T14" fmla="*/ 225425 w 189"/>
              <a:gd name="T15" fmla="*/ 0 h 142"/>
              <a:gd name="T16" fmla="*/ 225425 w 189"/>
              <a:gd name="T17" fmla="*/ 168275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9" h="142">
                <a:moveTo>
                  <a:pt x="189" y="142"/>
                </a:moveTo>
                <a:lnTo>
                  <a:pt x="170" y="142"/>
                </a:lnTo>
                <a:lnTo>
                  <a:pt x="170" y="19"/>
                </a:lnTo>
                <a:lnTo>
                  <a:pt x="19" y="19"/>
                </a:lnTo>
                <a:lnTo>
                  <a:pt x="19" y="142"/>
                </a:lnTo>
                <a:lnTo>
                  <a:pt x="0" y="142"/>
                </a:lnTo>
                <a:lnTo>
                  <a:pt x="0" y="0"/>
                </a:lnTo>
                <a:lnTo>
                  <a:pt x="189" y="0"/>
                </a:lnTo>
                <a:lnTo>
                  <a:pt x="189"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Rectangle 46"/>
          <p:cNvSpPr>
            <a:spLocks noChangeArrowheads="1"/>
          </p:cNvSpPr>
          <p:nvPr/>
        </p:nvSpPr>
        <p:spPr bwMode="auto">
          <a:xfrm>
            <a:off x="1936109" y="4758457"/>
            <a:ext cx="57290" cy="45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9" name="Rectangle 47"/>
          <p:cNvSpPr>
            <a:spLocks noChangeArrowheads="1"/>
          </p:cNvSpPr>
          <p:nvPr/>
        </p:nvSpPr>
        <p:spPr bwMode="auto">
          <a:xfrm>
            <a:off x="1935918" y="4804494"/>
            <a:ext cx="135269" cy="45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 name="Rectangle 48"/>
          <p:cNvSpPr>
            <a:spLocks noChangeArrowheads="1"/>
          </p:cNvSpPr>
          <p:nvPr/>
        </p:nvSpPr>
        <p:spPr bwMode="auto">
          <a:xfrm>
            <a:off x="1935918" y="4848944"/>
            <a:ext cx="135269" cy="45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 name="Rectangle 33"/>
          <p:cNvSpPr>
            <a:spLocks noChangeArrowheads="1"/>
          </p:cNvSpPr>
          <p:nvPr/>
        </p:nvSpPr>
        <p:spPr bwMode="auto">
          <a:xfrm>
            <a:off x="1947682" y="5706967"/>
            <a:ext cx="45719" cy="227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2" name="Freeform 34"/>
          <p:cNvSpPr>
            <a:spLocks/>
          </p:cNvSpPr>
          <p:nvPr/>
        </p:nvSpPr>
        <p:spPr bwMode="auto">
          <a:xfrm>
            <a:off x="1811982" y="5954615"/>
            <a:ext cx="181419" cy="57660"/>
          </a:xfrm>
          <a:custGeom>
            <a:avLst/>
            <a:gdLst>
              <a:gd name="T0" fmla="*/ 180975 w 64"/>
              <a:gd name="T1" fmla="*/ 57150 h 20"/>
              <a:gd name="T2" fmla="*/ 158353 w 64"/>
              <a:gd name="T3" fmla="*/ 57150 h 20"/>
              <a:gd name="T4" fmla="*/ 124420 w 64"/>
              <a:gd name="T5" fmla="*/ 22860 h 20"/>
              <a:gd name="T6" fmla="*/ 0 w 64"/>
              <a:gd name="T7" fmla="*/ 22860 h 20"/>
              <a:gd name="T8" fmla="*/ 0 w 64"/>
              <a:gd name="T9" fmla="*/ 0 h 20"/>
              <a:gd name="T10" fmla="*/ 124420 w 64"/>
              <a:gd name="T11" fmla="*/ 0 h 20"/>
              <a:gd name="T12" fmla="*/ 180975 w 64"/>
              <a:gd name="T13" fmla="*/ 5715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 name="Freeform 35"/>
          <p:cNvSpPr>
            <a:spLocks/>
          </p:cNvSpPr>
          <p:nvPr/>
        </p:nvSpPr>
        <p:spPr bwMode="auto">
          <a:xfrm>
            <a:off x="1970732" y="5954615"/>
            <a:ext cx="181419" cy="57660"/>
          </a:xfrm>
          <a:custGeom>
            <a:avLst/>
            <a:gdLst>
              <a:gd name="T0" fmla="*/ 22622 w 64"/>
              <a:gd name="T1" fmla="*/ 57150 h 20"/>
              <a:gd name="T2" fmla="*/ 0 w 64"/>
              <a:gd name="T3" fmla="*/ 57150 h 20"/>
              <a:gd name="T4" fmla="*/ 56555 w 64"/>
              <a:gd name="T5" fmla="*/ 0 h 20"/>
              <a:gd name="T6" fmla="*/ 180975 w 64"/>
              <a:gd name="T7" fmla="*/ 0 h 20"/>
              <a:gd name="T8" fmla="*/ 180975 w 64"/>
              <a:gd name="T9" fmla="*/ 22860 h 20"/>
              <a:gd name="T10" fmla="*/ 56555 w 64"/>
              <a:gd name="T11" fmla="*/ 22860 h 20"/>
              <a:gd name="T12" fmla="*/ 22622 w 64"/>
              <a:gd name="T13" fmla="*/ 5715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Freeform 36"/>
          <p:cNvSpPr>
            <a:spLocks/>
          </p:cNvSpPr>
          <p:nvPr/>
        </p:nvSpPr>
        <p:spPr bwMode="auto">
          <a:xfrm>
            <a:off x="1811982" y="5651405"/>
            <a:ext cx="181419" cy="283494"/>
          </a:xfrm>
          <a:custGeom>
            <a:avLst/>
            <a:gdLst>
              <a:gd name="T0" fmla="*/ 135731 w 64"/>
              <a:gd name="T1" fmla="*/ 280987 h 100"/>
              <a:gd name="T2" fmla="*/ 0 w 64"/>
              <a:gd name="T3" fmla="*/ 280987 h 100"/>
              <a:gd name="T4" fmla="*/ 0 w 64"/>
              <a:gd name="T5" fmla="*/ 0 h 100"/>
              <a:gd name="T6" fmla="*/ 124420 w 64"/>
              <a:gd name="T7" fmla="*/ 0 h 100"/>
              <a:gd name="T8" fmla="*/ 180975 w 64"/>
              <a:gd name="T9" fmla="*/ 56197 h 100"/>
              <a:gd name="T10" fmla="*/ 158353 w 64"/>
              <a:gd name="T11" fmla="*/ 56197 h 100"/>
              <a:gd name="T12" fmla="*/ 124420 w 64"/>
              <a:gd name="T13" fmla="*/ 22479 h 100"/>
              <a:gd name="T14" fmla="*/ 22622 w 64"/>
              <a:gd name="T15" fmla="*/ 22479 h 100"/>
              <a:gd name="T16" fmla="*/ 22622 w 64"/>
              <a:gd name="T17" fmla="*/ 258508 h 100"/>
              <a:gd name="T18" fmla="*/ 135731 w 64"/>
              <a:gd name="T19" fmla="*/ 258508 h 100"/>
              <a:gd name="T20" fmla="*/ 135731 w 64"/>
              <a:gd name="T21" fmla="*/ 28098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37"/>
          <p:cNvSpPr>
            <a:spLocks/>
          </p:cNvSpPr>
          <p:nvPr/>
        </p:nvSpPr>
        <p:spPr bwMode="auto">
          <a:xfrm>
            <a:off x="1970732" y="5651405"/>
            <a:ext cx="181419" cy="283494"/>
          </a:xfrm>
          <a:custGeom>
            <a:avLst/>
            <a:gdLst>
              <a:gd name="T0" fmla="*/ 180975 w 64"/>
              <a:gd name="T1" fmla="*/ 280987 h 100"/>
              <a:gd name="T2" fmla="*/ 45244 w 64"/>
              <a:gd name="T3" fmla="*/ 280987 h 100"/>
              <a:gd name="T4" fmla="*/ 45244 w 64"/>
              <a:gd name="T5" fmla="*/ 258508 h 100"/>
              <a:gd name="T6" fmla="*/ 158353 w 64"/>
              <a:gd name="T7" fmla="*/ 258508 h 100"/>
              <a:gd name="T8" fmla="*/ 158353 w 64"/>
              <a:gd name="T9" fmla="*/ 22479 h 100"/>
              <a:gd name="T10" fmla="*/ 56555 w 64"/>
              <a:gd name="T11" fmla="*/ 22479 h 100"/>
              <a:gd name="T12" fmla="*/ 22622 w 64"/>
              <a:gd name="T13" fmla="*/ 56197 h 100"/>
              <a:gd name="T14" fmla="*/ 0 w 64"/>
              <a:gd name="T15" fmla="*/ 56197 h 100"/>
              <a:gd name="T16" fmla="*/ 56555 w 64"/>
              <a:gd name="T17" fmla="*/ 0 h 100"/>
              <a:gd name="T18" fmla="*/ 180975 w 64"/>
              <a:gd name="T19" fmla="*/ 0 h 100"/>
              <a:gd name="T20" fmla="*/ 180975 w 64"/>
              <a:gd name="T21" fmla="*/ 28098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216740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4116" y="178577"/>
            <a:ext cx="7496448" cy="697912"/>
          </a:xfrm>
        </p:spPr>
        <p:txBody>
          <a:bodyPr>
            <a:normAutofit/>
          </a:bodyPr>
          <a:lstStyle/>
          <a:p>
            <a:r>
              <a:rPr lang="zh-CN" altLang="zh-CN" sz="3200" b="1" dirty="0">
                <a:solidFill>
                  <a:srgbClr val="002060"/>
                </a:solidFill>
              </a:rPr>
              <a:t>中国胸痛中心数据库基本意义</a:t>
            </a:r>
            <a:endParaRPr lang="zh-CN" altLang="en-US" sz="3200" dirty="0"/>
          </a:p>
        </p:txBody>
      </p:sp>
      <p:sp>
        <p:nvSpPr>
          <p:cNvPr id="3" name="内容占位符 2"/>
          <p:cNvSpPr>
            <a:spLocks noGrp="1"/>
          </p:cNvSpPr>
          <p:nvPr>
            <p:ph idx="1"/>
          </p:nvPr>
        </p:nvSpPr>
        <p:spPr>
          <a:xfrm>
            <a:off x="894116" y="2046629"/>
            <a:ext cx="7886700" cy="4351338"/>
          </a:xfrm>
        </p:spPr>
        <p:txBody>
          <a:bodyPr/>
          <a:lstStyle/>
          <a:p>
            <a:pPr marL="0" indent="0">
              <a:buNone/>
            </a:pPr>
            <a:r>
              <a:rPr lang="en-US" altLang="zh-CN" dirty="0"/>
              <a:t> </a:t>
            </a:r>
            <a:endParaRPr lang="zh-CN" altLang="en-US" dirty="0"/>
          </a:p>
        </p:txBody>
      </p:sp>
      <p:sp>
        <p:nvSpPr>
          <p:cNvPr id="4" name="文本框 3"/>
          <p:cNvSpPr txBox="1"/>
          <p:nvPr/>
        </p:nvSpPr>
        <p:spPr>
          <a:xfrm>
            <a:off x="3289801" y="1090948"/>
            <a:ext cx="2954655" cy="461665"/>
          </a:xfrm>
          <a:prstGeom prst="rect">
            <a:avLst/>
          </a:prstGeom>
          <a:noFill/>
        </p:spPr>
        <p:txBody>
          <a:bodyPr wrap="none" rtlCol="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胸痛中心资料的构成</a:t>
            </a:r>
          </a:p>
        </p:txBody>
      </p:sp>
      <p:graphicFrame>
        <p:nvGraphicFramePr>
          <p:cNvPr id="44" name="图示 43"/>
          <p:cNvGraphicFramePr/>
          <p:nvPr>
            <p:extLst>
              <p:ext uri="{D42A27DB-BD31-4B8C-83A1-F6EECF244321}">
                <p14:modId xmlns:p14="http://schemas.microsoft.com/office/powerpoint/2010/main" val="4257550175"/>
              </p:ext>
            </p:extLst>
          </p:nvPr>
        </p:nvGraphicFramePr>
        <p:xfrm>
          <a:off x="11753" y="1846021"/>
          <a:ext cx="6096000" cy="4142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文本框 44"/>
          <p:cNvSpPr txBox="1"/>
          <p:nvPr/>
        </p:nvSpPr>
        <p:spPr>
          <a:xfrm>
            <a:off x="2003685" y="3311313"/>
            <a:ext cx="648069" cy="2677656"/>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胸痛中心资料</a:t>
            </a:r>
          </a:p>
        </p:txBody>
      </p:sp>
      <p:sp>
        <p:nvSpPr>
          <p:cNvPr id="52" name="矩形 51"/>
          <p:cNvSpPr/>
          <p:nvPr/>
        </p:nvSpPr>
        <p:spPr>
          <a:xfrm>
            <a:off x="6304593" y="3969069"/>
            <a:ext cx="2228296" cy="52254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胸痛电子病历</a:t>
            </a:r>
          </a:p>
        </p:txBody>
      </p:sp>
      <p:sp>
        <p:nvSpPr>
          <p:cNvPr id="53" name="矩形 52"/>
          <p:cNvSpPr/>
          <p:nvPr/>
        </p:nvSpPr>
        <p:spPr>
          <a:xfrm>
            <a:off x="6304593" y="4655680"/>
            <a:ext cx="2228296" cy="52254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数据统计</a:t>
            </a:r>
          </a:p>
        </p:txBody>
      </p:sp>
      <p:sp>
        <p:nvSpPr>
          <p:cNvPr id="54" name="矩形 53"/>
          <p:cNvSpPr/>
          <p:nvPr/>
        </p:nvSpPr>
        <p:spPr>
          <a:xfrm>
            <a:off x="6304593" y="5342291"/>
            <a:ext cx="2228296" cy="52254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数据分析</a:t>
            </a:r>
          </a:p>
        </p:txBody>
      </p:sp>
      <p:cxnSp>
        <p:nvCxnSpPr>
          <p:cNvPr id="56" name="连接符: 肘形 55"/>
          <p:cNvCxnSpPr>
            <a:cxnSpLocks/>
            <a:stCxn id="52" idx="1"/>
          </p:cNvCxnSpPr>
          <p:nvPr/>
        </p:nvCxnSpPr>
        <p:spPr>
          <a:xfrm rot="10800000" flipV="1">
            <a:off x="5380671" y="4230341"/>
            <a:ext cx="923925" cy="4197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cxnSpLocks/>
            <a:stCxn id="53" idx="1"/>
          </p:cNvCxnSpPr>
          <p:nvPr/>
        </p:nvCxnSpPr>
        <p:spPr>
          <a:xfrm flipH="1" flipV="1">
            <a:off x="5380670" y="4911411"/>
            <a:ext cx="923925" cy="5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连接符: 肘形 61"/>
          <p:cNvCxnSpPr>
            <a:stCxn id="54" idx="1"/>
          </p:cNvCxnSpPr>
          <p:nvPr/>
        </p:nvCxnSpPr>
        <p:spPr>
          <a:xfrm rot="10800000">
            <a:off x="5375905" y="5117342"/>
            <a:ext cx="928688" cy="4862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49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2111" y="175702"/>
            <a:ext cx="7496448" cy="697912"/>
          </a:xfrm>
        </p:spPr>
        <p:txBody>
          <a:bodyPr>
            <a:normAutofit/>
          </a:bodyPr>
          <a:lstStyle/>
          <a:p>
            <a:r>
              <a:rPr lang="zh-CN" altLang="zh-CN" sz="3200" b="1" dirty="0">
                <a:solidFill>
                  <a:srgbClr val="002060"/>
                </a:solidFill>
              </a:rPr>
              <a:t>中国胸痛中心数据库基本意义</a:t>
            </a:r>
            <a:endParaRPr lang="zh-CN" altLang="en-US" sz="3200" dirty="0"/>
          </a:p>
        </p:txBody>
      </p:sp>
      <p:sp>
        <p:nvSpPr>
          <p:cNvPr id="4" name="矩形 4"/>
          <p:cNvSpPr>
            <a:spLocks noChangeArrowheads="1"/>
          </p:cNvSpPr>
          <p:nvPr/>
        </p:nvSpPr>
        <p:spPr bwMode="auto">
          <a:xfrm>
            <a:off x="196813" y="1558920"/>
            <a:ext cx="8806649" cy="4383556"/>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dirty="0">
              <a:solidFill>
                <a:srgbClr val="002060"/>
              </a:solidFill>
            </a:endParaRPr>
          </a:p>
        </p:txBody>
      </p:sp>
      <p:grpSp>
        <p:nvGrpSpPr>
          <p:cNvPr id="5" name="组合 28"/>
          <p:cNvGrpSpPr>
            <a:grpSpLocks/>
          </p:cNvGrpSpPr>
          <p:nvPr/>
        </p:nvGrpSpPr>
        <p:grpSpPr bwMode="auto">
          <a:xfrm>
            <a:off x="900246" y="1835954"/>
            <a:ext cx="7528604" cy="4106523"/>
            <a:chOff x="421307" y="-856030"/>
            <a:chExt cx="7529154" cy="4049022"/>
          </a:xfrm>
        </p:grpSpPr>
        <p:sp>
          <p:nvSpPr>
            <p:cNvPr id="6" name="正五边形 7"/>
            <p:cNvSpPr>
              <a:spLocks noChangeArrowheads="1"/>
            </p:cNvSpPr>
            <p:nvPr/>
          </p:nvSpPr>
          <p:spPr bwMode="auto">
            <a:xfrm>
              <a:off x="762787" y="-856030"/>
              <a:ext cx="1395522" cy="1142610"/>
            </a:xfrm>
            <a:prstGeom prst="pentagon">
              <a:avLst/>
            </a:prstGeom>
            <a:solidFill>
              <a:srgbClr val="0070C0">
                <a:alpha val="59999"/>
              </a:srgbClr>
            </a:solidFill>
            <a:ln w="9525">
              <a:solidFill>
                <a:schemeClr val="bg1"/>
              </a:solidFill>
              <a:miter lim="800000"/>
              <a:headEnd/>
              <a:tailEnd/>
            </a:ln>
            <a:extLst/>
          </p:spPr>
          <p:txBody>
            <a:bodyPr anchor="ctr"/>
            <a:lstStyle/>
            <a:p>
              <a:pPr algn="ctr" eaLnBrk="1" hangingPunct="1"/>
              <a:endParaRPr lang="zh-CN" altLang="en-US" sz="2400">
                <a:solidFill>
                  <a:srgbClr val="002060"/>
                </a:solidFill>
              </a:endParaRPr>
            </a:p>
          </p:txBody>
        </p:sp>
        <p:sp>
          <p:nvSpPr>
            <p:cNvPr id="7" name="TextBox 4"/>
            <p:cNvSpPr txBox="1">
              <a:spLocks noChangeArrowheads="1"/>
            </p:cNvSpPr>
            <p:nvPr/>
          </p:nvSpPr>
          <p:spPr bwMode="auto">
            <a:xfrm>
              <a:off x="679194" y="-487858"/>
              <a:ext cx="1724618"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a:solidFill>
                    <a:srgbClr val="002060"/>
                  </a:solidFill>
                  <a:latin typeface="Lato"/>
                </a:rPr>
                <a:t>01</a:t>
              </a:r>
            </a:p>
          </p:txBody>
        </p:sp>
        <p:sp>
          <p:nvSpPr>
            <p:cNvPr id="8" name="TextBox 4"/>
            <p:cNvSpPr txBox="1">
              <a:spLocks noChangeArrowheads="1"/>
            </p:cNvSpPr>
            <p:nvPr/>
          </p:nvSpPr>
          <p:spPr bwMode="auto">
            <a:xfrm>
              <a:off x="421307" y="382069"/>
              <a:ext cx="2156418"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400" b="1" dirty="0">
                  <a:solidFill>
                    <a:srgbClr val="002060"/>
                  </a:solidFill>
                  <a:latin typeface="微软雅黑" pitchFamily="34" charset="-122"/>
                  <a:ea typeface="微软雅黑" pitchFamily="34" charset="-122"/>
                </a:rPr>
                <a:t>就诊记录</a:t>
              </a:r>
              <a:endParaRPr lang="en-US" sz="2400" b="1" dirty="0">
                <a:solidFill>
                  <a:srgbClr val="002060"/>
                </a:solidFill>
                <a:latin typeface="微软雅黑" pitchFamily="34" charset="-122"/>
                <a:ea typeface="微软雅黑" pitchFamily="34" charset="-122"/>
              </a:endParaRPr>
            </a:p>
          </p:txBody>
        </p:sp>
        <p:sp>
          <p:nvSpPr>
            <p:cNvPr id="9" name="正五边形 15"/>
            <p:cNvSpPr>
              <a:spLocks noChangeArrowheads="1"/>
            </p:cNvSpPr>
            <p:nvPr/>
          </p:nvSpPr>
          <p:spPr bwMode="auto">
            <a:xfrm>
              <a:off x="3335995" y="-852164"/>
              <a:ext cx="1451346" cy="1142610"/>
            </a:xfrm>
            <a:prstGeom prst="pentagon">
              <a:avLst/>
            </a:prstGeom>
            <a:solidFill>
              <a:srgbClr val="66A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002060"/>
                </a:solidFill>
              </a:endParaRPr>
            </a:p>
          </p:txBody>
        </p:sp>
        <p:sp>
          <p:nvSpPr>
            <p:cNvPr id="10" name="TextBox 4"/>
            <p:cNvSpPr txBox="1">
              <a:spLocks noChangeArrowheads="1"/>
            </p:cNvSpPr>
            <p:nvPr/>
          </p:nvSpPr>
          <p:spPr bwMode="auto">
            <a:xfrm>
              <a:off x="3199359" y="-511706"/>
              <a:ext cx="1724618"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a:solidFill>
                    <a:srgbClr val="002060"/>
                  </a:solidFill>
                  <a:latin typeface="Lato"/>
                </a:rPr>
                <a:t>02</a:t>
              </a:r>
            </a:p>
          </p:txBody>
        </p:sp>
        <p:sp>
          <p:nvSpPr>
            <p:cNvPr id="11" name="TextBox 4"/>
            <p:cNvSpPr txBox="1">
              <a:spLocks noChangeArrowheads="1"/>
            </p:cNvSpPr>
            <p:nvPr/>
          </p:nvSpPr>
          <p:spPr bwMode="auto">
            <a:xfrm>
              <a:off x="2994515" y="385935"/>
              <a:ext cx="2156418"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400" b="1" dirty="0">
                  <a:solidFill>
                    <a:srgbClr val="002060"/>
                  </a:solidFill>
                  <a:latin typeface="微软雅黑" pitchFamily="34" charset="-122"/>
                  <a:ea typeface="微软雅黑" pitchFamily="34" charset="-122"/>
                </a:rPr>
                <a:t>法律文件</a:t>
              </a:r>
              <a:endParaRPr lang="en-US" sz="2400" b="1" dirty="0">
                <a:solidFill>
                  <a:srgbClr val="002060"/>
                </a:solidFill>
                <a:latin typeface="微软雅黑" pitchFamily="34" charset="-122"/>
                <a:ea typeface="微软雅黑" pitchFamily="34" charset="-122"/>
              </a:endParaRPr>
            </a:p>
          </p:txBody>
        </p:sp>
        <p:sp>
          <p:nvSpPr>
            <p:cNvPr id="12" name="正五边形 20"/>
            <p:cNvSpPr>
              <a:spLocks noChangeArrowheads="1"/>
            </p:cNvSpPr>
            <p:nvPr/>
          </p:nvSpPr>
          <p:spPr bwMode="auto">
            <a:xfrm>
              <a:off x="6135522" y="-856030"/>
              <a:ext cx="1383630" cy="1142610"/>
            </a:xfrm>
            <a:prstGeom prst="pentagon">
              <a:avLst/>
            </a:prstGeom>
            <a:solidFill>
              <a:srgbClr val="66A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002060"/>
                </a:solidFill>
              </a:endParaRPr>
            </a:p>
          </p:txBody>
        </p:sp>
        <p:sp>
          <p:nvSpPr>
            <p:cNvPr id="13" name="TextBox 4"/>
            <p:cNvSpPr txBox="1">
              <a:spLocks noChangeArrowheads="1"/>
            </p:cNvSpPr>
            <p:nvPr/>
          </p:nvSpPr>
          <p:spPr bwMode="auto">
            <a:xfrm>
              <a:off x="5965027" y="-515572"/>
              <a:ext cx="1724618"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a:solidFill>
                    <a:srgbClr val="002060"/>
                  </a:solidFill>
                  <a:latin typeface="Lato"/>
                </a:rPr>
                <a:t>03</a:t>
              </a:r>
            </a:p>
          </p:txBody>
        </p:sp>
        <p:sp>
          <p:nvSpPr>
            <p:cNvPr id="14" name="TextBox 4"/>
            <p:cNvSpPr txBox="1">
              <a:spLocks noChangeArrowheads="1"/>
            </p:cNvSpPr>
            <p:nvPr/>
          </p:nvSpPr>
          <p:spPr bwMode="auto">
            <a:xfrm>
              <a:off x="5794043" y="382069"/>
              <a:ext cx="2156418"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400" b="1" dirty="0">
                  <a:solidFill>
                    <a:srgbClr val="002060"/>
                  </a:solidFill>
                  <a:latin typeface="微软雅黑" pitchFamily="34" charset="-122"/>
                  <a:ea typeface="微软雅黑" pitchFamily="34" charset="-122"/>
                </a:rPr>
                <a:t>溯源依据</a:t>
              </a:r>
              <a:endParaRPr lang="en-US" sz="2400" b="1" dirty="0">
                <a:solidFill>
                  <a:srgbClr val="002060"/>
                </a:solidFill>
                <a:latin typeface="微软雅黑" pitchFamily="34" charset="-122"/>
                <a:ea typeface="微软雅黑" pitchFamily="34" charset="-122"/>
              </a:endParaRPr>
            </a:p>
          </p:txBody>
        </p:sp>
        <p:sp>
          <p:nvSpPr>
            <p:cNvPr id="15" name="正五边形 25"/>
            <p:cNvSpPr>
              <a:spLocks noChangeArrowheads="1"/>
            </p:cNvSpPr>
            <p:nvPr/>
          </p:nvSpPr>
          <p:spPr bwMode="auto">
            <a:xfrm>
              <a:off x="1989914" y="1069897"/>
              <a:ext cx="1538476" cy="1138053"/>
            </a:xfrm>
            <a:prstGeom prst="pentagon">
              <a:avLst/>
            </a:prstGeom>
            <a:solidFill>
              <a:srgbClr val="66A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002060"/>
                </a:solidFill>
              </a:endParaRPr>
            </a:p>
          </p:txBody>
        </p:sp>
        <p:sp>
          <p:nvSpPr>
            <p:cNvPr id="16" name="TextBox 4"/>
            <p:cNvSpPr txBox="1">
              <a:spLocks noChangeArrowheads="1"/>
            </p:cNvSpPr>
            <p:nvPr/>
          </p:nvSpPr>
          <p:spPr bwMode="auto">
            <a:xfrm>
              <a:off x="1896843" y="1408079"/>
              <a:ext cx="1724618"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a:solidFill>
                    <a:srgbClr val="002060"/>
                  </a:solidFill>
                  <a:latin typeface="Lato"/>
                </a:rPr>
                <a:t>04</a:t>
              </a:r>
            </a:p>
          </p:txBody>
        </p:sp>
        <p:sp>
          <p:nvSpPr>
            <p:cNvPr id="17" name="TextBox 4"/>
            <p:cNvSpPr txBox="1">
              <a:spLocks noChangeArrowheads="1"/>
            </p:cNvSpPr>
            <p:nvPr/>
          </p:nvSpPr>
          <p:spPr bwMode="auto">
            <a:xfrm>
              <a:off x="1552208" y="2373631"/>
              <a:ext cx="2413888" cy="45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400" b="1" dirty="0">
                  <a:solidFill>
                    <a:srgbClr val="002060"/>
                  </a:solidFill>
                  <a:latin typeface="微软雅黑" pitchFamily="34" charset="-122"/>
                  <a:ea typeface="微软雅黑" pitchFamily="34" charset="-122"/>
                </a:rPr>
                <a:t>病历讨论的基础</a:t>
              </a:r>
              <a:endParaRPr lang="en-US" sz="2400" b="1" dirty="0">
                <a:solidFill>
                  <a:srgbClr val="002060"/>
                </a:solidFill>
                <a:latin typeface="微软雅黑" pitchFamily="34" charset="-122"/>
                <a:ea typeface="微软雅黑" pitchFamily="34" charset="-122"/>
              </a:endParaRPr>
            </a:p>
          </p:txBody>
        </p:sp>
        <p:sp>
          <p:nvSpPr>
            <p:cNvPr id="20" name="正五边形 25"/>
            <p:cNvSpPr>
              <a:spLocks noChangeArrowheads="1"/>
            </p:cNvSpPr>
            <p:nvPr/>
          </p:nvSpPr>
          <p:spPr bwMode="auto">
            <a:xfrm>
              <a:off x="4923977" y="1069897"/>
              <a:ext cx="1538476" cy="1138053"/>
            </a:xfrm>
            <a:prstGeom prst="pentagon">
              <a:avLst/>
            </a:prstGeom>
            <a:solidFill>
              <a:srgbClr val="66A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002060"/>
                </a:solidFill>
              </a:endParaRPr>
            </a:p>
          </p:txBody>
        </p:sp>
        <p:sp>
          <p:nvSpPr>
            <p:cNvPr id="21" name="TextBox 4"/>
            <p:cNvSpPr txBox="1">
              <a:spLocks noChangeArrowheads="1"/>
            </p:cNvSpPr>
            <p:nvPr/>
          </p:nvSpPr>
          <p:spPr bwMode="auto">
            <a:xfrm>
              <a:off x="4830906" y="1408079"/>
              <a:ext cx="1724618"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a:solidFill>
                    <a:srgbClr val="002060"/>
                  </a:solidFill>
                  <a:latin typeface="Lato"/>
                </a:rPr>
                <a:t>05</a:t>
              </a:r>
            </a:p>
          </p:txBody>
        </p:sp>
        <p:sp>
          <p:nvSpPr>
            <p:cNvPr id="22" name="TextBox 4"/>
            <p:cNvSpPr txBox="1">
              <a:spLocks noChangeArrowheads="1"/>
            </p:cNvSpPr>
            <p:nvPr/>
          </p:nvSpPr>
          <p:spPr bwMode="auto">
            <a:xfrm>
              <a:off x="4568746" y="2373631"/>
              <a:ext cx="2242851" cy="81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sz="2400" b="1" dirty="0">
                  <a:solidFill>
                    <a:srgbClr val="002060"/>
                  </a:solidFill>
                  <a:latin typeface="微软雅黑" panose="020B0503020204020204" pitchFamily="34" charset="-122"/>
                  <a:ea typeface="微软雅黑" panose="020B0503020204020204" pitchFamily="34" charset="-122"/>
                </a:rPr>
                <a:t>科研、流行病学调查等</a:t>
              </a:r>
              <a:endParaRPr lang="en-US" sz="2400" b="1" dirty="0">
                <a:solidFill>
                  <a:srgbClr val="002060"/>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3317934" y="1320352"/>
            <a:ext cx="2339102" cy="461665"/>
          </a:xfrm>
          <a:prstGeom prst="rect">
            <a:avLst/>
          </a:prstGeom>
          <a:solidFill>
            <a:schemeClr val="bg1"/>
          </a:solidFill>
        </p:spPr>
        <p:txBody>
          <a:bodyPr wrap="none" rtlCol="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临床资料的功能</a:t>
            </a:r>
          </a:p>
        </p:txBody>
      </p:sp>
    </p:spTree>
    <p:extLst>
      <p:ext uri="{BB962C8B-B14F-4D97-AF65-F5344CB8AC3E}">
        <p14:creationId xmlns:p14="http://schemas.microsoft.com/office/powerpoint/2010/main" val="284012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371" y="161167"/>
            <a:ext cx="7496448" cy="697912"/>
          </a:xfrm>
        </p:spPr>
        <p:txBody>
          <a:bodyPr>
            <a:normAutofit/>
          </a:bodyPr>
          <a:lstStyle/>
          <a:p>
            <a:r>
              <a:rPr lang="zh-CN" altLang="zh-CN" sz="3200" b="1" dirty="0">
                <a:solidFill>
                  <a:srgbClr val="002060"/>
                </a:solidFill>
              </a:rPr>
              <a:t>中国胸痛中心数据库基本意义</a:t>
            </a:r>
            <a:endParaRPr lang="zh-CN" altLang="en-US" sz="3200"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184190362"/>
              </p:ext>
            </p:extLst>
          </p:nvPr>
        </p:nvGraphicFramePr>
        <p:xfrm>
          <a:off x="98476" y="1827436"/>
          <a:ext cx="8913181" cy="4488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3281743" y="1278149"/>
            <a:ext cx="2954655" cy="461665"/>
          </a:xfrm>
          <a:prstGeom prst="rect">
            <a:avLst/>
          </a:prstGeom>
          <a:solidFill>
            <a:schemeClr val="bg1"/>
          </a:solidFill>
        </p:spPr>
        <p:txBody>
          <a:bodyPr wrap="none" rtlCol="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胸痛中心数据库结构</a:t>
            </a:r>
          </a:p>
        </p:txBody>
      </p:sp>
      <p:sp>
        <p:nvSpPr>
          <p:cNvPr id="6" name="矩形: 圆角 5"/>
          <p:cNvSpPr/>
          <p:nvPr/>
        </p:nvSpPr>
        <p:spPr>
          <a:xfrm>
            <a:off x="4960626" y="1909934"/>
            <a:ext cx="1058391" cy="479002"/>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数据库</a:t>
            </a:r>
          </a:p>
        </p:txBody>
      </p:sp>
      <p:sp>
        <p:nvSpPr>
          <p:cNvPr id="7" name="矩形: 圆角 6"/>
          <p:cNvSpPr/>
          <p:nvPr/>
        </p:nvSpPr>
        <p:spPr>
          <a:xfrm>
            <a:off x="1543523" y="2964788"/>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电子病历</a:t>
            </a:r>
          </a:p>
        </p:txBody>
      </p:sp>
      <p:sp>
        <p:nvSpPr>
          <p:cNvPr id="8" name="矩形: 圆角 7"/>
          <p:cNvSpPr/>
          <p:nvPr/>
        </p:nvSpPr>
        <p:spPr>
          <a:xfrm>
            <a:off x="4890996" y="2964787"/>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数据分析</a:t>
            </a:r>
          </a:p>
        </p:txBody>
      </p:sp>
      <p:sp>
        <p:nvSpPr>
          <p:cNvPr id="9" name="矩形: 圆角 8"/>
          <p:cNvSpPr/>
          <p:nvPr/>
        </p:nvSpPr>
        <p:spPr>
          <a:xfrm>
            <a:off x="6357233" y="2964789"/>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STEMIII</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7814004" y="2967648"/>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介入直报</a:t>
            </a:r>
          </a:p>
        </p:txBody>
      </p:sp>
      <p:sp>
        <p:nvSpPr>
          <p:cNvPr id="11" name="矩形: 圆角 10"/>
          <p:cNvSpPr/>
          <p:nvPr/>
        </p:nvSpPr>
        <p:spPr>
          <a:xfrm>
            <a:off x="165474" y="3785388"/>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数据分析</a:t>
            </a:r>
          </a:p>
        </p:txBody>
      </p:sp>
      <p:sp>
        <p:nvSpPr>
          <p:cNvPr id="12" name="矩形: 圆角 11"/>
          <p:cNvSpPr/>
          <p:nvPr/>
        </p:nvSpPr>
        <p:spPr>
          <a:xfrm>
            <a:off x="1554412" y="3794263"/>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STEMIII</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3" name="矩形: 圆角 12"/>
          <p:cNvSpPr/>
          <p:nvPr/>
        </p:nvSpPr>
        <p:spPr>
          <a:xfrm>
            <a:off x="2943350" y="3798701"/>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介入直报</a:t>
            </a:r>
          </a:p>
        </p:txBody>
      </p:sp>
      <p:sp>
        <p:nvSpPr>
          <p:cNvPr id="18" name="矩形: 圆角 17"/>
          <p:cNvSpPr/>
          <p:nvPr/>
        </p:nvSpPr>
        <p:spPr>
          <a:xfrm>
            <a:off x="4358920" y="5017069"/>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数据分析</a:t>
            </a:r>
          </a:p>
        </p:txBody>
      </p:sp>
      <p:sp>
        <p:nvSpPr>
          <p:cNvPr id="19" name="矩形: 圆角 18"/>
          <p:cNvSpPr/>
          <p:nvPr/>
        </p:nvSpPr>
        <p:spPr>
          <a:xfrm>
            <a:off x="5747858" y="5025944"/>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STEMIII</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0" name="矩形: 圆角 19"/>
          <p:cNvSpPr/>
          <p:nvPr/>
        </p:nvSpPr>
        <p:spPr>
          <a:xfrm>
            <a:off x="7136796" y="5030382"/>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介入直报</a:t>
            </a:r>
          </a:p>
        </p:txBody>
      </p:sp>
      <p:sp>
        <p:nvSpPr>
          <p:cNvPr id="21" name="矩形: 圆角 20"/>
          <p:cNvSpPr/>
          <p:nvPr/>
        </p:nvSpPr>
        <p:spPr>
          <a:xfrm>
            <a:off x="2978860" y="5025946"/>
            <a:ext cx="1197653" cy="525931"/>
          </a:xfrm>
          <a:prstGeom prst="roundRect">
            <a:avLst/>
          </a:prstGeom>
          <a:solidFill>
            <a:schemeClr val="bg1"/>
          </a:solidFill>
          <a:ln w="19050">
            <a:solidFill>
              <a:srgbClr val="66A9D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数据分析</a:t>
            </a:r>
          </a:p>
        </p:txBody>
      </p:sp>
      <p:cxnSp>
        <p:nvCxnSpPr>
          <p:cNvPr id="23" name="直接连接符 22"/>
          <p:cNvCxnSpPr>
            <a:cxnSpLocks/>
            <a:stCxn id="6" idx="2"/>
            <a:endCxn id="8" idx="0"/>
          </p:cNvCxnSpPr>
          <p:nvPr/>
        </p:nvCxnSpPr>
        <p:spPr>
          <a:xfrm>
            <a:off x="5489822" y="2388938"/>
            <a:ext cx="1" cy="5758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连接符: 肘形 24"/>
          <p:cNvCxnSpPr>
            <a:cxnSpLocks/>
            <a:stCxn id="7" idx="0"/>
            <a:endCxn id="6" idx="2"/>
          </p:cNvCxnSpPr>
          <p:nvPr/>
        </p:nvCxnSpPr>
        <p:spPr>
          <a:xfrm rot="5400000" flipH="1" flipV="1">
            <a:off x="3528159" y="1003125"/>
            <a:ext cx="575850" cy="3347472"/>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9" name="连接符: 肘形 28"/>
          <p:cNvCxnSpPr>
            <a:cxnSpLocks/>
            <a:stCxn id="6" idx="2"/>
            <a:endCxn id="9" idx="0"/>
          </p:cNvCxnSpPr>
          <p:nvPr/>
        </p:nvCxnSpPr>
        <p:spPr>
          <a:xfrm rot="16200000" flipH="1">
            <a:off x="5935016" y="1943742"/>
            <a:ext cx="575851" cy="146623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34" name="连接符: 肘形 33"/>
          <p:cNvCxnSpPr>
            <a:cxnSpLocks/>
            <a:stCxn id="6" idx="2"/>
            <a:endCxn id="10" idx="0"/>
          </p:cNvCxnSpPr>
          <p:nvPr/>
        </p:nvCxnSpPr>
        <p:spPr>
          <a:xfrm rot="16200000" flipH="1">
            <a:off x="6661969" y="1216788"/>
            <a:ext cx="578710" cy="2923009"/>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12" idx="0"/>
          </p:cNvCxnSpPr>
          <p:nvPr/>
        </p:nvCxnSpPr>
        <p:spPr>
          <a:xfrm>
            <a:off x="2153238" y="3490717"/>
            <a:ext cx="1" cy="3035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连接符: 肘形 40"/>
          <p:cNvCxnSpPr>
            <a:cxnSpLocks/>
            <a:stCxn id="11" idx="0"/>
            <a:endCxn id="7" idx="2"/>
          </p:cNvCxnSpPr>
          <p:nvPr/>
        </p:nvCxnSpPr>
        <p:spPr>
          <a:xfrm rot="5400000" flipH="1" flipV="1">
            <a:off x="1305991" y="2949030"/>
            <a:ext cx="294669" cy="1378049"/>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43" name="连接符: 肘形 42"/>
          <p:cNvCxnSpPr>
            <a:cxnSpLocks/>
            <a:stCxn id="7" idx="2"/>
            <a:endCxn id="13" idx="0"/>
          </p:cNvCxnSpPr>
          <p:nvPr/>
        </p:nvCxnSpPr>
        <p:spPr>
          <a:xfrm rot="16200000" flipH="1">
            <a:off x="2688270" y="2944796"/>
            <a:ext cx="307982" cy="1399827"/>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45" name="连接符: 肘形 44"/>
          <p:cNvCxnSpPr>
            <a:cxnSpLocks/>
            <a:stCxn id="8" idx="2"/>
            <a:endCxn id="19" idx="0"/>
          </p:cNvCxnSpPr>
          <p:nvPr/>
        </p:nvCxnSpPr>
        <p:spPr>
          <a:xfrm rot="16200000" flipH="1">
            <a:off x="5150639" y="3829898"/>
            <a:ext cx="1535226" cy="856862"/>
          </a:xfrm>
          <a:prstGeom prst="bentConnector3">
            <a:avLst>
              <a:gd name="adj1" fmla="val 72552"/>
            </a:avLst>
          </a:prstGeom>
          <a:ln w="19050"/>
        </p:spPr>
        <p:style>
          <a:lnRef idx="1">
            <a:schemeClr val="accent1"/>
          </a:lnRef>
          <a:fillRef idx="0">
            <a:schemeClr val="accent1"/>
          </a:fillRef>
          <a:effectRef idx="0">
            <a:schemeClr val="accent1"/>
          </a:effectRef>
          <a:fontRef idx="minor">
            <a:schemeClr val="tx1"/>
          </a:fontRef>
        </p:style>
      </p:cxnSp>
      <p:cxnSp>
        <p:nvCxnSpPr>
          <p:cNvPr id="49" name="连接符: 肘形 48"/>
          <p:cNvCxnSpPr>
            <a:cxnSpLocks/>
            <a:stCxn id="8" idx="2"/>
            <a:endCxn id="18" idx="0"/>
          </p:cNvCxnSpPr>
          <p:nvPr/>
        </p:nvCxnSpPr>
        <p:spPr>
          <a:xfrm rot="5400000">
            <a:off x="4460610" y="3987853"/>
            <a:ext cx="1526351" cy="532076"/>
          </a:xfrm>
          <a:prstGeom prst="bentConnector3">
            <a:avLst>
              <a:gd name="adj1" fmla="val 72683"/>
            </a:avLst>
          </a:prstGeom>
          <a:ln w="19050"/>
        </p:spPr>
        <p:style>
          <a:lnRef idx="1">
            <a:schemeClr val="accent1"/>
          </a:lnRef>
          <a:fillRef idx="0">
            <a:schemeClr val="accent1"/>
          </a:fillRef>
          <a:effectRef idx="0">
            <a:schemeClr val="accent1"/>
          </a:effectRef>
          <a:fontRef idx="minor">
            <a:schemeClr val="tx1"/>
          </a:fontRef>
        </p:style>
      </p:cxnSp>
      <p:cxnSp>
        <p:nvCxnSpPr>
          <p:cNvPr id="52" name="连接符: 肘形 51"/>
          <p:cNvCxnSpPr>
            <a:cxnSpLocks/>
            <a:stCxn id="8" idx="2"/>
            <a:endCxn id="21" idx="0"/>
          </p:cNvCxnSpPr>
          <p:nvPr/>
        </p:nvCxnSpPr>
        <p:spPr>
          <a:xfrm rot="5400000">
            <a:off x="3766139" y="3302262"/>
            <a:ext cx="1535228" cy="1912136"/>
          </a:xfrm>
          <a:prstGeom prst="bentConnector3">
            <a:avLst>
              <a:gd name="adj1" fmla="val 72552"/>
            </a:avLst>
          </a:prstGeom>
          <a:ln w="19050"/>
        </p:spPr>
        <p:style>
          <a:lnRef idx="1">
            <a:schemeClr val="accent1"/>
          </a:lnRef>
          <a:fillRef idx="0">
            <a:schemeClr val="accent1"/>
          </a:fillRef>
          <a:effectRef idx="0">
            <a:schemeClr val="accent1"/>
          </a:effectRef>
          <a:fontRef idx="minor">
            <a:schemeClr val="tx1"/>
          </a:fontRef>
        </p:style>
      </p:cxnSp>
      <p:cxnSp>
        <p:nvCxnSpPr>
          <p:cNvPr id="58" name="连接符: 肘形 57"/>
          <p:cNvCxnSpPr>
            <a:cxnSpLocks/>
            <a:stCxn id="20" idx="0"/>
            <a:endCxn id="8" idx="2"/>
          </p:cNvCxnSpPr>
          <p:nvPr/>
        </p:nvCxnSpPr>
        <p:spPr>
          <a:xfrm rot="16200000" flipV="1">
            <a:off x="5842889" y="3137648"/>
            <a:ext cx="1539664" cy="2245800"/>
          </a:xfrm>
          <a:prstGeom prst="bentConnector3">
            <a:avLst>
              <a:gd name="adj1" fmla="val 28089"/>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21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1912" y="186765"/>
            <a:ext cx="7496448" cy="697912"/>
          </a:xfrm>
        </p:spPr>
        <p:txBody>
          <a:bodyPr>
            <a:normAutofit/>
          </a:bodyPr>
          <a:lstStyle/>
          <a:p>
            <a:r>
              <a:rPr lang="zh-CN" altLang="en-US" sz="3200" b="1" dirty="0">
                <a:solidFill>
                  <a:srgbClr val="002060"/>
                </a:solidFill>
              </a:rPr>
              <a:t>目录</a:t>
            </a:r>
          </a:p>
        </p:txBody>
      </p:sp>
      <p:sp>
        <p:nvSpPr>
          <p:cNvPr id="3" name="文本框 2"/>
          <p:cNvSpPr txBox="1"/>
          <p:nvPr/>
        </p:nvSpPr>
        <p:spPr>
          <a:xfrm>
            <a:off x="2209097" y="2574388"/>
            <a:ext cx="4782078" cy="1421928"/>
          </a:xfrm>
          <a:prstGeom prst="rect">
            <a:avLst/>
          </a:prstGeom>
          <a:noFill/>
        </p:spPr>
        <p:txBody>
          <a:bodyPr wrap="none" rtlCol="0">
            <a:spAutoFit/>
          </a:bodyPr>
          <a:lstStyle/>
          <a:p>
            <a:pPr marL="285750" lvl="0" indent="-285750">
              <a:lnSpc>
                <a:spcPct val="120000"/>
              </a:lnSpc>
              <a:buFont typeface="Wingdings" panose="05000000000000000000" pitchFamily="2" charset="2"/>
              <a:buChar char="p"/>
            </a:pPr>
            <a:r>
              <a:rPr lang="zh-CN" altLang="en-US" sz="2400" b="1" dirty="0">
                <a:latin typeface="微软雅黑" panose="020B0503020204020204" pitchFamily="34" charset="-122"/>
                <a:ea typeface="微软雅黑" panose="020B0503020204020204" pitchFamily="34" charset="-122"/>
              </a:rPr>
              <a:t>中国胸痛中心数据库的核心理念</a:t>
            </a:r>
            <a:endParaRPr lang="en-US" altLang="zh-CN" sz="2400" b="1" dirty="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2400" b="1" dirty="0">
                <a:solidFill>
                  <a:srgbClr val="0070C0"/>
                </a:solidFill>
                <a:latin typeface="微软雅黑" panose="020B0503020204020204" pitchFamily="34" charset="-122"/>
                <a:ea typeface="微软雅黑" panose="020B0503020204020204" pitchFamily="34" charset="-122"/>
              </a:rPr>
              <a:t>注册</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开通数据填报云平台</a:t>
            </a:r>
            <a:endParaRPr lang="zh-CN" altLang="en-US" sz="2400" dirty="0">
              <a:solidFill>
                <a:srgbClr val="0070C0"/>
              </a:solidFill>
            </a:endParaRPr>
          </a:p>
          <a:p>
            <a:pPr marL="285750" indent="-285750">
              <a:lnSpc>
                <a:spcPct val="120000"/>
              </a:lnSpc>
              <a:buFont typeface="Wingdings" panose="05000000000000000000" pitchFamily="2" charset="2"/>
              <a:buChar char="p"/>
            </a:pPr>
            <a:r>
              <a:rPr lang="zh-CN" altLang="en-US" sz="2400" b="1" dirty="0">
                <a:latin typeface="微软雅黑" panose="020B0503020204020204" pitchFamily="34" charset="-122"/>
                <a:ea typeface="微软雅黑" panose="020B0503020204020204" pitchFamily="34" charset="-122"/>
              </a:rPr>
              <a:t>数据填报云平台的功能</a:t>
            </a:r>
            <a:endParaRPr lang="zh-CN" altLang="en-US" sz="2400" dirty="0"/>
          </a:p>
        </p:txBody>
      </p:sp>
    </p:spTree>
    <p:extLst>
      <p:ext uri="{BB962C8B-B14F-4D97-AF65-F5344CB8AC3E}">
        <p14:creationId xmlns:p14="http://schemas.microsoft.com/office/powerpoint/2010/main" val="95443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2631" y="214901"/>
            <a:ext cx="7496448" cy="697912"/>
          </a:xfrm>
        </p:spPr>
        <p:txBody>
          <a:bodyPr>
            <a:normAutofit/>
          </a:bodyPr>
          <a:lstStyle/>
          <a:p>
            <a:r>
              <a:rPr lang="zh-CN" altLang="en-US" sz="3200" b="1" dirty="0">
                <a:solidFill>
                  <a:srgbClr val="002060"/>
                </a:solidFill>
              </a:rPr>
              <a:t>填报云平台开通流程</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662348668"/>
              </p:ext>
            </p:extLst>
          </p:nvPr>
        </p:nvGraphicFramePr>
        <p:xfrm>
          <a:off x="536675" y="1381232"/>
          <a:ext cx="8067006" cy="441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71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0427" y="228969"/>
            <a:ext cx="7496448" cy="697912"/>
          </a:xfrm>
        </p:spPr>
        <p:txBody>
          <a:bodyPr>
            <a:normAutofit/>
          </a:bodyPr>
          <a:lstStyle/>
          <a:p>
            <a:pPr lvl="0"/>
            <a:r>
              <a:rPr lang="zh-CN" altLang="en-US" sz="3200" b="1" dirty="0">
                <a:solidFill>
                  <a:srgbClr val="002060"/>
                </a:solidFill>
              </a:rPr>
              <a:t>填报云平台开通流程：注册账号</a:t>
            </a:r>
            <a:endParaRPr lang="zh-CN" altLang="zh-CN" sz="3200" dirty="0">
              <a:solidFill>
                <a:srgbClr val="002060"/>
              </a:solidFill>
            </a:endParaRPr>
          </a:p>
        </p:txBody>
      </p:sp>
      <p:cxnSp>
        <p:nvCxnSpPr>
          <p:cNvPr id="12" name="直线箭头连接符 22"/>
          <p:cNvCxnSpPr/>
          <p:nvPr/>
        </p:nvCxnSpPr>
        <p:spPr>
          <a:xfrm flipV="1">
            <a:off x="1332412" y="3829603"/>
            <a:ext cx="8830" cy="170743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61955" y="1203605"/>
            <a:ext cx="4347779" cy="646331"/>
          </a:xfrm>
          <a:prstGeom prst="rect">
            <a:avLst/>
          </a:prstGeom>
          <a:solidFill>
            <a:srgbClr val="0070C0"/>
          </a:solidFill>
          <a:ln w="19050">
            <a:solidFill>
              <a:srgbClr val="005292"/>
            </a:solidFill>
          </a:ln>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中国胸痛中心总部官网注册</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en-US" altLang="zh-CN" b="1" dirty="0">
                <a:solidFill>
                  <a:schemeClr val="bg1"/>
                </a:solidFill>
                <a:latin typeface="微软雅黑" panose="020B0503020204020204" pitchFamily="34" charset="-122"/>
                <a:ea typeface="微软雅黑" panose="020B0503020204020204" pitchFamily="34" charset="-122"/>
              </a:rPr>
              <a:t>www.chinacpc.org</a:t>
            </a:r>
          </a:p>
        </p:txBody>
      </p:sp>
      <p:sp>
        <p:nvSpPr>
          <p:cNvPr id="14" name="矩形 13"/>
          <p:cNvSpPr/>
          <p:nvPr/>
        </p:nvSpPr>
        <p:spPr>
          <a:xfrm>
            <a:off x="667002" y="2122555"/>
            <a:ext cx="3327316" cy="36636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b="1" dirty="0">
                <a:solidFill>
                  <a:schemeClr val="tx1"/>
                </a:solidFill>
                <a:latin typeface="Microsoft YaHei" charset="-122"/>
                <a:ea typeface="Microsoft YaHei" charset="-122"/>
                <a:cs typeface="Microsoft YaHei" charset="-122"/>
              </a:rPr>
              <a:t>机构会员注册</a:t>
            </a:r>
          </a:p>
        </p:txBody>
      </p:sp>
      <p:sp>
        <p:nvSpPr>
          <p:cNvPr id="15" name="矩形 14"/>
          <p:cNvSpPr/>
          <p:nvPr/>
        </p:nvSpPr>
        <p:spPr>
          <a:xfrm>
            <a:off x="667002" y="2792895"/>
            <a:ext cx="3327316" cy="36636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b="1" dirty="0">
                <a:solidFill>
                  <a:schemeClr val="tx1"/>
                </a:solidFill>
                <a:latin typeface="Microsoft YaHei" charset="-122"/>
                <a:ea typeface="Microsoft YaHei" charset="-122"/>
                <a:cs typeface="Microsoft YaHei" charset="-122"/>
              </a:rPr>
              <a:t>完整填写信息</a:t>
            </a:r>
          </a:p>
        </p:txBody>
      </p:sp>
      <p:sp>
        <p:nvSpPr>
          <p:cNvPr id="16" name="矩形 15"/>
          <p:cNvSpPr/>
          <p:nvPr/>
        </p:nvSpPr>
        <p:spPr>
          <a:xfrm>
            <a:off x="672187" y="3463235"/>
            <a:ext cx="3327316" cy="36636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b="1" dirty="0">
                <a:solidFill>
                  <a:schemeClr val="tx1"/>
                </a:solidFill>
                <a:latin typeface="Microsoft YaHei" charset="-122"/>
                <a:ea typeface="Microsoft YaHei" charset="-122"/>
                <a:cs typeface="Microsoft YaHei" charset="-122"/>
              </a:rPr>
              <a:t>上传</a:t>
            </a:r>
            <a:r>
              <a:rPr kumimoji="1" lang="en-US" altLang="zh-CN" b="1" dirty="0">
                <a:solidFill>
                  <a:schemeClr val="tx1"/>
                </a:solidFill>
                <a:latin typeface="Microsoft YaHei" charset="-122"/>
                <a:ea typeface="Microsoft YaHei" charset="-122"/>
                <a:cs typeface="Microsoft YaHei" charset="-122"/>
              </a:rPr>
              <a:t>《</a:t>
            </a:r>
            <a:r>
              <a:rPr kumimoji="1" lang="zh-CN" altLang="en-US" b="1" dirty="0">
                <a:solidFill>
                  <a:schemeClr val="tx1"/>
                </a:solidFill>
                <a:latin typeface="Microsoft YaHei" charset="-122"/>
                <a:ea typeface="Microsoft YaHei" charset="-122"/>
                <a:cs typeface="Microsoft YaHei" charset="-122"/>
              </a:rPr>
              <a:t>医疗机构执业许可证</a:t>
            </a:r>
            <a:r>
              <a:rPr kumimoji="1" lang="en-US" altLang="zh-CN" b="1" dirty="0">
                <a:solidFill>
                  <a:schemeClr val="tx1"/>
                </a:solidFill>
                <a:latin typeface="Microsoft YaHei" charset="-122"/>
                <a:ea typeface="Microsoft YaHei" charset="-122"/>
                <a:cs typeface="Microsoft YaHei" charset="-122"/>
              </a:rPr>
              <a:t>》</a:t>
            </a:r>
          </a:p>
        </p:txBody>
      </p:sp>
      <p:grpSp>
        <p:nvGrpSpPr>
          <p:cNvPr id="17" name="组 18"/>
          <p:cNvGrpSpPr/>
          <p:nvPr/>
        </p:nvGrpSpPr>
        <p:grpSpPr>
          <a:xfrm>
            <a:off x="482038" y="5516520"/>
            <a:ext cx="3201839" cy="605295"/>
            <a:chOff x="1879602" y="3862201"/>
            <a:chExt cx="3346138" cy="605295"/>
          </a:xfrm>
        </p:grpSpPr>
        <p:sp>
          <p:nvSpPr>
            <p:cNvPr id="18" name="文本框 17"/>
            <p:cNvSpPr txBox="1"/>
            <p:nvPr/>
          </p:nvSpPr>
          <p:spPr>
            <a:xfrm>
              <a:off x="1879602" y="3882721"/>
              <a:ext cx="2044700" cy="584775"/>
            </a:xfrm>
            <a:prstGeom prst="rect">
              <a:avLst/>
            </a:prstGeom>
            <a:solidFill>
              <a:srgbClr val="C00000"/>
            </a:solidFill>
            <a:ln w="19050">
              <a:solidFill>
                <a:srgbClr val="C00000"/>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已注册</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未上传许可证</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163426" y="3862201"/>
              <a:ext cx="1062314" cy="584775"/>
            </a:xfrm>
            <a:prstGeom prst="rect">
              <a:avLst/>
            </a:prstGeom>
            <a:solidFill>
              <a:srgbClr val="C00000"/>
            </a:solidFill>
            <a:ln w="19050">
              <a:solidFill>
                <a:srgbClr val="C00000"/>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未注册</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cxnSp>
        <p:nvCxnSpPr>
          <p:cNvPr id="20" name="直线连接符 24"/>
          <p:cNvCxnSpPr/>
          <p:nvPr/>
        </p:nvCxnSpPr>
        <p:spPr>
          <a:xfrm flipV="1">
            <a:off x="4273370" y="2305740"/>
            <a:ext cx="6999" cy="35236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线箭头连接符 28"/>
          <p:cNvCxnSpPr>
            <a:endCxn id="14" idx="3"/>
          </p:cNvCxnSpPr>
          <p:nvPr/>
        </p:nvCxnSpPr>
        <p:spPr>
          <a:xfrm flipH="1">
            <a:off x="3994318" y="2305739"/>
            <a:ext cx="27905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693080" y="5829427"/>
            <a:ext cx="580290" cy="50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2"/>
          <a:stretch>
            <a:fillRect/>
          </a:stretch>
        </p:blipFill>
        <p:spPr>
          <a:xfrm>
            <a:off x="4660360" y="1203605"/>
            <a:ext cx="4375180" cy="4768159"/>
          </a:xfrm>
          <a:prstGeom prst="rect">
            <a:avLst/>
          </a:prstGeom>
        </p:spPr>
      </p:pic>
    </p:spTree>
    <p:extLst>
      <p:ext uri="{BB962C8B-B14F-4D97-AF65-F5344CB8AC3E}">
        <p14:creationId xmlns:p14="http://schemas.microsoft.com/office/powerpoint/2010/main" val="147299351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TotalTime>
  <Words>1115</Words>
  <Application>Microsoft Office PowerPoint</Application>
  <PresentationFormat>全屏显示(4:3)</PresentationFormat>
  <Paragraphs>155</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Lato</vt:lpstr>
      <vt:lpstr>等线</vt:lpstr>
      <vt:lpstr>华文行楷</vt:lpstr>
      <vt:lpstr>宋体</vt:lpstr>
      <vt:lpstr>微软雅黑</vt:lpstr>
      <vt:lpstr>微软雅黑</vt:lpstr>
      <vt:lpstr>Arial</vt:lpstr>
      <vt:lpstr>Calibri</vt:lpstr>
      <vt:lpstr>Wingdings</vt:lpstr>
      <vt:lpstr>Office 主题​​</vt:lpstr>
      <vt:lpstr>中国胸痛中心数据填报云平台 功能与结构</vt:lpstr>
      <vt:lpstr>目录</vt:lpstr>
      <vt:lpstr>数据库的重要性</vt:lpstr>
      <vt:lpstr>中国胸痛中心数据库基本意义</vt:lpstr>
      <vt:lpstr>中国胸痛中心数据库基本意义</vt:lpstr>
      <vt:lpstr>中国胸痛中心数据库基本意义</vt:lpstr>
      <vt:lpstr>目录</vt:lpstr>
      <vt:lpstr>填报云平台开通流程</vt:lpstr>
      <vt:lpstr>填报云平台开通流程：注册账号</vt:lpstr>
      <vt:lpstr>填报云平台开通流程：登录数据云平台</vt:lpstr>
      <vt:lpstr>目录</vt:lpstr>
      <vt:lpstr>数据填报云平台的功能：五大功能模块</vt:lpstr>
      <vt:lpstr>数据填报云平台的功能：上报数据</vt:lpstr>
      <vt:lpstr>数据填报云平台的功能：病历建档</vt:lpstr>
      <vt:lpstr>数据填报云平台的功能：病历填报</vt:lpstr>
      <vt:lpstr>数据填报云平台的功能：病历填报</vt:lpstr>
      <vt:lpstr>数据填报云平台的功能：病历填报</vt:lpstr>
      <vt:lpstr>数据填报云平台的功能：病历填报</vt:lpstr>
      <vt:lpstr>数据填报云平台的功能：病历填报</vt:lpstr>
      <vt:lpstr>数据填报云平台的功能：病历填报</vt:lpstr>
      <vt:lpstr>数据填报云平台的功能：概要信息</vt:lpstr>
      <vt:lpstr>数据填报云平台的功能：认证中心</vt:lpstr>
      <vt:lpstr>数据填报云平台的功能：网络医院</vt:lpstr>
      <vt:lpstr>数据填报云平台的功能：系统管理</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Ida Cheng</dc:creator>
  <cp:lastModifiedBy>阿里</cp:lastModifiedBy>
  <cp:revision>91</cp:revision>
  <dcterms:created xsi:type="dcterms:W3CDTF">2017-02-04T09:42:25Z</dcterms:created>
  <dcterms:modified xsi:type="dcterms:W3CDTF">2017-03-17T05:36:50Z</dcterms:modified>
</cp:coreProperties>
</file>