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6" r:id="rId1"/>
  </p:sldMasterIdLst>
  <p:notesMasterIdLst>
    <p:notesMasterId r:id="rId32"/>
  </p:notesMasterIdLst>
  <p:sldIdLst>
    <p:sldId id="256" r:id="rId2"/>
    <p:sldId id="307" r:id="rId3"/>
    <p:sldId id="331" r:id="rId4"/>
    <p:sldId id="341" r:id="rId5"/>
    <p:sldId id="308" r:id="rId6"/>
    <p:sldId id="332" r:id="rId7"/>
    <p:sldId id="333" r:id="rId8"/>
    <p:sldId id="334" r:id="rId9"/>
    <p:sldId id="335" r:id="rId10"/>
    <p:sldId id="336" r:id="rId11"/>
    <p:sldId id="337" r:id="rId12"/>
    <p:sldId id="338" r:id="rId13"/>
    <p:sldId id="330" r:id="rId14"/>
    <p:sldId id="311" r:id="rId15"/>
    <p:sldId id="312" r:id="rId16"/>
    <p:sldId id="313" r:id="rId17"/>
    <p:sldId id="314" r:id="rId18"/>
    <p:sldId id="315" r:id="rId19"/>
    <p:sldId id="317" r:id="rId20"/>
    <p:sldId id="318" r:id="rId21"/>
    <p:sldId id="339" r:id="rId22"/>
    <p:sldId id="340" r:id="rId23"/>
    <p:sldId id="320" r:id="rId24"/>
    <p:sldId id="321" r:id="rId25"/>
    <p:sldId id="322" r:id="rId26"/>
    <p:sldId id="323" r:id="rId27"/>
    <p:sldId id="324" r:id="rId28"/>
    <p:sldId id="326" r:id="rId29"/>
    <p:sldId id="327" r:id="rId30"/>
    <p:sldId id="278"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0"/>
      </p:cViewPr>
      <p:guideLst>
        <p:guide orient="horz" pos="2160"/>
        <p:guide pos="2880"/>
      </p:guideLst>
    </p:cSldViewPr>
  </p:slideViewPr>
  <p:notesTextViewPr>
    <p:cViewPr>
      <p:scale>
        <a:sx n="1" d="1"/>
        <a:sy n="1" d="1"/>
      </p:scale>
      <p:origin x="0" y="0"/>
    </p:cViewPr>
  </p:notesTextViewPr>
  <p:sorterViewPr>
    <p:cViewPr>
      <p:scale>
        <a:sx n="100" d="100"/>
        <a:sy n="100" d="100"/>
      </p:scale>
      <p:origin x="0" y="-5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07B8B-FEE0-4279-B598-1C36068C44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B97D16FE-F255-4D03-8FFF-99516529AA67}">
      <dgm:prSet phldrT="[文本]" custT="1"/>
      <dgm:spPr/>
      <dgm:t>
        <a:bodyPr/>
        <a:lstStyle/>
        <a:p>
          <a:r>
            <a:rPr lang="zh-CN" altLang="en-US" sz="1800" b="1" dirty="0">
              <a:latin typeface="微软雅黑" panose="020B0503020204020204" pitchFamily="34" charset="-122"/>
              <a:ea typeface="微软雅黑" panose="020B0503020204020204" pitchFamily="34" charset="-122"/>
            </a:rPr>
            <a:t>标识与指引、功能分区</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CD4F056A-97BE-4F58-AC8B-13F3CEE3EE04}" type="par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D7554EF4-6F83-4A4B-B990-6DC23D717A4F}" type="sib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85AE986F-88D7-4EA8-9FC5-1064036400ED}">
      <dgm:prSet phldrT="[文本]" custT="1"/>
      <dgm:spPr/>
      <dgm:t>
        <a:bodyPr/>
        <a:lstStyle/>
        <a:p>
          <a:r>
            <a:rPr lang="en-US" altLang="zh-CN" sz="1800" b="1" dirty="0">
              <a:latin typeface="微软雅黑" panose="020B0503020204020204" pitchFamily="34" charset="-122"/>
              <a:ea typeface="微软雅黑" panose="020B0503020204020204" pitchFamily="34" charset="-122"/>
            </a:rPr>
            <a:t>ACS</a:t>
          </a:r>
          <a:r>
            <a:rPr lang="zh-CN" altLang="en-US" sz="1800" b="1" dirty="0">
              <a:latin typeface="微软雅黑" panose="020B0503020204020204" pitchFamily="34" charset="-122"/>
              <a:ea typeface="微软雅黑" panose="020B0503020204020204" pitchFamily="34" charset="-122"/>
            </a:rPr>
            <a:t>的规范评估和救治</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5C52BAE8-8682-4646-A539-62F2CAED68E4}" type="parTrans" cxnId="{428CC014-6D86-437B-9E31-D132E090880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E84990B-2F46-4395-8E69-1A134325836B}" type="sibTrans" cxnId="{428CC014-6D86-437B-9E31-D132E090880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65E354CD-D0EE-4BA0-9B95-39D7D4133C7A}">
      <dgm:prSet phldrT="[文本]" custT="1"/>
      <dgm:spPr/>
      <dgm:t>
        <a:bodyPr/>
        <a:lstStyle/>
        <a:p>
          <a:r>
            <a:rPr lang="zh-CN" altLang="en-US" sz="1800" b="1" dirty="0">
              <a:latin typeface="微软雅黑" panose="020B0503020204020204" pitchFamily="34" charset="-122"/>
              <a:ea typeface="微软雅黑" panose="020B0503020204020204" pitchFamily="34" charset="-122"/>
            </a:rPr>
            <a:t>导管室一键启动流程</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6D45109C-3828-428F-A482-A1B326431AAF}" type="parTrans" cxnId="{D98B81EA-7A47-4326-A607-3166E8AB34DE}">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901450C3-40DE-4E47-8733-B476129200A4}" type="sibTrans" cxnId="{D98B81EA-7A47-4326-A607-3166E8AB34DE}">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04CAD941-6734-450C-8942-975F84A7D933}">
      <dgm:prSet custT="1"/>
      <dgm:spPr/>
      <dgm:t>
        <a:bodyPr/>
        <a:lstStyle/>
        <a:p>
          <a:r>
            <a:rPr lang="zh-CN" altLang="en-US" sz="1800" b="1" dirty="0">
              <a:latin typeface="微软雅黑" panose="020B0503020204020204" pitchFamily="34" charset="-122"/>
              <a:ea typeface="微软雅黑" panose="020B0503020204020204" pitchFamily="34" charset="-122"/>
            </a:rPr>
            <a:t>时钟统一、时间节点管理</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9864613F-51ED-4D31-99AD-7FAEBF5F849C}" type="par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87C619A-28BD-4FE3-8D91-7A735A372597}" type="sib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A916B18C-2203-4FD2-B042-0E4EC3893FC8}">
      <dgm:prSet custT="1"/>
      <dgm:spPr/>
      <dgm:t>
        <a:bodyPr/>
        <a:lstStyle/>
        <a:p>
          <a:r>
            <a:rPr lang="zh-CN" altLang="en-US" sz="1800" b="1" dirty="0">
              <a:latin typeface="微软雅黑" panose="020B0503020204020204" pitchFamily="34" charset="-122"/>
              <a:ea typeface="微软雅黑" panose="020B0503020204020204" pitchFamily="34" charset="-122"/>
            </a:rPr>
            <a:t>急性胸痛的快速诊疗机制</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6574A99-41B1-4E16-8D42-10146E90AA1C}" type="par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549A6F13-D533-40DC-AFEB-EC24ECFBA35B}" type="sib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858E6DD3-2955-4BBF-BBBA-9B3992A8FB35}">
      <dgm:prSet custT="1"/>
      <dgm:spPr/>
      <dgm:t>
        <a:bodyPr/>
        <a:lstStyle/>
        <a:p>
          <a:r>
            <a:rPr lang="zh-CN" altLang="en-US" sz="1800" b="1" dirty="0">
              <a:latin typeface="微软雅黑" panose="020B0503020204020204" pitchFamily="34" charset="-122"/>
              <a:ea typeface="微软雅黑" panose="020B0503020204020204" pitchFamily="34" charset="-122"/>
            </a:rPr>
            <a:t>反复、长期的全员培训</a:t>
          </a:r>
          <a:endParaRPr lang="zh-CN" altLang="en-US" sz="1800" b="1" dirty="0"/>
        </a:p>
      </dgm:t>
    </dgm:pt>
    <dgm:pt modelId="{A1781224-D5A2-4A3A-B5EA-9C366D1E09D8}" type="parTrans" cxnId="{3C5A0CCC-5298-4F6A-90D8-128329FDB98C}">
      <dgm:prSet/>
      <dgm:spPr/>
      <dgm:t>
        <a:bodyPr/>
        <a:lstStyle/>
        <a:p>
          <a:endParaRPr lang="zh-CN" altLang="en-US" sz="1800" b="1"/>
        </a:p>
      </dgm:t>
    </dgm:pt>
    <dgm:pt modelId="{D786F77D-A5F2-4517-882D-A724BB87DF0A}" type="sibTrans" cxnId="{3C5A0CCC-5298-4F6A-90D8-128329FDB98C}">
      <dgm:prSet/>
      <dgm:spPr/>
      <dgm:t>
        <a:bodyPr/>
        <a:lstStyle/>
        <a:p>
          <a:endParaRPr lang="zh-CN" altLang="en-US" sz="1800" b="1"/>
        </a:p>
      </dgm:t>
    </dgm:pt>
    <dgm:pt modelId="{CE08E665-1E1D-4AF9-9665-108E3B3AF869}" type="pres">
      <dgm:prSet presAssocID="{1E707B8B-FEE0-4279-B598-1C36068C441F}" presName="Name0" presStyleCnt="0">
        <dgm:presLayoutVars>
          <dgm:chMax val="7"/>
          <dgm:chPref val="7"/>
          <dgm:dir/>
        </dgm:presLayoutVars>
      </dgm:prSet>
      <dgm:spPr/>
    </dgm:pt>
    <dgm:pt modelId="{DEF379A8-5F8E-4F9F-8329-349608C7CCBB}" type="pres">
      <dgm:prSet presAssocID="{1E707B8B-FEE0-4279-B598-1C36068C441F}" presName="Name1" presStyleCnt="0"/>
      <dgm:spPr/>
    </dgm:pt>
    <dgm:pt modelId="{92443261-4BBF-41AF-B589-489253545D9F}" type="pres">
      <dgm:prSet presAssocID="{1E707B8B-FEE0-4279-B598-1C36068C441F}" presName="cycle" presStyleCnt="0"/>
      <dgm:spPr/>
    </dgm:pt>
    <dgm:pt modelId="{F51FAC69-0738-4884-AA6F-3F408D9DF13F}" type="pres">
      <dgm:prSet presAssocID="{1E707B8B-FEE0-4279-B598-1C36068C441F}" presName="srcNode" presStyleLbl="node1" presStyleIdx="0" presStyleCnt="6"/>
      <dgm:spPr/>
    </dgm:pt>
    <dgm:pt modelId="{5E3769A3-7C2F-464F-AB73-101D59447345}" type="pres">
      <dgm:prSet presAssocID="{1E707B8B-FEE0-4279-B598-1C36068C441F}" presName="conn" presStyleLbl="parChTrans1D2" presStyleIdx="0" presStyleCnt="1"/>
      <dgm:spPr/>
    </dgm:pt>
    <dgm:pt modelId="{1E247509-3882-44B8-87D5-7E11DC820E2F}" type="pres">
      <dgm:prSet presAssocID="{1E707B8B-FEE0-4279-B598-1C36068C441F}" presName="extraNode" presStyleLbl="node1" presStyleIdx="0" presStyleCnt="6"/>
      <dgm:spPr/>
    </dgm:pt>
    <dgm:pt modelId="{3D8AAC2C-552A-4577-91FC-E621741BD8C7}" type="pres">
      <dgm:prSet presAssocID="{1E707B8B-FEE0-4279-B598-1C36068C441F}" presName="dstNode" presStyleLbl="node1" presStyleIdx="0" presStyleCnt="6"/>
      <dgm:spPr/>
    </dgm:pt>
    <dgm:pt modelId="{10952D45-0B7F-4156-ABD0-D3A680E18F5C}" type="pres">
      <dgm:prSet presAssocID="{B97D16FE-F255-4D03-8FFF-99516529AA67}" presName="text_1" presStyleLbl="node1" presStyleIdx="0" presStyleCnt="6">
        <dgm:presLayoutVars>
          <dgm:bulletEnabled val="1"/>
        </dgm:presLayoutVars>
      </dgm:prSet>
      <dgm:spPr/>
    </dgm:pt>
    <dgm:pt modelId="{8B125570-DCDD-4F3E-B701-C015EF1CBBCE}" type="pres">
      <dgm:prSet presAssocID="{B97D16FE-F255-4D03-8FFF-99516529AA67}" presName="accent_1" presStyleCnt="0"/>
      <dgm:spPr/>
    </dgm:pt>
    <dgm:pt modelId="{79A2EE40-8489-42D4-A7CF-6D1614308D59}" type="pres">
      <dgm:prSet presAssocID="{B97D16FE-F255-4D03-8FFF-99516529AA67}" presName="accentRepeatNode" presStyleLbl="solidFgAcc1" presStyleIdx="0" presStyleCnt="6"/>
      <dgm:spPr/>
    </dgm:pt>
    <dgm:pt modelId="{18F08D98-1C05-4183-9F7F-0974CE5ACE0F}" type="pres">
      <dgm:prSet presAssocID="{04CAD941-6734-450C-8942-975F84A7D933}" presName="text_2" presStyleLbl="node1" presStyleIdx="1" presStyleCnt="6">
        <dgm:presLayoutVars>
          <dgm:bulletEnabled val="1"/>
        </dgm:presLayoutVars>
      </dgm:prSet>
      <dgm:spPr/>
    </dgm:pt>
    <dgm:pt modelId="{A7041EF3-993B-4433-B13A-40539B41A6C0}" type="pres">
      <dgm:prSet presAssocID="{04CAD941-6734-450C-8942-975F84A7D933}" presName="accent_2" presStyleCnt="0"/>
      <dgm:spPr/>
    </dgm:pt>
    <dgm:pt modelId="{61D4229B-A580-4DD8-8B1E-E136A2289557}" type="pres">
      <dgm:prSet presAssocID="{04CAD941-6734-450C-8942-975F84A7D933}" presName="accentRepeatNode" presStyleLbl="solidFgAcc1" presStyleIdx="1" presStyleCnt="6"/>
      <dgm:spPr/>
    </dgm:pt>
    <dgm:pt modelId="{E9D821FE-16F4-4EB1-ACC9-34E02323B5D8}" type="pres">
      <dgm:prSet presAssocID="{A916B18C-2203-4FD2-B042-0E4EC3893FC8}" presName="text_3" presStyleLbl="node1" presStyleIdx="2" presStyleCnt="6">
        <dgm:presLayoutVars>
          <dgm:bulletEnabled val="1"/>
        </dgm:presLayoutVars>
      </dgm:prSet>
      <dgm:spPr/>
    </dgm:pt>
    <dgm:pt modelId="{AA5F9426-D690-467F-BD6F-E69227FCF786}" type="pres">
      <dgm:prSet presAssocID="{A916B18C-2203-4FD2-B042-0E4EC3893FC8}" presName="accent_3" presStyleCnt="0"/>
      <dgm:spPr/>
    </dgm:pt>
    <dgm:pt modelId="{3884E4E6-EBFA-4342-ABCB-38786B045B02}" type="pres">
      <dgm:prSet presAssocID="{A916B18C-2203-4FD2-B042-0E4EC3893FC8}" presName="accentRepeatNode" presStyleLbl="solidFgAcc1" presStyleIdx="2" presStyleCnt="6"/>
      <dgm:spPr/>
    </dgm:pt>
    <dgm:pt modelId="{23767253-E155-482E-8F37-19509224AFFB}" type="pres">
      <dgm:prSet presAssocID="{85AE986F-88D7-4EA8-9FC5-1064036400ED}" presName="text_4" presStyleLbl="node1" presStyleIdx="3" presStyleCnt="6">
        <dgm:presLayoutVars>
          <dgm:bulletEnabled val="1"/>
        </dgm:presLayoutVars>
      </dgm:prSet>
      <dgm:spPr/>
    </dgm:pt>
    <dgm:pt modelId="{FC275347-BD5B-4EC5-AD0D-2C0654859E74}" type="pres">
      <dgm:prSet presAssocID="{85AE986F-88D7-4EA8-9FC5-1064036400ED}" presName="accent_4" presStyleCnt="0"/>
      <dgm:spPr/>
    </dgm:pt>
    <dgm:pt modelId="{3997AE68-685D-4B04-840A-9D5322585545}" type="pres">
      <dgm:prSet presAssocID="{85AE986F-88D7-4EA8-9FC5-1064036400ED}" presName="accentRepeatNode" presStyleLbl="solidFgAcc1" presStyleIdx="3" presStyleCnt="6"/>
      <dgm:spPr/>
    </dgm:pt>
    <dgm:pt modelId="{473F2810-9523-4BC0-B50D-A60BFDADA6CE}" type="pres">
      <dgm:prSet presAssocID="{65E354CD-D0EE-4BA0-9B95-39D7D4133C7A}" presName="text_5" presStyleLbl="node1" presStyleIdx="4" presStyleCnt="6">
        <dgm:presLayoutVars>
          <dgm:bulletEnabled val="1"/>
        </dgm:presLayoutVars>
      </dgm:prSet>
      <dgm:spPr/>
    </dgm:pt>
    <dgm:pt modelId="{613EF185-16E9-4316-928D-5C443AEAE675}" type="pres">
      <dgm:prSet presAssocID="{65E354CD-D0EE-4BA0-9B95-39D7D4133C7A}" presName="accent_5" presStyleCnt="0"/>
      <dgm:spPr/>
    </dgm:pt>
    <dgm:pt modelId="{59221E29-F46A-4AE6-8A7F-51C7E3EBA7D7}" type="pres">
      <dgm:prSet presAssocID="{65E354CD-D0EE-4BA0-9B95-39D7D4133C7A}" presName="accentRepeatNode" presStyleLbl="solidFgAcc1" presStyleIdx="4" presStyleCnt="6"/>
      <dgm:spPr/>
    </dgm:pt>
    <dgm:pt modelId="{ACC46F58-AC9B-45F2-84B6-E28487578BE5}" type="pres">
      <dgm:prSet presAssocID="{858E6DD3-2955-4BBF-BBBA-9B3992A8FB35}" presName="text_6" presStyleLbl="node1" presStyleIdx="5" presStyleCnt="6">
        <dgm:presLayoutVars>
          <dgm:bulletEnabled val="1"/>
        </dgm:presLayoutVars>
      </dgm:prSet>
      <dgm:spPr/>
    </dgm:pt>
    <dgm:pt modelId="{E9B7074A-10F4-4F02-BFAF-0BE5E4646891}" type="pres">
      <dgm:prSet presAssocID="{858E6DD3-2955-4BBF-BBBA-9B3992A8FB35}" presName="accent_6" presStyleCnt="0"/>
      <dgm:spPr/>
    </dgm:pt>
    <dgm:pt modelId="{6EB1A1E0-D88A-40FD-9861-7A88DDDC6FFD}" type="pres">
      <dgm:prSet presAssocID="{858E6DD3-2955-4BBF-BBBA-9B3992A8FB35}" presName="accentRepeatNode" presStyleLbl="solidFgAcc1" presStyleIdx="5" presStyleCnt="6"/>
      <dgm:spPr/>
    </dgm:pt>
  </dgm:ptLst>
  <dgm:cxnLst>
    <dgm:cxn modelId="{22C51F14-D9B9-49AF-9AB1-27DD4E76EEBA}" type="presOf" srcId="{65E354CD-D0EE-4BA0-9B95-39D7D4133C7A}" destId="{473F2810-9523-4BC0-B50D-A60BFDADA6CE}" srcOrd="0" destOrd="0" presId="urn:microsoft.com/office/officeart/2008/layout/VerticalCurvedList"/>
    <dgm:cxn modelId="{428CC014-6D86-437B-9E31-D132E0908808}" srcId="{1E707B8B-FEE0-4279-B598-1C36068C441F}" destId="{85AE986F-88D7-4EA8-9FC5-1064036400ED}" srcOrd="3" destOrd="0" parTransId="{5C52BAE8-8682-4646-A539-62F2CAED68E4}" sibTransId="{EE84990B-2F46-4395-8E69-1A134325836B}"/>
    <dgm:cxn modelId="{430C9A17-7BB4-44FB-81AB-38A431ED93FC}" srcId="{1E707B8B-FEE0-4279-B598-1C36068C441F}" destId="{A916B18C-2203-4FD2-B042-0E4EC3893FC8}" srcOrd="2" destOrd="0" parTransId="{26574A99-41B1-4E16-8D42-10146E90AA1C}" sibTransId="{549A6F13-D533-40DC-AFEB-EC24ECFBA35B}"/>
    <dgm:cxn modelId="{2E0E402B-14C7-4A56-B8A9-26022E38709B}" type="presOf" srcId="{85AE986F-88D7-4EA8-9FC5-1064036400ED}" destId="{23767253-E155-482E-8F37-19509224AFFB}" srcOrd="0" destOrd="0" presId="urn:microsoft.com/office/officeart/2008/layout/VerticalCurvedList"/>
    <dgm:cxn modelId="{C638C737-2F59-4E5E-93D7-7CB67BDF5919}" srcId="{1E707B8B-FEE0-4279-B598-1C36068C441F}" destId="{04CAD941-6734-450C-8942-975F84A7D933}" srcOrd="1" destOrd="0" parTransId="{9864613F-51ED-4D31-99AD-7FAEBF5F849C}" sibTransId="{E87C619A-28BD-4FE3-8D91-7A735A372597}"/>
    <dgm:cxn modelId="{23BDCB3A-EC37-4843-98BB-55B7B923B428}" srcId="{1E707B8B-FEE0-4279-B598-1C36068C441F}" destId="{B97D16FE-F255-4D03-8FFF-99516529AA67}" srcOrd="0" destOrd="0" parTransId="{CD4F056A-97BE-4F58-AC8B-13F3CEE3EE04}" sibTransId="{D7554EF4-6F83-4A4B-B990-6DC23D717A4F}"/>
    <dgm:cxn modelId="{46BF7051-EE32-4F34-900D-0FF4A2D5A117}" type="presOf" srcId="{D7554EF4-6F83-4A4B-B990-6DC23D717A4F}" destId="{5E3769A3-7C2F-464F-AB73-101D59447345}" srcOrd="0" destOrd="0" presId="urn:microsoft.com/office/officeart/2008/layout/VerticalCurvedList"/>
    <dgm:cxn modelId="{20B2AA52-389E-47EC-9A25-C42C250042D0}" type="presOf" srcId="{04CAD941-6734-450C-8942-975F84A7D933}" destId="{18F08D98-1C05-4183-9F7F-0974CE5ACE0F}" srcOrd="0" destOrd="0" presId="urn:microsoft.com/office/officeart/2008/layout/VerticalCurvedList"/>
    <dgm:cxn modelId="{F4099773-D85F-41EC-BFF1-744759F5BEEA}" type="presOf" srcId="{1E707B8B-FEE0-4279-B598-1C36068C441F}" destId="{CE08E665-1E1D-4AF9-9665-108E3B3AF869}" srcOrd="0" destOrd="0" presId="urn:microsoft.com/office/officeart/2008/layout/VerticalCurvedList"/>
    <dgm:cxn modelId="{9CB04459-F181-46B3-A197-627FEBD99C75}" type="presOf" srcId="{B97D16FE-F255-4D03-8FFF-99516529AA67}" destId="{10952D45-0B7F-4156-ABD0-D3A680E18F5C}" srcOrd="0" destOrd="0" presId="urn:microsoft.com/office/officeart/2008/layout/VerticalCurvedList"/>
    <dgm:cxn modelId="{AF18577F-AB11-4203-A048-6F8FC2EDB4F5}" type="presOf" srcId="{858E6DD3-2955-4BBF-BBBA-9B3992A8FB35}" destId="{ACC46F58-AC9B-45F2-84B6-E28487578BE5}" srcOrd="0" destOrd="0" presId="urn:microsoft.com/office/officeart/2008/layout/VerticalCurvedList"/>
    <dgm:cxn modelId="{B481E0C3-549F-42C1-83D2-EADABF18DA5A}" type="presOf" srcId="{A916B18C-2203-4FD2-B042-0E4EC3893FC8}" destId="{E9D821FE-16F4-4EB1-ACC9-34E02323B5D8}" srcOrd="0" destOrd="0" presId="urn:microsoft.com/office/officeart/2008/layout/VerticalCurvedList"/>
    <dgm:cxn modelId="{3C5A0CCC-5298-4F6A-90D8-128329FDB98C}" srcId="{1E707B8B-FEE0-4279-B598-1C36068C441F}" destId="{858E6DD3-2955-4BBF-BBBA-9B3992A8FB35}" srcOrd="5" destOrd="0" parTransId="{A1781224-D5A2-4A3A-B5EA-9C366D1E09D8}" sibTransId="{D786F77D-A5F2-4517-882D-A724BB87DF0A}"/>
    <dgm:cxn modelId="{D98B81EA-7A47-4326-A607-3166E8AB34DE}" srcId="{1E707B8B-FEE0-4279-B598-1C36068C441F}" destId="{65E354CD-D0EE-4BA0-9B95-39D7D4133C7A}" srcOrd="4" destOrd="0" parTransId="{6D45109C-3828-428F-A482-A1B326431AAF}" sibTransId="{901450C3-40DE-4E47-8733-B476129200A4}"/>
    <dgm:cxn modelId="{26F071C6-3614-4880-9141-02DB0F39C869}" type="presParOf" srcId="{CE08E665-1E1D-4AF9-9665-108E3B3AF869}" destId="{DEF379A8-5F8E-4F9F-8329-349608C7CCBB}" srcOrd="0" destOrd="0" presId="urn:microsoft.com/office/officeart/2008/layout/VerticalCurvedList"/>
    <dgm:cxn modelId="{FF9C239C-24F9-4265-B681-8925929300E1}" type="presParOf" srcId="{DEF379A8-5F8E-4F9F-8329-349608C7CCBB}" destId="{92443261-4BBF-41AF-B589-489253545D9F}" srcOrd="0" destOrd="0" presId="urn:microsoft.com/office/officeart/2008/layout/VerticalCurvedList"/>
    <dgm:cxn modelId="{15493C36-4455-470F-B41D-83BD8287DE13}" type="presParOf" srcId="{92443261-4BBF-41AF-B589-489253545D9F}" destId="{F51FAC69-0738-4884-AA6F-3F408D9DF13F}" srcOrd="0" destOrd="0" presId="urn:microsoft.com/office/officeart/2008/layout/VerticalCurvedList"/>
    <dgm:cxn modelId="{EAF3C94F-248A-456A-BD5A-D26CF89D19DC}" type="presParOf" srcId="{92443261-4BBF-41AF-B589-489253545D9F}" destId="{5E3769A3-7C2F-464F-AB73-101D59447345}" srcOrd="1" destOrd="0" presId="urn:microsoft.com/office/officeart/2008/layout/VerticalCurvedList"/>
    <dgm:cxn modelId="{997624C5-236D-463A-9B59-D4C98068BC05}" type="presParOf" srcId="{92443261-4BBF-41AF-B589-489253545D9F}" destId="{1E247509-3882-44B8-87D5-7E11DC820E2F}" srcOrd="2" destOrd="0" presId="urn:microsoft.com/office/officeart/2008/layout/VerticalCurvedList"/>
    <dgm:cxn modelId="{DFD145FC-DAB2-49C5-B62D-10814C142B4D}" type="presParOf" srcId="{92443261-4BBF-41AF-B589-489253545D9F}" destId="{3D8AAC2C-552A-4577-91FC-E621741BD8C7}" srcOrd="3" destOrd="0" presId="urn:microsoft.com/office/officeart/2008/layout/VerticalCurvedList"/>
    <dgm:cxn modelId="{0049FB77-94D8-406F-8FAF-BB2E597CFBC3}" type="presParOf" srcId="{DEF379A8-5F8E-4F9F-8329-349608C7CCBB}" destId="{10952D45-0B7F-4156-ABD0-D3A680E18F5C}" srcOrd="1" destOrd="0" presId="urn:microsoft.com/office/officeart/2008/layout/VerticalCurvedList"/>
    <dgm:cxn modelId="{1FCD12EB-9632-45ED-8A2E-09E4D10F0068}" type="presParOf" srcId="{DEF379A8-5F8E-4F9F-8329-349608C7CCBB}" destId="{8B125570-DCDD-4F3E-B701-C015EF1CBBCE}" srcOrd="2" destOrd="0" presId="urn:microsoft.com/office/officeart/2008/layout/VerticalCurvedList"/>
    <dgm:cxn modelId="{431E5BE3-3CE4-411C-8C02-915771AD9AFF}" type="presParOf" srcId="{8B125570-DCDD-4F3E-B701-C015EF1CBBCE}" destId="{79A2EE40-8489-42D4-A7CF-6D1614308D59}" srcOrd="0" destOrd="0" presId="urn:microsoft.com/office/officeart/2008/layout/VerticalCurvedList"/>
    <dgm:cxn modelId="{61C491FD-2C2B-4195-BB3D-4D00E4E2728D}" type="presParOf" srcId="{DEF379A8-5F8E-4F9F-8329-349608C7CCBB}" destId="{18F08D98-1C05-4183-9F7F-0974CE5ACE0F}" srcOrd="3" destOrd="0" presId="urn:microsoft.com/office/officeart/2008/layout/VerticalCurvedList"/>
    <dgm:cxn modelId="{43065C21-28B4-4EC7-BB31-979BD0FBAC5D}" type="presParOf" srcId="{DEF379A8-5F8E-4F9F-8329-349608C7CCBB}" destId="{A7041EF3-993B-4433-B13A-40539B41A6C0}" srcOrd="4" destOrd="0" presId="urn:microsoft.com/office/officeart/2008/layout/VerticalCurvedList"/>
    <dgm:cxn modelId="{5C31AF88-FE36-4360-8358-BC0C5EC2A7DB}" type="presParOf" srcId="{A7041EF3-993B-4433-B13A-40539B41A6C0}" destId="{61D4229B-A580-4DD8-8B1E-E136A2289557}" srcOrd="0" destOrd="0" presId="urn:microsoft.com/office/officeart/2008/layout/VerticalCurvedList"/>
    <dgm:cxn modelId="{BF7C845B-B908-415F-B2D7-56A163F8C1BD}" type="presParOf" srcId="{DEF379A8-5F8E-4F9F-8329-349608C7CCBB}" destId="{E9D821FE-16F4-4EB1-ACC9-34E02323B5D8}" srcOrd="5" destOrd="0" presId="urn:microsoft.com/office/officeart/2008/layout/VerticalCurvedList"/>
    <dgm:cxn modelId="{4FE0CC64-3E04-492B-9B30-C164BE70574A}" type="presParOf" srcId="{DEF379A8-5F8E-4F9F-8329-349608C7CCBB}" destId="{AA5F9426-D690-467F-BD6F-E69227FCF786}" srcOrd="6" destOrd="0" presId="urn:microsoft.com/office/officeart/2008/layout/VerticalCurvedList"/>
    <dgm:cxn modelId="{635FB4C7-62AA-4A67-91BD-AD09A5781944}" type="presParOf" srcId="{AA5F9426-D690-467F-BD6F-E69227FCF786}" destId="{3884E4E6-EBFA-4342-ABCB-38786B045B02}" srcOrd="0" destOrd="0" presId="urn:microsoft.com/office/officeart/2008/layout/VerticalCurvedList"/>
    <dgm:cxn modelId="{2D0DFF35-7C74-4F97-9640-30D2E2775643}" type="presParOf" srcId="{DEF379A8-5F8E-4F9F-8329-349608C7CCBB}" destId="{23767253-E155-482E-8F37-19509224AFFB}" srcOrd="7" destOrd="0" presId="urn:microsoft.com/office/officeart/2008/layout/VerticalCurvedList"/>
    <dgm:cxn modelId="{86FE986D-B94D-463D-AE37-0ADD3809ECD2}" type="presParOf" srcId="{DEF379A8-5F8E-4F9F-8329-349608C7CCBB}" destId="{FC275347-BD5B-4EC5-AD0D-2C0654859E74}" srcOrd="8" destOrd="0" presId="urn:microsoft.com/office/officeart/2008/layout/VerticalCurvedList"/>
    <dgm:cxn modelId="{6607CE9C-E1A5-4358-BC93-5C31696A4FBA}" type="presParOf" srcId="{FC275347-BD5B-4EC5-AD0D-2C0654859E74}" destId="{3997AE68-685D-4B04-840A-9D5322585545}" srcOrd="0" destOrd="0" presId="urn:microsoft.com/office/officeart/2008/layout/VerticalCurvedList"/>
    <dgm:cxn modelId="{5C1CA1D6-A6C5-4950-8DDE-7012965944E4}" type="presParOf" srcId="{DEF379A8-5F8E-4F9F-8329-349608C7CCBB}" destId="{473F2810-9523-4BC0-B50D-A60BFDADA6CE}" srcOrd="9" destOrd="0" presId="urn:microsoft.com/office/officeart/2008/layout/VerticalCurvedList"/>
    <dgm:cxn modelId="{B311ABF0-30BA-4F9B-BA30-B2017ED6AAE7}" type="presParOf" srcId="{DEF379A8-5F8E-4F9F-8329-349608C7CCBB}" destId="{613EF185-16E9-4316-928D-5C443AEAE675}" srcOrd="10" destOrd="0" presId="urn:microsoft.com/office/officeart/2008/layout/VerticalCurvedList"/>
    <dgm:cxn modelId="{3E5BF604-5CD9-4983-BB3B-5DEE71277265}" type="presParOf" srcId="{613EF185-16E9-4316-928D-5C443AEAE675}" destId="{59221E29-F46A-4AE6-8A7F-51C7E3EBA7D7}" srcOrd="0" destOrd="0" presId="urn:microsoft.com/office/officeart/2008/layout/VerticalCurvedList"/>
    <dgm:cxn modelId="{AF6059B4-9D6C-48ED-A3BC-741915F2C132}" type="presParOf" srcId="{DEF379A8-5F8E-4F9F-8329-349608C7CCBB}" destId="{ACC46F58-AC9B-45F2-84B6-E28487578BE5}" srcOrd="11" destOrd="0" presId="urn:microsoft.com/office/officeart/2008/layout/VerticalCurvedList"/>
    <dgm:cxn modelId="{5F18DC02-01BD-4615-A155-1B708B25F0A0}" type="presParOf" srcId="{DEF379A8-5F8E-4F9F-8329-349608C7CCBB}" destId="{E9B7074A-10F4-4F02-BFAF-0BE5E4646891}" srcOrd="12" destOrd="0" presId="urn:microsoft.com/office/officeart/2008/layout/VerticalCurvedList"/>
    <dgm:cxn modelId="{2F3C9975-D081-45AF-8F04-068D9CD82C03}" type="presParOf" srcId="{E9B7074A-10F4-4F02-BFAF-0BE5E4646891}" destId="{6EB1A1E0-D88A-40FD-9861-7A88DDDC6F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07B8B-FEE0-4279-B598-1C36068C44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B97D16FE-F255-4D03-8FFF-99516529AA67}">
      <dgm:prSet phldrT="[文本]" custT="1"/>
      <dgm:spPr/>
      <dgm:t>
        <a:bodyPr/>
        <a:lstStyle/>
        <a:p>
          <a:r>
            <a:rPr lang="zh-CN" altLang="en-US" sz="1800" b="1" dirty="0">
              <a:ea typeface="微软雅黑" panose="020B0503020204020204" pitchFamily="34" charset="-122"/>
              <a:cs typeface="Arial" panose="020B0604020202020204" pitchFamily="34" charset="0"/>
            </a:rPr>
            <a:t>合作协议</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CD4F056A-97BE-4F58-AC8B-13F3CEE3EE04}" type="par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D7554EF4-6F83-4A4B-B990-6DC23D717A4F}" type="sib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85AE986F-88D7-4EA8-9FC5-1064036400ED}">
      <dgm:prSet phldrT="[文本]" custT="1"/>
      <dgm:spPr/>
      <dgm:t>
        <a:bodyPr/>
        <a:lstStyle/>
        <a:p>
          <a:r>
            <a:rPr lang="zh-CN" altLang="en-US" sz="1800" b="1" dirty="0">
              <a:ea typeface="微软雅黑" panose="020B0503020204020204" pitchFamily="34" charset="-122"/>
              <a:cs typeface="Arial" panose="020B0604020202020204" pitchFamily="34" charset="0"/>
            </a:rPr>
            <a:t>改进效果（绕行的理念及远程传输的使用）</a:t>
          </a:r>
          <a:r>
            <a:rPr lang="en-US" altLang="zh-CN" sz="1800" b="1" dirty="0">
              <a:ea typeface="微软雅黑" panose="020B0503020204020204" pitchFamily="34" charset="-122"/>
              <a:cs typeface="Arial" panose="020B0604020202020204" pitchFamily="34" charset="0"/>
            </a:rPr>
            <a:t> </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5C52BAE8-8682-4646-A539-62F2CAED68E4}" type="parTrans" cxnId="{428CC014-6D86-437B-9E31-D132E090880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E84990B-2F46-4395-8E69-1A134325836B}" type="sibTrans" cxnId="{428CC014-6D86-437B-9E31-D132E090880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04CAD941-6734-450C-8942-975F84A7D933}">
      <dgm:prSet custT="1"/>
      <dgm:spPr/>
      <dgm:t>
        <a:bodyPr/>
        <a:lstStyle/>
        <a:p>
          <a:r>
            <a:rPr lang="zh-CN" altLang="en-US" sz="1800" b="1" dirty="0">
              <a:ea typeface="微软雅黑" panose="020B0503020204020204" pitchFamily="34" charset="-122"/>
              <a:cs typeface="Arial" panose="020B0604020202020204" pitchFamily="34" charset="0"/>
            </a:rPr>
            <a:t>联络机制</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9864613F-51ED-4D31-99AD-7FAEBF5F849C}" type="par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87C619A-28BD-4FE3-8D91-7A735A372597}" type="sib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A916B18C-2203-4FD2-B042-0E4EC3893FC8}">
      <dgm:prSet custT="1"/>
      <dgm:spPr/>
      <dgm:t>
        <a:bodyPr/>
        <a:lstStyle/>
        <a:p>
          <a:r>
            <a:rPr lang="zh-CN" altLang="en-US" sz="1800" b="1" dirty="0">
              <a:ea typeface="微软雅黑" panose="020B0503020204020204" pitchFamily="34" charset="-122"/>
              <a:cs typeface="Arial" panose="020B0604020202020204" pitchFamily="34" charset="0"/>
            </a:rPr>
            <a:t>培训、演练实施记录</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6574A99-41B1-4E16-8D42-10146E90AA1C}" type="par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549A6F13-D533-40DC-AFEB-EC24ECFBA35B}" type="sib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CE08E665-1E1D-4AF9-9665-108E3B3AF869}" type="pres">
      <dgm:prSet presAssocID="{1E707B8B-FEE0-4279-B598-1C36068C441F}" presName="Name0" presStyleCnt="0">
        <dgm:presLayoutVars>
          <dgm:chMax val="7"/>
          <dgm:chPref val="7"/>
          <dgm:dir/>
        </dgm:presLayoutVars>
      </dgm:prSet>
      <dgm:spPr/>
    </dgm:pt>
    <dgm:pt modelId="{DEF379A8-5F8E-4F9F-8329-349608C7CCBB}" type="pres">
      <dgm:prSet presAssocID="{1E707B8B-FEE0-4279-B598-1C36068C441F}" presName="Name1" presStyleCnt="0"/>
      <dgm:spPr/>
    </dgm:pt>
    <dgm:pt modelId="{92443261-4BBF-41AF-B589-489253545D9F}" type="pres">
      <dgm:prSet presAssocID="{1E707B8B-FEE0-4279-B598-1C36068C441F}" presName="cycle" presStyleCnt="0"/>
      <dgm:spPr/>
    </dgm:pt>
    <dgm:pt modelId="{F51FAC69-0738-4884-AA6F-3F408D9DF13F}" type="pres">
      <dgm:prSet presAssocID="{1E707B8B-FEE0-4279-B598-1C36068C441F}" presName="srcNode" presStyleLbl="node1" presStyleIdx="0" presStyleCnt="4"/>
      <dgm:spPr/>
    </dgm:pt>
    <dgm:pt modelId="{5E3769A3-7C2F-464F-AB73-101D59447345}" type="pres">
      <dgm:prSet presAssocID="{1E707B8B-FEE0-4279-B598-1C36068C441F}" presName="conn" presStyleLbl="parChTrans1D2" presStyleIdx="0" presStyleCnt="1"/>
      <dgm:spPr/>
    </dgm:pt>
    <dgm:pt modelId="{1E247509-3882-44B8-87D5-7E11DC820E2F}" type="pres">
      <dgm:prSet presAssocID="{1E707B8B-FEE0-4279-B598-1C36068C441F}" presName="extraNode" presStyleLbl="node1" presStyleIdx="0" presStyleCnt="4"/>
      <dgm:spPr/>
    </dgm:pt>
    <dgm:pt modelId="{3D8AAC2C-552A-4577-91FC-E621741BD8C7}" type="pres">
      <dgm:prSet presAssocID="{1E707B8B-FEE0-4279-B598-1C36068C441F}" presName="dstNode" presStyleLbl="node1" presStyleIdx="0" presStyleCnt="4"/>
      <dgm:spPr/>
    </dgm:pt>
    <dgm:pt modelId="{10952D45-0B7F-4156-ABD0-D3A680E18F5C}" type="pres">
      <dgm:prSet presAssocID="{B97D16FE-F255-4D03-8FFF-99516529AA67}" presName="text_1" presStyleLbl="node1" presStyleIdx="0" presStyleCnt="4">
        <dgm:presLayoutVars>
          <dgm:bulletEnabled val="1"/>
        </dgm:presLayoutVars>
      </dgm:prSet>
      <dgm:spPr/>
    </dgm:pt>
    <dgm:pt modelId="{8B125570-DCDD-4F3E-B701-C015EF1CBBCE}" type="pres">
      <dgm:prSet presAssocID="{B97D16FE-F255-4D03-8FFF-99516529AA67}" presName="accent_1" presStyleCnt="0"/>
      <dgm:spPr/>
    </dgm:pt>
    <dgm:pt modelId="{79A2EE40-8489-42D4-A7CF-6D1614308D59}" type="pres">
      <dgm:prSet presAssocID="{B97D16FE-F255-4D03-8FFF-99516529AA67}" presName="accentRepeatNode" presStyleLbl="solidFgAcc1" presStyleIdx="0" presStyleCnt="4"/>
      <dgm:spPr/>
    </dgm:pt>
    <dgm:pt modelId="{18F08D98-1C05-4183-9F7F-0974CE5ACE0F}" type="pres">
      <dgm:prSet presAssocID="{04CAD941-6734-450C-8942-975F84A7D933}" presName="text_2" presStyleLbl="node1" presStyleIdx="1" presStyleCnt="4">
        <dgm:presLayoutVars>
          <dgm:bulletEnabled val="1"/>
        </dgm:presLayoutVars>
      </dgm:prSet>
      <dgm:spPr/>
    </dgm:pt>
    <dgm:pt modelId="{A7041EF3-993B-4433-B13A-40539B41A6C0}" type="pres">
      <dgm:prSet presAssocID="{04CAD941-6734-450C-8942-975F84A7D933}" presName="accent_2" presStyleCnt="0"/>
      <dgm:spPr/>
    </dgm:pt>
    <dgm:pt modelId="{61D4229B-A580-4DD8-8B1E-E136A2289557}" type="pres">
      <dgm:prSet presAssocID="{04CAD941-6734-450C-8942-975F84A7D933}" presName="accentRepeatNode" presStyleLbl="solidFgAcc1" presStyleIdx="1" presStyleCnt="4"/>
      <dgm:spPr/>
    </dgm:pt>
    <dgm:pt modelId="{E9D821FE-16F4-4EB1-ACC9-34E02323B5D8}" type="pres">
      <dgm:prSet presAssocID="{A916B18C-2203-4FD2-B042-0E4EC3893FC8}" presName="text_3" presStyleLbl="node1" presStyleIdx="2" presStyleCnt="4">
        <dgm:presLayoutVars>
          <dgm:bulletEnabled val="1"/>
        </dgm:presLayoutVars>
      </dgm:prSet>
      <dgm:spPr/>
    </dgm:pt>
    <dgm:pt modelId="{AA5F9426-D690-467F-BD6F-E69227FCF786}" type="pres">
      <dgm:prSet presAssocID="{A916B18C-2203-4FD2-B042-0E4EC3893FC8}" presName="accent_3" presStyleCnt="0"/>
      <dgm:spPr/>
    </dgm:pt>
    <dgm:pt modelId="{3884E4E6-EBFA-4342-ABCB-38786B045B02}" type="pres">
      <dgm:prSet presAssocID="{A916B18C-2203-4FD2-B042-0E4EC3893FC8}" presName="accentRepeatNode" presStyleLbl="solidFgAcc1" presStyleIdx="2" presStyleCnt="4"/>
      <dgm:spPr/>
    </dgm:pt>
    <dgm:pt modelId="{23767253-E155-482E-8F37-19509224AFFB}" type="pres">
      <dgm:prSet presAssocID="{85AE986F-88D7-4EA8-9FC5-1064036400ED}" presName="text_4" presStyleLbl="node1" presStyleIdx="3" presStyleCnt="4">
        <dgm:presLayoutVars>
          <dgm:bulletEnabled val="1"/>
        </dgm:presLayoutVars>
      </dgm:prSet>
      <dgm:spPr/>
    </dgm:pt>
    <dgm:pt modelId="{FC275347-BD5B-4EC5-AD0D-2C0654859E74}" type="pres">
      <dgm:prSet presAssocID="{85AE986F-88D7-4EA8-9FC5-1064036400ED}" presName="accent_4" presStyleCnt="0"/>
      <dgm:spPr/>
    </dgm:pt>
    <dgm:pt modelId="{3997AE68-685D-4B04-840A-9D5322585545}" type="pres">
      <dgm:prSet presAssocID="{85AE986F-88D7-4EA8-9FC5-1064036400ED}" presName="accentRepeatNode" presStyleLbl="solidFgAcc1" presStyleIdx="3" presStyleCnt="4"/>
      <dgm:spPr/>
    </dgm:pt>
  </dgm:ptLst>
  <dgm:cxnLst>
    <dgm:cxn modelId="{428CC014-6D86-437B-9E31-D132E0908808}" srcId="{1E707B8B-FEE0-4279-B598-1C36068C441F}" destId="{85AE986F-88D7-4EA8-9FC5-1064036400ED}" srcOrd="3" destOrd="0" parTransId="{5C52BAE8-8682-4646-A539-62F2CAED68E4}" sibTransId="{EE84990B-2F46-4395-8E69-1A134325836B}"/>
    <dgm:cxn modelId="{430C9A17-7BB4-44FB-81AB-38A431ED93FC}" srcId="{1E707B8B-FEE0-4279-B598-1C36068C441F}" destId="{A916B18C-2203-4FD2-B042-0E4EC3893FC8}" srcOrd="2" destOrd="0" parTransId="{26574A99-41B1-4E16-8D42-10146E90AA1C}" sibTransId="{549A6F13-D533-40DC-AFEB-EC24ECFBA35B}"/>
    <dgm:cxn modelId="{2E0E402B-14C7-4A56-B8A9-26022E38709B}" type="presOf" srcId="{85AE986F-88D7-4EA8-9FC5-1064036400ED}" destId="{23767253-E155-482E-8F37-19509224AFFB}" srcOrd="0" destOrd="0" presId="urn:microsoft.com/office/officeart/2008/layout/VerticalCurvedList"/>
    <dgm:cxn modelId="{C638C737-2F59-4E5E-93D7-7CB67BDF5919}" srcId="{1E707B8B-FEE0-4279-B598-1C36068C441F}" destId="{04CAD941-6734-450C-8942-975F84A7D933}" srcOrd="1" destOrd="0" parTransId="{9864613F-51ED-4D31-99AD-7FAEBF5F849C}" sibTransId="{E87C619A-28BD-4FE3-8D91-7A735A372597}"/>
    <dgm:cxn modelId="{23BDCB3A-EC37-4843-98BB-55B7B923B428}" srcId="{1E707B8B-FEE0-4279-B598-1C36068C441F}" destId="{B97D16FE-F255-4D03-8FFF-99516529AA67}" srcOrd="0" destOrd="0" parTransId="{CD4F056A-97BE-4F58-AC8B-13F3CEE3EE04}" sibTransId="{D7554EF4-6F83-4A4B-B990-6DC23D717A4F}"/>
    <dgm:cxn modelId="{46BF7051-EE32-4F34-900D-0FF4A2D5A117}" type="presOf" srcId="{D7554EF4-6F83-4A4B-B990-6DC23D717A4F}" destId="{5E3769A3-7C2F-464F-AB73-101D59447345}" srcOrd="0" destOrd="0" presId="urn:microsoft.com/office/officeart/2008/layout/VerticalCurvedList"/>
    <dgm:cxn modelId="{20B2AA52-389E-47EC-9A25-C42C250042D0}" type="presOf" srcId="{04CAD941-6734-450C-8942-975F84A7D933}" destId="{18F08D98-1C05-4183-9F7F-0974CE5ACE0F}" srcOrd="0" destOrd="0" presId="urn:microsoft.com/office/officeart/2008/layout/VerticalCurvedList"/>
    <dgm:cxn modelId="{F4099773-D85F-41EC-BFF1-744759F5BEEA}" type="presOf" srcId="{1E707B8B-FEE0-4279-B598-1C36068C441F}" destId="{CE08E665-1E1D-4AF9-9665-108E3B3AF869}" srcOrd="0" destOrd="0" presId="urn:microsoft.com/office/officeart/2008/layout/VerticalCurvedList"/>
    <dgm:cxn modelId="{9CB04459-F181-46B3-A197-627FEBD99C75}" type="presOf" srcId="{B97D16FE-F255-4D03-8FFF-99516529AA67}" destId="{10952D45-0B7F-4156-ABD0-D3A680E18F5C}" srcOrd="0" destOrd="0" presId="urn:microsoft.com/office/officeart/2008/layout/VerticalCurvedList"/>
    <dgm:cxn modelId="{B481E0C3-549F-42C1-83D2-EADABF18DA5A}" type="presOf" srcId="{A916B18C-2203-4FD2-B042-0E4EC3893FC8}" destId="{E9D821FE-16F4-4EB1-ACC9-34E02323B5D8}" srcOrd="0" destOrd="0" presId="urn:microsoft.com/office/officeart/2008/layout/VerticalCurvedList"/>
    <dgm:cxn modelId="{26F071C6-3614-4880-9141-02DB0F39C869}" type="presParOf" srcId="{CE08E665-1E1D-4AF9-9665-108E3B3AF869}" destId="{DEF379A8-5F8E-4F9F-8329-349608C7CCBB}" srcOrd="0" destOrd="0" presId="urn:microsoft.com/office/officeart/2008/layout/VerticalCurvedList"/>
    <dgm:cxn modelId="{FF9C239C-24F9-4265-B681-8925929300E1}" type="presParOf" srcId="{DEF379A8-5F8E-4F9F-8329-349608C7CCBB}" destId="{92443261-4BBF-41AF-B589-489253545D9F}" srcOrd="0" destOrd="0" presId="urn:microsoft.com/office/officeart/2008/layout/VerticalCurvedList"/>
    <dgm:cxn modelId="{15493C36-4455-470F-B41D-83BD8287DE13}" type="presParOf" srcId="{92443261-4BBF-41AF-B589-489253545D9F}" destId="{F51FAC69-0738-4884-AA6F-3F408D9DF13F}" srcOrd="0" destOrd="0" presId="urn:microsoft.com/office/officeart/2008/layout/VerticalCurvedList"/>
    <dgm:cxn modelId="{EAF3C94F-248A-456A-BD5A-D26CF89D19DC}" type="presParOf" srcId="{92443261-4BBF-41AF-B589-489253545D9F}" destId="{5E3769A3-7C2F-464F-AB73-101D59447345}" srcOrd="1" destOrd="0" presId="urn:microsoft.com/office/officeart/2008/layout/VerticalCurvedList"/>
    <dgm:cxn modelId="{997624C5-236D-463A-9B59-D4C98068BC05}" type="presParOf" srcId="{92443261-4BBF-41AF-B589-489253545D9F}" destId="{1E247509-3882-44B8-87D5-7E11DC820E2F}" srcOrd="2" destOrd="0" presId="urn:microsoft.com/office/officeart/2008/layout/VerticalCurvedList"/>
    <dgm:cxn modelId="{DFD145FC-DAB2-49C5-B62D-10814C142B4D}" type="presParOf" srcId="{92443261-4BBF-41AF-B589-489253545D9F}" destId="{3D8AAC2C-552A-4577-91FC-E621741BD8C7}" srcOrd="3" destOrd="0" presId="urn:microsoft.com/office/officeart/2008/layout/VerticalCurvedList"/>
    <dgm:cxn modelId="{0049FB77-94D8-406F-8FAF-BB2E597CFBC3}" type="presParOf" srcId="{DEF379A8-5F8E-4F9F-8329-349608C7CCBB}" destId="{10952D45-0B7F-4156-ABD0-D3A680E18F5C}" srcOrd="1" destOrd="0" presId="urn:microsoft.com/office/officeart/2008/layout/VerticalCurvedList"/>
    <dgm:cxn modelId="{1FCD12EB-9632-45ED-8A2E-09E4D10F0068}" type="presParOf" srcId="{DEF379A8-5F8E-4F9F-8329-349608C7CCBB}" destId="{8B125570-DCDD-4F3E-B701-C015EF1CBBCE}" srcOrd="2" destOrd="0" presId="urn:microsoft.com/office/officeart/2008/layout/VerticalCurvedList"/>
    <dgm:cxn modelId="{431E5BE3-3CE4-411C-8C02-915771AD9AFF}" type="presParOf" srcId="{8B125570-DCDD-4F3E-B701-C015EF1CBBCE}" destId="{79A2EE40-8489-42D4-A7CF-6D1614308D59}" srcOrd="0" destOrd="0" presId="urn:microsoft.com/office/officeart/2008/layout/VerticalCurvedList"/>
    <dgm:cxn modelId="{61C491FD-2C2B-4195-BB3D-4D00E4E2728D}" type="presParOf" srcId="{DEF379A8-5F8E-4F9F-8329-349608C7CCBB}" destId="{18F08D98-1C05-4183-9F7F-0974CE5ACE0F}" srcOrd="3" destOrd="0" presId="urn:microsoft.com/office/officeart/2008/layout/VerticalCurvedList"/>
    <dgm:cxn modelId="{43065C21-28B4-4EC7-BB31-979BD0FBAC5D}" type="presParOf" srcId="{DEF379A8-5F8E-4F9F-8329-349608C7CCBB}" destId="{A7041EF3-993B-4433-B13A-40539B41A6C0}" srcOrd="4" destOrd="0" presId="urn:microsoft.com/office/officeart/2008/layout/VerticalCurvedList"/>
    <dgm:cxn modelId="{5C31AF88-FE36-4360-8358-BC0C5EC2A7DB}" type="presParOf" srcId="{A7041EF3-993B-4433-B13A-40539B41A6C0}" destId="{61D4229B-A580-4DD8-8B1E-E136A2289557}" srcOrd="0" destOrd="0" presId="urn:microsoft.com/office/officeart/2008/layout/VerticalCurvedList"/>
    <dgm:cxn modelId="{BF7C845B-B908-415F-B2D7-56A163F8C1BD}" type="presParOf" srcId="{DEF379A8-5F8E-4F9F-8329-349608C7CCBB}" destId="{E9D821FE-16F4-4EB1-ACC9-34E02323B5D8}" srcOrd="5" destOrd="0" presId="urn:microsoft.com/office/officeart/2008/layout/VerticalCurvedList"/>
    <dgm:cxn modelId="{4FE0CC64-3E04-492B-9B30-C164BE70574A}" type="presParOf" srcId="{DEF379A8-5F8E-4F9F-8329-349608C7CCBB}" destId="{AA5F9426-D690-467F-BD6F-E69227FCF786}" srcOrd="6" destOrd="0" presId="urn:microsoft.com/office/officeart/2008/layout/VerticalCurvedList"/>
    <dgm:cxn modelId="{635FB4C7-62AA-4A67-91BD-AD09A5781944}" type="presParOf" srcId="{AA5F9426-D690-467F-BD6F-E69227FCF786}" destId="{3884E4E6-EBFA-4342-ABCB-38786B045B02}" srcOrd="0" destOrd="0" presId="urn:microsoft.com/office/officeart/2008/layout/VerticalCurvedList"/>
    <dgm:cxn modelId="{2D0DFF35-7C74-4F97-9640-30D2E2775643}" type="presParOf" srcId="{DEF379A8-5F8E-4F9F-8329-349608C7CCBB}" destId="{23767253-E155-482E-8F37-19509224AFFB}" srcOrd="7" destOrd="0" presId="urn:microsoft.com/office/officeart/2008/layout/VerticalCurvedList"/>
    <dgm:cxn modelId="{86FE986D-B94D-463D-AE37-0ADD3809ECD2}" type="presParOf" srcId="{DEF379A8-5F8E-4F9F-8329-349608C7CCBB}" destId="{FC275347-BD5B-4EC5-AD0D-2C0654859E74}" srcOrd="8" destOrd="0" presId="urn:microsoft.com/office/officeart/2008/layout/VerticalCurvedList"/>
    <dgm:cxn modelId="{6607CE9C-E1A5-4358-BC93-5C31696A4FBA}" type="presParOf" srcId="{FC275347-BD5B-4EC5-AD0D-2C0654859E74}" destId="{3997AE68-685D-4B04-840A-9D53225855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707B8B-FEE0-4279-B598-1C36068C44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B97D16FE-F255-4D03-8FFF-99516529AA67}">
      <dgm:prSet phldrT="[文本]" custT="1"/>
      <dgm:spPr/>
      <dgm:t>
        <a:bodyPr/>
        <a:lstStyle/>
        <a:p>
          <a:r>
            <a:rPr lang="zh-CN" altLang="en-US" sz="1800" b="1" dirty="0">
              <a:ea typeface="微软雅黑" panose="020B0503020204020204" pitchFamily="34" charset="-122"/>
              <a:cs typeface="Arial" panose="020B0604020202020204" pitchFamily="34" charset="0"/>
            </a:rPr>
            <a:t>合作协议</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CD4F056A-97BE-4F58-AC8B-13F3CEE3EE04}" type="par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D7554EF4-6F83-4A4B-B990-6DC23D717A4F}" type="sib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85AE986F-88D7-4EA8-9FC5-1064036400ED}">
      <dgm:prSet phldrT="[文本]" custT="1"/>
      <dgm:spPr/>
      <dgm:t>
        <a:bodyPr/>
        <a:lstStyle/>
        <a:p>
          <a:r>
            <a:rPr lang="zh-CN" altLang="en-US" sz="1800" b="1" dirty="0">
              <a:latin typeface="微软雅黑" panose="020B0503020204020204" pitchFamily="34" charset="-122"/>
              <a:ea typeface="微软雅黑" panose="020B0503020204020204" pitchFamily="34" charset="-122"/>
            </a:rPr>
            <a:t>培训记录</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5C52BAE8-8682-4646-A539-62F2CAED68E4}" type="parTrans" cxnId="{428CC014-6D86-437B-9E31-D132E090880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E84990B-2F46-4395-8E69-1A134325836B}" type="sibTrans" cxnId="{428CC014-6D86-437B-9E31-D132E090880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04CAD941-6734-450C-8942-975F84A7D933}">
      <dgm:prSet custT="1"/>
      <dgm:spPr/>
      <dgm:t>
        <a:bodyPr/>
        <a:lstStyle/>
        <a:p>
          <a:r>
            <a:rPr lang="zh-CN" altLang="en-US" sz="1800" b="1" dirty="0">
              <a:latin typeface="微软雅黑" panose="020B0503020204020204" pitchFamily="34" charset="-122"/>
              <a:ea typeface="微软雅黑" panose="020B0503020204020204" pitchFamily="34" charset="-122"/>
            </a:rPr>
            <a:t>统一的再灌注流程</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9864613F-51ED-4D31-99AD-7FAEBF5F849C}" type="par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87C619A-28BD-4FE3-8D91-7A735A372597}" type="sib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A916B18C-2203-4FD2-B042-0E4EC3893FC8}">
      <dgm:prSet custT="1"/>
      <dgm:spPr/>
      <dgm:t>
        <a:bodyPr/>
        <a:lstStyle/>
        <a:p>
          <a:r>
            <a:rPr lang="zh-CN" altLang="en-US" sz="1800" b="1" dirty="0">
              <a:latin typeface="微软雅黑" panose="020B0503020204020204" pitchFamily="34" charset="-122"/>
              <a:ea typeface="微软雅黑" panose="020B0503020204020204" pitchFamily="34" charset="-122"/>
            </a:rPr>
            <a:t>联络机制及转诊方案</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6574A99-41B1-4E16-8D42-10146E90AA1C}" type="par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549A6F13-D533-40DC-AFEB-EC24ECFBA35B}" type="sib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50ACB395-8025-4B4B-92D8-5791E7F67AE7}">
      <dgm:prSet phldrT="[文本]" custT="1"/>
      <dgm:spPr/>
      <dgm:t>
        <a:bodyPr/>
        <a:lstStyle/>
        <a:p>
          <a:r>
            <a:rPr lang="zh-CN" altLang="en-US" sz="1800" b="1" dirty="0">
              <a:latin typeface="微软雅黑" panose="020B0503020204020204" pitchFamily="34" charset="-122"/>
              <a:ea typeface="微软雅黑" panose="020B0503020204020204" pitchFamily="34" charset="-122"/>
            </a:rPr>
            <a:t>考核机制</a:t>
          </a:r>
          <a:r>
            <a:rPr lang="en-US" altLang="zh-CN" sz="1800" b="1" dirty="0">
              <a:latin typeface="微软雅黑" panose="020B0503020204020204" pitchFamily="34" charset="-122"/>
              <a:ea typeface="微软雅黑" panose="020B0503020204020204" pitchFamily="34" charset="-122"/>
            </a:rPr>
            <a:t> </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B3B770AA-C8D9-4371-A9ED-57836F570053}" type="parTrans" cxnId="{47AA796A-ED49-4AFB-9898-3F1429F8CF79}">
      <dgm:prSet/>
      <dgm:spPr/>
      <dgm:t>
        <a:bodyPr/>
        <a:lstStyle/>
        <a:p>
          <a:endParaRPr lang="zh-CN" altLang="en-US" b="1"/>
        </a:p>
      </dgm:t>
    </dgm:pt>
    <dgm:pt modelId="{D9EFE8DD-C891-420A-90AD-CF9F19EB7402}" type="sibTrans" cxnId="{47AA796A-ED49-4AFB-9898-3F1429F8CF79}">
      <dgm:prSet/>
      <dgm:spPr/>
      <dgm:t>
        <a:bodyPr/>
        <a:lstStyle/>
        <a:p>
          <a:endParaRPr lang="zh-CN" altLang="en-US" b="1"/>
        </a:p>
      </dgm:t>
    </dgm:pt>
    <dgm:pt modelId="{CE08E665-1E1D-4AF9-9665-108E3B3AF869}" type="pres">
      <dgm:prSet presAssocID="{1E707B8B-FEE0-4279-B598-1C36068C441F}" presName="Name0" presStyleCnt="0">
        <dgm:presLayoutVars>
          <dgm:chMax val="7"/>
          <dgm:chPref val="7"/>
          <dgm:dir/>
        </dgm:presLayoutVars>
      </dgm:prSet>
      <dgm:spPr/>
    </dgm:pt>
    <dgm:pt modelId="{DEF379A8-5F8E-4F9F-8329-349608C7CCBB}" type="pres">
      <dgm:prSet presAssocID="{1E707B8B-FEE0-4279-B598-1C36068C441F}" presName="Name1" presStyleCnt="0"/>
      <dgm:spPr/>
    </dgm:pt>
    <dgm:pt modelId="{92443261-4BBF-41AF-B589-489253545D9F}" type="pres">
      <dgm:prSet presAssocID="{1E707B8B-FEE0-4279-B598-1C36068C441F}" presName="cycle" presStyleCnt="0"/>
      <dgm:spPr/>
    </dgm:pt>
    <dgm:pt modelId="{F51FAC69-0738-4884-AA6F-3F408D9DF13F}" type="pres">
      <dgm:prSet presAssocID="{1E707B8B-FEE0-4279-B598-1C36068C441F}" presName="srcNode" presStyleLbl="node1" presStyleIdx="0" presStyleCnt="5"/>
      <dgm:spPr/>
    </dgm:pt>
    <dgm:pt modelId="{5E3769A3-7C2F-464F-AB73-101D59447345}" type="pres">
      <dgm:prSet presAssocID="{1E707B8B-FEE0-4279-B598-1C36068C441F}" presName="conn" presStyleLbl="parChTrans1D2" presStyleIdx="0" presStyleCnt="1"/>
      <dgm:spPr/>
    </dgm:pt>
    <dgm:pt modelId="{1E247509-3882-44B8-87D5-7E11DC820E2F}" type="pres">
      <dgm:prSet presAssocID="{1E707B8B-FEE0-4279-B598-1C36068C441F}" presName="extraNode" presStyleLbl="node1" presStyleIdx="0" presStyleCnt="5"/>
      <dgm:spPr/>
    </dgm:pt>
    <dgm:pt modelId="{3D8AAC2C-552A-4577-91FC-E621741BD8C7}" type="pres">
      <dgm:prSet presAssocID="{1E707B8B-FEE0-4279-B598-1C36068C441F}" presName="dstNode" presStyleLbl="node1" presStyleIdx="0" presStyleCnt="5"/>
      <dgm:spPr/>
    </dgm:pt>
    <dgm:pt modelId="{10952D45-0B7F-4156-ABD0-D3A680E18F5C}" type="pres">
      <dgm:prSet presAssocID="{B97D16FE-F255-4D03-8FFF-99516529AA67}" presName="text_1" presStyleLbl="node1" presStyleIdx="0" presStyleCnt="5">
        <dgm:presLayoutVars>
          <dgm:bulletEnabled val="1"/>
        </dgm:presLayoutVars>
      </dgm:prSet>
      <dgm:spPr/>
    </dgm:pt>
    <dgm:pt modelId="{8B125570-DCDD-4F3E-B701-C015EF1CBBCE}" type="pres">
      <dgm:prSet presAssocID="{B97D16FE-F255-4D03-8FFF-99516529AA67}" presName="accent_1" presStyleCnt="0"/>
      <dgm:spPr/>
    </dgm:pt>
    <dgm:pt modelId="{79A2EE40-8489-42D4-A7CF-6D1614308D59}" type="pres">
      <dgm:prSet presAssocID="{B97D16FE-F255-4D03-8FFF-99516529AA67}" presName="accentRepeatNode" presStyleLbl="solidFgAcc1" presStyleIdx="0" presStyleCnt="5"/>
      <dgm:spPr/>
    </dgm:pt>
    <dgm:pt modelId="{18F08D98-1C05-4183-9F7F-0974CE5ACE0F}" type="pres">
      <dgm:prSet presAssocID="{04CAD941-6734-450C-8942-975F84A7D933}" presName="text_2" presStyleLbl="node1" presStyleIdx="1" presStyleCnt="5">
        <dgm:presLayoutVars>
          <dgm:bulletEnabled val="1"/>
        </dgm:presLayoutVars>
      </dgm:prSet>
      <dgm:spPr/>
    </dgm:pt>
    <dgm:pt modelId="{A7041EF3-993B-4433-B13A-40539B41A6C0}" type="pres">
      <dgm:prSet presAssocID="{04CAD941-6734-450C-8942-975F84A7D933}" presName="accent_2" presStyleCnt="0"/>
      <dgm:spPr/>
    </dgm:pt>
    <dgm:pt modelId="{61D4229B-A580-4DD8-8B1E-E136A2289557}" type="pres">
      <dgm:prSet presAssocID="{04CAD941-6734-450C-8942-975F84A7D933}" presName="accentRepeatNode" presStyleLbl="solidFgAcc1" presStyleIdx="1" presStyleCnt="5"/>
      <dgm:spPr/>
    </dgm:pt>
    <dgm:pt modelId="{E9D821FE-16F4-4EB1-ACC9-34E02323B5D8}" type="pres">
      <dgm:prSet presAssocID="{A916B18C-2203-4FD2-B042-0E4EC3893FC8}" presName="text_3" presStyleLbl="node1" presStyleIdx="2" presStyleCnt="5">
        <dgm:presLayoutVars>
          <dgm:bulletEnabled val="1"/>
        </dgm:presLayoutVars>
      </dgm:prSet>
      <dgm:spPr/>
    </dgm:pt>
    <dgm:pt modelId="{AA5F9426-D690-467F-BD6F-E69227FCF786}" type="pres">
      <dgm:prSet presAssocID="{A916B18C-2203-4FD2-B042-0E4EC3893FC8}" presName="accent_3" presStyleCnt="0"/>
      <dgm:spPr/>
    </dgm:pt>
    <dgm:pt modelId="{3884E4E6-EBFA-4342-ABCB-38786B045B02}" type="pres">
      <dgm:prSet presAssocID="{A916B18C-2203-4FD2-B042-0E4EC3893FC8}" presName="accentRepeatNode" presStyleLbl="solidFgAcc1" presStyleIdx="2" presStyleCnt="5"/>
      <dgm:spPr/>
    </dgm:pt>
    <dgm:pt modelId="{23767253-E155-482E-8F37-19509224AFFB}" type="pres">
      <dgm:prSet presAssocID="{85AE986F-88D7-4EA8-9FC5-1064036400ED}" presName="text_4" presStyleLbl="node1" presStyleIdx="3" presStyleCnt="5">
        <dgm:presLayoutVars>
          <dgm:bulletEnabled val="1"/>
        </dgm:presLayoutVars>
      </dgm:prSet>
      <dgm:spPr/>
    </dgm:pt>
    <dgm:pt modelId="{FC275347-BD5B-4EC5-AD0D-2C0654859E74}" type="pres">
      <dgm:prSet presAssocID="{85AE986F-88D7-4EA8-9FC5-1064036400ED}" presName="accent_4" presStyleCnt="0"/>
      <dgm:spPr/>
    </dgm:pt>
    <dgm:pt modelId="{3997AE68-685D-4B04-840A-9D5322585545}" type="pres">
      <dgm:prSet presAssocID="{85AE986F-88D7-4EA8-9FC5-1064036400ED}" presName="accentRepeatNode" presStyleLbl="solidFgAcc1" presStyleIdx="3" presStyleCnt="5"/>
      <dgm:spPr/>
    </dgm:pt>
    <dgm:pt modelId="{1F8880A7-330B-40FC-A353-A4A19D0391AF}" type="pres">
      <dgm:prSet presAssocID="{50ACB395-8025-4B4B-92D8-5791E7F67AE7}" presName="text_5" presStyleLbl="node1" presStyleIdx="4" presStyleCnt="5">
        <dgm:presLayoutVars>
          <dgm:bulletEnabled val="1"/>
        </dgm:presLayoutVars>
      </dgm:prSet>
      <dgm:spPr/>
    </dgm:pt>
    <dgm:pt modelId="{4B94DA75-8104-4AFE-8EEA-8E649AD64B2B}" type="pres">
      <dgm:prSet presAssocID="{50ACB395-8025-4B4B-92D8-5791E7F67AE7}" presName="accent_5" presStyleCnt="0"/>
      <dgm:spPr/>
    </dgm:pt>
    <dgm:pt modelId="{6DD7E97E-3513-497A-B2D9-1F8FFC17D8EC}" type="pres">
      <dgm:prSet presAssocID="{50ACB395-8025-4B4B-92D8-5791E7F67AE7}" presName="accentRepeatNode" presStyleLbl="solidFgAcc1" presStyleIdx="4" presStyleCnt="5"/>
      <dgm:spPr/>
    </dgm:pt>
  </dgm:ptLst>
  <dgm:cxnLst>
    <dgm:cxn modelId="{428CC014-6D86-437B-9E31-D132E0908808}" srcId="{1E707B8B-FEE0-4279-B598-1C36068C441F}" destId="{85AE986F-88D7-4EA8-9FC5-1064036400ED}" srcOrd="3" destOrd="0" parTransId="{5C52BAE8-8682-4646-A539-62F2CAED68E4}" sibTransId="{EE84990B-2F46-4395-8E69-1A134325836B}"/>
    <dgm:cxn modelId="{430C9A17-7BB4-44FB-81AB-38A431ED93FC}" srcId="{1E707B8B-FEE0-4279-B598-1C36068C441F}" destId="{A916B18C-2203-4FD2-B042-0E4EC3893FC8}" srcOrd="2" destOrd="0" parTransId="{26574A99-41B1-4E16-8D42-10146E90AA1C}" sibTransId="{549A6F13-D533-40DC-AFEB-EC24ECFBA35B}"/>
    <dgm:cxn modelId="{2E0E402B-14C7-4A56-B8A9-26022E38709B}" type="presOf" srcId="{85AE986F-88D7-4EA8-9FC5-1064036400ED}" destId="{23767253-E155-482E-8F37-19509224AFFB}" srcOrd="0" destOrd="0" presId="urn:microsoft.com/office/officeart/2008/layout/VerticalCurvedList"/>
    <dgm:cxn modelId="{C638C737-2F59-4E5E-93D7-7CB67BDF5919}" srcId="{1E707B8B-FEE0-4279-B598-1C36068C441F}" destId="{04CAD941-6734-450C-8942-975F84A7D933}" srcOrd="1" destOrd="0" parTransId="{9864613F-51ED-4D31-99AD-7FAEBF5F849C}" sibTransId="{E87C619A-28BD-4FE3-8D91-7A735A372597}"/>
    <dgm:cxn modelId="{23BDCB3A-EC37-4843-98BB-55B7B923B428}" srcId="{1E707B8B-FEE0-4279-B598-1C36068C441F}" destId="{B97D16FE-F255-4D03-8FFF-99516529AA67}" srcOrd="0" destOrd="0" parTransId="{CD4F056A-97BE-4F58-AC8B-13F3CEE3EE04}" sibTransId="{D7554EF4-6F83-4A4B-B990-6DC23D717A4F}"/>
    <dgm:cxn modelId="{47AA796A-ED49-4AFB-9898-3F1429F8CF79}" srcId="{1E707B8B-FEE0-4279-B598-1C36068C441F}" destId="{50ACB395-8025-4B4B-92D8-5791E7F67AE7}" srcOrd="4" destOrd="0" parTransId="{B3B770AA-C8D9-4371-A9ED-57836F570053}" sibTransId="{D9EFE8DD-C891-420A-90AD-CF9F19EB7402}"/>
    <dgm:cxn modelId="{46BF7051-EE32-4F34-900D-0FF4A2D5A117}" type="presOf" srcId="{D7554EF4-6F83-4A4B-B990-6DC23D717A4F}" destId="{5E3769A3-7C2F-464F-AB73-101D59447345}" srcOrd="0" destOrd="0" presId="urn:microsoft.com/office/officeart/2008/layout/VerticalCurvedList"/>
    <dgm:cxn modelId="{20B2AA52-389E-47EC-9A25-C42C250042D0}" type="presOf" srcId="{04CAD941-6734-450C-8942-975F84A7D933}" destId="{18F08D98-1C05-4183-9F7F-0974CE5ACE0F}" srcOrd="0" destOrd="0" presId="urn:microsoft.com/office/officeart/2008/layout/VerticalCurvedList"/>
    <dgm:cxn modelId="{F4099773-D85F-41EC-BFF1-744759F5BEEA}" type="presOf" srcId="{1E707B8B-FEE0-4279-B598-1C36068C441F}" destId="{CE08E665-1E1D-4AF9-9665-108E3B3AF869}" srcOrd="0" destOrd="0" presId="urn:microsoft.com/office/officeart/2008/layout/VerticalCurvedList"/>
    <dgm:cxn modelId="{9CB04459-F181-46B3-A197-627FEBD99C75}" type="presOf" srcId="{B97D16FE-F255-4D03-8FFF-99516529AA67}" destId="{10952D45-0B7F-4156-ABD0-D3A680E18F5C}" srcOrd="0" destOrd="0" presId="urn:microsoft.com/office/officeart/2008/layout/VerticalCurvedList"/>
    <dgm:cxn modelId="{B481E0C3-549F-42C1-83D2-EADABF18DA5A}" type="presOf" srcId="{A916B18C-2203-4FD2-B042-0E4EC3893FC8}" destId="{E9D821FE-16F4-4EB1-ACC9-34E02323B5D8}" srcOrd="0" destOrd="0" presId="urn:microsoft.com/office/officeart/2008/layout/VerticalCurvedList"/>
    <dgm:cxn modelId="{5B8AABC5-A892-47D7-BACF-998EA67FFFE2}" type="presOf" srcId="{50ACB395-8025-4B4B-92D8-5791E7F67AE7}" destId="{1F8880A7-330B-40FC-A353-A4A19D0391AF}" srcOrd="0" destOrd="0" presId="urn:microsoft.com/office/officeart/2008/layout/VerticalCurvedList"/>
    <dgm:cxn modelId="{26F071C6-3614-4880-9141-02DB0F39C869}" type="presParOf" srcId="{CE08E665-1E1D-4AF9-9665-108E3B3AF869}" destId="{DEF379A8-5F8E-4F9F-8329-349608C7CCBB}" srcOrd="0" destOrd="0" presId="urn:microsoft.com/office/officeart/2008/layout/VerticalCurvedList"/>
    <dgm:cxn modelId="{FF9C239C-24F9-4265-B681-8925929300E1}" type="presParOf" srcId="{DEF379A8-5F8E-4F9F-8329-349608C7CCBB}" destId="{92443261-4BBF-41AF-B589-489253545D9F}" srcOrd="0" destOrd="0" presId="urn:microsoft.com/office/officeart/2008/layout/VerticalCurvedList"/>
    <dgm:cxn modelId="{15493C36-4455-470F-B41D-83BD8287DE13}" type="presParOf" srcId="{92443261-4BBF-41AF-B589-489253545D9F}" destId="{F51FAC69-0738-4884-AA6F-3F408D9DF13F}" srcOrd="0" destOrd="0" presId="urn:microsoft.com/office/officeart/2008/layout/VerticalCurvedList"/>
    <dgm:cxn modelId="{EAF3C94F-248A-456A-BD5A-D26CF89D19DC}" type="presParOf" srcId="{92443261-4BBF-41AF-B589-489253545D9F}" destId="{5E3769A3-7C2F-464F-AB73-101D59447345}" srcOrd="1" destOrd="0" presId="urn:microsoft.com/office/officeart/2008/layout/VerticalCurvedList"/>
    <dgm:cxn modelId="{997624C5-236D-463A-9B59-D4C98068BC05}" type="presParOf" srcId="{92443261-4BBF-41AF-B589-489253545D9F}" destId="{1E247509-3882-44B8-87D5-7E11DC820E2F}" srcOrd="2" destOrd="0" presId="urn:microsoft.com/office/officeart/2008/layout/VerticalCurvedList"/>
    <dgm:cxn modelId="{DFD145FC-DAB2-49C5-B62D-10814C142B4D}" type="presParOf" srcId="{92443261-4BBF-41AF-B589-489253545D9F}" destId="{3D8AAC2C-552A-4577-91FC-E621741BD8C7}" srcOrd="3" destOrd="0" presId="urn:microsoft.com/office/officeart/2008/layout/VerticalCurvedList"/>
    <dgm:cxn modelId="{0049FB77-94D8-406F-8FAF-BB2E597CFBC3}" type="presParOf" srcId="{DEF379A8-5F8E-4F9F-8329-349608C7CCBB}" destId="{10952D45-0B7F-4156-ABD0-D3A680E18F5C}" srcOrd="1" destOrd="0" presId="urn:microsoft.com/office/officeart/2008/layout/VerticalCurvedList"/>
    <dgm:cxn modelId="{1FCD12EB-9632-45ED-8A2E-09E4D10F0068}" type="presParOf" srcId="{DEF379A8-5F8E-4F9F-8329-349608C7CCBB}" destId="{8B125570-DCDD-4F3E-B701-C015EF1CBBCE}" srcOrd="2" destOrd="0" presId="urn:microsoft.com/office/officeart/2008/layout/VerticalCurvedList"/>
    <dgm:cxn modelId="{431E5BE3-3CE4-411C-8C02-915771AD9AFF}" type="presParOf" srcId="{8B125570-DCDD-4F3E-B701-C015EF1CBBCE}" destId="{79A2EE40-8489-42D4-A7CF-6D1614308D59}" srcOrd="0" destOrd="0" presId="urn:microsoft.com/office/officeart/2008/layout/VerticalCurvedList"/>
    <dgm:cxn modelId="{61C491FD-2C2B-4195-BB3D-4D00E4E2728D}" type="presParOf" srcId="{DEF379A8-5F8E-4F9F-8329-349608C7CCBB}" destId="{18F08D98-1C05-4183-9F7F-0974CE5ACE0F}" srcOrd="3" destOrd="0" presId="urn:microsoft.com/office/officeart/2008/layout/VerticalCurvedList"/>
    <dgm:cxn modelId="{43065C21-28B4-4EC7-BB31-979BD0FBAC5D}" type="presParOf" srcId="{DEF379A8-5F8E-4F9F-8329-349608C7CCBB}" destId="{A7041EF3-993B-4433-B13A-40539B41A6C0}" srcOrd="4" destOrd="0" presId="urn:microsoft.com/office/officeart/2008/layout/VerticalCurvedList"/>
    <dgm:cxn modelId="{5C31AF88-FE36-4360-8358-BC0C5EC2A7DB}" type="presParOf" srcId="{A7041EF3-993B-4433-B13A-40539B41A6C0}" destId="{61D4229B-A580-4DD8-8B1E-E136A2289557}" srcOrd="0" destOrd="0" presId="urn:microsoft.com/office/officeart/2008/layout/VerticalCurvedList"/>
    <dgm:cxn modelId="{BF7C845B-B908-415F-B2D7-56A163F8C1BD}" type="presParOf" srcId="{DEF379A8-5F8E-4F9F-8329-349608C7CCBB}" destId="{E9D821FE-16F4-4EB1-ACC9-34E02323B5D8}" srcOrd="5" destOrd="0" presId="urn:microsoft.com/office/officeart/2008/layout/VerticalCurvedList"/>
    <dgm:cxn modelId="{4FE0CC64-3E04-492B-9B30-C164BE70574A}" type="presParOf" srcId="{DEF379A8-5F8E-4F9F-8329-349608C7CCBB}" destId="{AA5F9426-D690-467F-BD6F-E69227FCF786}" srcOrd="6" destOrd="0" presId="urn:microsoft.com/office/officeart/2008/layout/VerticalCurvedList"/>
    <dgm:cxn modelId="{635FB4C7-62AA-4A67-91BD-AD09A5781944}" type="presParOf" srcId="{AA5F9426-D690-467F-BD6F-E69227FCF786}" destId="{3884E4E6-EBFA-4342-ABCB-38786B045B02}" srcOrd="0" destOrd="0" presId="urn:microsoft.com/office/officeart/2008/layout/VerticalCurvedList"/>
    <dgm:cxn modelId="{2D0DFF35-7C74-4F97-9640-30D2E2775643}" type="presParOf" srcId="{DEF379A8-5F8E-4F9F-8329-349608C7CCBB}" destId="{23767253-E155-482E-8F37-19509224AFFB}" srcOrd="7" destOrd="0" presId="urn:microsoft.com/office/officeart/2008/layout/VerticalCurvedList"/>
    <dgm:cxn modelId="{86FE986D-B94D-463D-AE37-0ADD3809ECD2}" type="presParOf" srcId="{DEF379A8-5F8E-4F9F-8329-349608C7CCBB}" destId="{FC275347-BD5B-4EC5-AD0D-2C0654859E74}" srcOrd="8" destOrd="0" presId="urn:microsoft.com/office/officeart/2008/layout/VerticalCurvedList"/>
    <dgm:cxn modelId="{6607CE9C-E1A5-4358-BC93-5C31696A4FBA}" type="presParOf" srcId="{FC275347-BD5B-4EC5-AD0D-2C0654859E74}" destId="{3997AE68-685D-4B04-840A-9D5322585545}" srcOrd="0" destOrd="0" presId="urn:microsoft.com/office/officeart/2008/layout/VerticalCurvedList"/>
    <dgm:cxn modelId="{9ABA37CC-EED5-4A2E-8754-8861CF4B83F2}" type="presParOf" srcId="{DEF379A8-5F8E-4F9F-8329-349608C7CCBB}" destId="{1F8880A7-330B-40FC-A353-A4A19D0391AF}" srcOrd="9" destOrd="0" presId="urn:microsoft.com/office/officeart/2008/layout/VerticalCurvedList"/>
    <dgm:cxn modelId="{8BB3EBE0-86B1-4B58-8715-E9D375392CF3}" type="presParOf" srcId="{DEF379A8-5F8E-4F9F-8329-349608C7CCBB}" destId="{4B94DA75-8104-4AFE-8EEA-8E649AD64B2B}" srcOrd="10" destOrd="0" presId="urn:microsoft.com/office/officeart/2008/layout/VerticalCurvedList"/>
    <dgm:cxn modelId="{670B2EC1-4048-460C-804F-E0B44EAD26F3}" type="presParOf" srcId="{4B94DA75-8104-4AFE-8EEA-8E649AD64B2B}" destId="{6DD7E97E-3513-497A-B2D9-1F8FFC17D8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07B8B-FEE0-4279-B598-1C36068C44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B97D16FE-F255-4D03-8FFF-99516529AA67}">
      <dgm:prSet phldrT="[文本]" custT="1"/>
      <dgm:spPr/>
      <dgm:t>
        <a:bodyPr/>
        <a:lstStyle/>
        <a:p>
          <a:r>
            <a:rPr lang="zh-CN" altLang="en-US" sz="1800" b="1" dirty="0">
              <a:latin typeface="微软雅黑" panose="020B0503020204020204" pitchFamily="34" charset="-122"/>
              <a:ea typeface="微软雅黑" panose="020B0503020204020204" pitchFamily="34" charset="-122"/>
            </a:rPr>
            <a:t>社区教育培训计划</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CD4F056A-97BE-4F58-AC8B-13F3CEE3EE04}" type="par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D7554EF4-6F83-4A4B-B990-6DC23D717A4F}" type="sib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04CAD941-6734-450C-8942-975F84A7D933}">
      <dgm:prSet custT="1"/>
      <dgm:spPr/>
      <dgm:t>
        <a:bodyPr/>
        <a:lstStyle/>
        <a:p>
          <a:r>
            <a:rPr lang="zh-CN" altLang="en-US" sz="1800" b="1" dirty="0">
              <a:latin typeface="微软雅黑" panose="020B0503020204020204" pitchFamily="34" charset="-122"/>
              <a:ea typeface="微软雅黑" panose="020B0503020204020204" pitchFamily="34" charset="-122"/>
            </a:rPr>
            <a:t>实施记录</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9864613F-51ED-4D31-99AD-7FAEBF5F849C}" type="par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87C619A-28BD-4FE3-8D91-7A735A372597}" type="sib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A916B18C-2203-4FD2-B042-0E4EC3893FC8}">
      <dgm:prSet custT="1"/>
      <dgm:spPr/>
      <dgm:t>
        <a:bodyPr/>
        <a:lstStyle/>
        <a:p>
          <a:r>
            <a:rPr lang="zh-CN" altLang="en-US" sz="1800" b="1" dirty="0">
              <a:latin typeface="微软雅黑" panose="020B0503020204020204" pitchFamily="34" charset="-122"/>
              <a:ea typeface="微软雅黑" panose="020B0503020204020204" pitchFamily="34" charset="-122"/>
            </a:rPr>
            <a:t>媒体宣教方案</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6574A99-41B1-4E16-8D42-10146E90AA1C}" type="par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549A6F13-D533-40DC-AFEB-EC24ECFBA35B}" type="sib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CE08E665-1E1D-4AF9-9665-108E3B3AF869}" type="pres">
      <dgm:prSet presAssocID="{1E707B8B-FEE0-4279-B598-1C36068C441F}" presName="Name0" presStyleCnt="0">
        <dgm:presLayoutVars>
          <dgm:chMax val="7"/>
          <dgm:chPref val="7"/>
          <dgm:dir/>
        </dgm:presLayoutVars>
      </dgm:prSet>
      <dgm:spPr/>
    </dgm:pt>
    <dgm:pt modelId="{DEF379A8-5F8E-4F9F-8329-349608C7CCBB}" type="pres">
      <dgm:prSet presAssocID="{1E707B8B-FEE0-4279-B598-1C36068C441F}" presName="Name1" presStyleCnt="0"/>
      <dgm:spPr/>
    </dgm:pt>
    <dgm:pt modelId="{92443261-4BBF-41AF-B589-489253545D9F}" type="pres">
      <dgm:prSet presAssocID="{1E707B8B-FEE0-4279-B598-1C36068C441F}" presName="cycle" presStyleCnt="0"/>
      <dgm:spPr/>
    </dgm:pt>
    <dgm:pt modelId="{F51FAC69-0738-4884-AA6F-3F408D9DF13F}" type="pres">
      <dgm:prSet presAssocID="{1E707B8B-FEE0-4279-B598-1C36068C441F}" presName="srcNode" presStyleLbl="node1" presStyleIdx="0" presStyleCnt="3"/>
      <dgm:spPr/>
    </dgm:pt>
    <dgm:pt modelId="{5E3769A3-7C2F-464F-AB73-101D59447345}" type="pres">
      <dgm:prSet presAssocID="{1E707B8B-FEE0-4279-B598-1C36068C441F}" presName="conn" presStyleLbl="parChTrans1D2" presStyleIdx="0" presStyleCnt="1"/>
      <dgm:spPr/>
    </dgm:pt>
    <dgm:pt modelId="{1E247509-3882-44B8-87D5-7E11DC820E2F}" type="pres">
      <dgm:prSet presAssocID="{1E707B8B-FEE0-4279-B598-1C36068C441F}" presName="extraNode" presStyleLbl="node1" presStyleIdx="0" presStyleCnt="3"/>
      <dgm:spPr/>
    </dgm:pt>
    <dgm:pt modelId="{3D8AAC2C-552A-4577-91FC-E621741BD8C7}" type="pres">
      <dgm:prSet presAssocID="{1E707B8B-FEE0-4279-B598-1C36068C441F}" presName="dstNode" presStyleLbl="node1" presStyleIdx="0" presStyleCnt="3"/>
      <dgm:spPr/>
    </dgm:pt>
    <dgm:pt modelId="{10952D45-0B7F-4156-ABD0-D3A680E18F5C}" type="pres">
      <dgm:prSet presAssocID="{B97D16FE-F255-4D03-8FFF-99516529AA67}" presName="text_1" presStyleLbl="node1" presStyleIdx="0" presStyleCnt="3">
        <dgm:presLayoutVars>
          <dgm:bulletEnabled val="1"/>
        </dgm:presLayoutVars>
      </dgm:prSet>
      <dgm:spPr/>
    </dgm:pt>
    <dgm:pt modelId="{8B125570-DCDD-4F3E-B701-C015EF1CBBCE}" type="pres">
      <dgm:prSet presAssocID="{B97D16FE-F255-4D03-8FFF-99516529AA67}" presName="accent_1" presStyleCnt="0"/>
      <dgm:spPr/>
    </dgm:pt>
    <dgm:pt modelId="{79A2EE40-8489-42D4-A7CF-6D1614308D59}" type="pres">
      <dgm:prSet presAssocID="{B97D16FE-F255-4D03-8FFF-99516529AA67}" presName="accentRepeatNode" presStyleLbl="solidFgAcc1" presStyleIdx="0" presStyleCnt="3"/>
      <dgm:spPr/>
    </dgm:pt>
    <dgm:pt modelId="{18F08D98-1C05-4183-9F7F-0974CE5ACE0F}" type="pres">
      <dgm:prSet presAssocID="{04CAD941-6734-450C-8942-975F84A7D933}" presName="text_2" presStyleLbl="node1" presStyleIdx="1" presStyleCnt="3">
        <dgm:presLayoutVars>
          <dgm:bulletEnabled val="1"/>
        </dgm:presLayoutVars>
      </dgm:prSet>
      <dgm:spPr/>
    </dgm:pt>
    <dgm:pt modelId="{A7041EF3-993B-4433-B13A-40539B41A6C0}" type="pres">
      <dgm:prSet presAssocID="{04CAD941-6734-450C-8942-975F84A7D933}" presName="accent_2" presStyleCnt="0"/>
      <dgm:spPr/>
    </dgm:pt>
    <dgm:pt modelId="{61D4229B-A580-4DD8-8B1E-E136A2289557}" type="pres">
      <dgm:prSet presAssocID="{04CAD941-6734-450C-8942-975F84A7D933}" presName="accentRepeatNode" presStyleLbl="solidFgAcc1" presStyleIdx="1" presStyleCnt="3"/>
      <dgm:spPr/>
    </dgm:pt>
    <dgm:pt modelId="{E9D821FE-16F4-4EB1-ACC9-34E02323B5D8}" type="pres">
      <dgm:prSet presAssocID="{A916B18C-2203-4FD2-B042-0E4EC3893FC8}" presName="text_3" presStyleLbl="node1" presStyleIdx="2" presStyleCnt="3">
        <dgm:presLayoutVars>
          <dgm:bulletEnabled val="1"/>
        </dgm:presLayoutVars>
      </dgm:prSet>
      <dgm:spPr/>
    </dgm:pt>
    <dgm:pt modelId="{AA5F9426-D690-467F-BD6F-E69227FCF786}" type="pres">
      <dgm:prSet presAssocID="{A916B18C-2203-4FD2-B042-0E4EC3893FC8}" presName="accent_3" presStyleCnt="0"/>
      <dgm:spPr/>
    </dgm:pt>
    <dgm:pt modelId="{3884E4E6-EBFA-4342-ABCB-38786B045B02}" type="pres">
      <dgm:prSet presAssocID="{A916B18C-2203-4FD2-B042-0E4EC3893FC8}" presName="accentRepeatNode" presStyleLbl="solidFgAcc1" presStyleIdx="2" presStyleCnt="3"/>
      <dgm:spPr/>
    </dgm:pt>
  </dgm:ptLst>
  <dgm:cxnLst>
    <dgm:cxn modelId="{430C9A17-7BB4-44FB-81AB-38A431ED93FC}" srcId="{1E707B8B-FEE0-4279-B598-1C36068C441F}" destId="{A916B18C-2203-4FD2-B042-0E4EC3893FC8}" srcOrd="2" destOrd="0" parTransId="{26574A99-41B1-4E16-8D42-10146E90AA1C}" sibTransId="{549A6F13-D533-40DC-AFEB-EC24ECFBA35B}"/>
    <dgm:cxn modelId="{C638C737-2F59-4E5E-93D7-7CB67BDF5919}" srcId="{1E707B8B-FEE0-4279-B598-1C36068C441F}" destId="{04CAD941-6734-450C-8942-975F84A7D933}" srcOrd="1" destOrd="0" parTransId="{9864613F-51ED-4D31-99AD-7FAEBF5F849C}" sibTransId="{E87C619A-28BD-4FE3-8D91-7A735A372597}"/>
    <dgm:cxn modelId="{23BDCB3A-EC37-4843-98BB-55B7B923B428}" srcId="{1E707B8B-FEE0-4279-B598-1C36068C441F}" destId="{B97D16FE-F255-4D03-8FFF-99516529AA67}" srcOrd="0" destOrd="0" parTransId="{CD4F056A-97BE-4F58-AC8B-13F3CEE3EE04}" sibTransId="{D7554EF4-6F83-4A4B-B990-6DC23D717A4F}"/>
    <dgm:cxn modelId="{46BF7051-EE32-4F34-900D-0FF4A2D5A117}" type="presOf" srcId="{D7554EF4-6F83-4A4B-B990-6DC23D717A4F}" destId="{5E3769A3-7C2F-464F-AB73-101D59447345}" srcOrd="0" destOrd="0" presId="urn:microsoft.com/office/officeart/2008/layout/VerticalCurvedList"/>
    <dgm:cxn modelId="{20B2AA52-389E-47EC-9A25-C42C250042D0}" type="presOf" srcId="{04CAD941-6734-450C-8942-975F84A7D933}" destId="{18F08D98-1C05-4183-9F7F-0974CE5ACE0F}" srcOrd="0" destOrd="0" presId="urn:microsoft.com/office/officeart/2008/layout/VerticalCurvedList"/>
    <dgm:cxn modelId="{F4099773-D85F-41EC-BFF1-744759F5BEEA}" type="presOf" srcId="{1E707B8B-FEE0-4279-B598-1C36068C441F}" destId="{CE08E665-1E1D-4AF9-9665-108E3B3AF869}" srcOrd="0" destOrd="0" presId="urn:microsoft.com/office/officeart/2008/layout/VerticalCurvedList"/>
    <dgm:cxn modelId="{9CB04459-F181-46B3-A197-627FEBD99C75}" type="presOf" srcId="{B97D16FE-F255-4D03-8FFF-99516529AA67}" destId="{10952D45-0B7F-4156-ABD0-D3A680E18F5C}" srcOrd="0" destOrd="0" presId="urn:microsoft.com/office/officeart/2008/layout/VerticalCurvedList"/>
    <dgm:cxn modelId="{B481E0C3-549F-42C1-83D2-EADABF18DA5A}" type="presOf" srcId="{A916B18C-2203-4FD2-B042-0E4EC3893FC8}" destId="{E9D821FE-16F4-4EB1-ACC9-34E02323B5D8}" srcOrd="0" destOrd="0" presId="urn:microsoft.com/office/officeart/2008/layout/VerticalCurvedList"/>
    <dgm:cxn modelId="{26F071C6-3614-4880-9141-02DB0F39C869}" type="presParOf" srcId="{CE08E665-1E1D-4AF9-9665-108E3B3AF869}" destId="{DEF379A8-5F8E-4F9F-8329-349608C7CCBB}" srcOrd="0" destOrd="0" presId="urn:microsoft.com/office/officeart/2008/layout/VerticalCurvedList"/>
    <dgm:cxn modelId="{FF9C239C-24F9-4265-B681-8925929300E1}" type="presParOf" srcId="{DEF379A8-5F8E-4F9F-8329-349608C7CCBB}" destId="{92443261-4BBF-41AF-B589-489253545D9F}" srcOrd="0" destOrd="0" presId="urn:microsoft.com/office/officeart/2008/layout/VerticalCurvedList"/>
    <dgm:cxn modelId="{15493C36-4455-470F-B41D-83BD8287DE13}" type="presParOf" srcId="{92443261-4BBF-41AF-B589-489253545D9F}" destId="{F51FAC69-0738-4884-AA6F-3F408D9DF13F}" srcOrd="0" destOrd="0" presId="urn:microsoft.com/office/officeart/2008/layout/VerticalCurvedList"/>
    <dgm:cxn modelId="{EAF3C94F-248A-456A-BD5A-D26CF89D19DC}" type="presParOf" srcId="{92443261-4BBF-41AF-B589-489253545D9F}" destId="{5E3769A3-7C2F-464F-AB73-101D59447345}" srcOrd="1" destOrd="0" presId="urn:microsoft.com/office/officeart/2008/layout/VerticalCurvedList"/>
    <dgm:cxn modelId="{997624C5-236D-463A-9B59-D4C98068BC05}" type="presParOf" srcId="{92443261-4BBF-41AF-B589-489253545D9F}" destId="{1E247509-3882-44B8-87D5-7E11DC820E2F}" srcOrd="2" destOrd="0" presId="urn:microsoft.com/office/officeart/2008/layout/VerticalCurvedList"/>
    <dgm:cxn modelId="{DFD145FC-DAB2-49C5-B62D-10814C142B4D}" type="presParOf" srcId="{92443261-4BBF-41AF-B589-489253545D9F}" destId="{3D8AAC2C-552A-4577-91FC-E621741BD8C7}" srcOrd="3" destOrd="0" presId="urn:microsoft.com/office/officeart/2008/layout/VerticalCurvedList"/>
    <dgm:cxn modelId="{0049FB77-94D8-406F-8FAF-BB2E597CFBC3}" type="presParOf" srcId="{DEF379A8-5F8E-4F9F-8329-349608C7CCBB}" destId="{10952D45-0B7F-4156-ABD0-D3A680E18F5C}" srcOrd="1" destOrd="0" presId="urn:microsoft.com/office/officeart/2008/layout/VerticalCurvedList"/>
    <dgm:cxn modelId="{1FCD12EB-9632-45ED-8A2E-09E4D10F0068}" type="presParOf" srcId="{DEF379A8-5F8E-4F9F-8329-349608C7CCBB}" destId="{8B125570-DCDD-4F3E-B701-C015EF1CBBCE}" srcOrd="2" destOrd="0" presId="urn:microsoft.com/office/officeart/2008/layout/VerticalCurvedList"/>
    <dgm:cxn modelId="{431E5BE3-3CE4-411C-8C02-915771AD9AFF}" type="presParOf" srcId="{8B125570-DCDD-4F3E-B701-C015EF1CBBCE}" destId="{79A2EE40-8489-42D4-A7CF-6D1614308D59}" srcOrd="0" destOrd="0" presId="urn:microsoft.com/office/officeart/2008/layout/VerticalCurvedList"/>
    <dgm:cxn modelId="{61C491FD-2C2B-4195-BB3D-4D00E4E2728D}" type="presParOf" srcId="{DEF379A8-5F8E-4F9F-8329-349608C7CCBB}" destId="{18F08D98-1C05-4183-9F7F-0974CE5ACE0F}" srcOrd="3" destOrd="0" presId="urn:microsoft.com/office/officeart/2008/layout/VerticalCurvedList"/>
    <dgm:cxn modelId="{43065C21-28B4-4EC7-BB31-979BD0FBAC5D}" type="presParOf" srcId="{DEF379A8-5F8E-4F9F-8329-349608C7CCBB}" destId="{A7041EF3-993B-4433-B13A-40539B41A6C0}" srcOrd="4" destOrd="0" presId="urn:microsoft.com/office/officeart/2008/layout/VerticalCurvedList"/>
    <dgm:cxn modelId="{5C31AF88-FE36-4360-8358-BC0C5EC2A7DB}" type="presParOf" srcId="{A7041EF3-993B-4433-B13A-40539B41A6C0}" destId="{61D4229B-A580-4DD8-8B1E-E136A2289557}" srcOrd="0" destOrd="0" presId="urn:microsoft.com/office/officeart/2008/layout/VerticalCurvedList"/>
    <dgm:cxn modelId="{BF7C845B-B908-415F-B2D7-56A163F8C1BD}" type="presParOf" srcId="{DEF379A8-5F8E-4F9F-8329-349608C7CCBB}" destId="{E9D821FE-16F4-4EB1-ACC9-34E02323B5D8}" srcOrd="5" destOrd="0" presId="urn:microsoft.com/office/officeart/2008/layout/VerticalCurvedList"/>
    <dgm:cxn modelId="{4FE0CC64-3E04-492B-9B30-C164BE70574A}" type="presParOf" srcId="{DEF379A8-5F8E-4F9F-8329-349608C7CCBB}" destId="{AA5F9426-D690-467F-BD6F-E69227FCF786}" srcOrd="6" destOrd="0" presId="urn:microsoft.com/office/officeart/2008/layout/VerticalCurvedList"/>
    <dgm:cxn modelId="{635FB4C7-62AA-4A67-91BD-AD09A5781944}" type="presParOf" srcId="{AA5F9426-D690-467F-BD6F-E69227FCF786}" destId="{3884E4E6-EBFA-4342-ABCB-38786B045B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707B8B-FEE0-4279-B598-1C36068C44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B97D16FE-F255-4D03-8FFF-99516529AA67}">
      <dgm:prSet phldrT="[文本]" custT="1"/>
      <dgm:spPr/>
      <dgm:t>
        <a:bodyPr/>
        <a:lstStyle/>
        <a:p>
          <a:r>
            <a:rPr lang="zh-CN" altLang="en-US" sz="1800" b="1" dirty="0">
              <a:latin typeface="微软雅黑" panose="020B0503020204020204" pitchFamily="34" charset="-122"/>
              <a:ea typeface="微软雅黑" panose="020B0503020204020204" pitchFamily="34" charset="-122"/>
            </a:rPr>
            <a:t>联合例会、质量分析会、典型病例分析会的实施</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CD4F056A-97BE-4F58-AC8B-13F3CEE3EE04}" type="par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D7554EF4-6F83-4A4B-B990-6DC23D717A4F}" type="sibTrans" cxnId="{23BDCB3A-EC37-4843-98BB-55B7B923B428}">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04CAD941-6734-450C-8942-975F84A7D933}">
      <dgm:prSet custT="1"/>
      <dgm:spPr/>
      <dgm:t>
        <a:bodyPr/>
        <a:lstStyle/>
        <a:p>
          <a:r>
            <a:rPr lang="zh-CN" altLang="en-US" sz="1800" b="1" dirty="0">
              <a:latin typeface="微软雅黑" panose="020B0503020204020204" pitchFamily="34" charset="-122"/>
              <a:ea typeface="微软雅黑" panose="020B0503020204020204" pitchFamily="34" charset="-122"/>
            </a:rPr>
            <a:t>持续改进的各种证明</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9864613F-51ED-4D31-99AD-7FAEBF5F849C}" type="par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E87C619A-28BD-4FE3-8D91-7A735A372597}" type="sibTrans" cxnId="{C638C737-2F59-4E5E-93D7-7CB67BDF5919}">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A916B18C-2203-4FD2-B042-0E4EC3893FC8}">
      <dgm:prSet custT="1"/>
      <dgm:spPr/>
      <dgm:t>
        <a:bodyPr/>
        <a:lstStyle/>
        <a:p>
          <a:r>
            <a:rPr lang="zh-CN" altLang="en-US" sz="1800" b="1" dirty="0">
              <a:latin typeface="微软雅黑" panose="020B0503020204020204" pitchFamily="34" charset="-122"/>
              <a:ea typeface="微软雅黑" panose="020B0503020204020204" pitchFamily="34" charset="-122"/>
            </a:rPr>
            <a:t>对云平台数据库进行分析</a:t>
          </a:r>
          <a:r>
            <a:rPr lang="en-US" altLang="zh-CN" sz="1800" b="1" dirty="0">
              <a:latin typeface="微软雅黑" panose="020B0503020204020204" pitchFamily="34" charset="-122"/>
              <a:ea typeface="微软雅黑" panose="020B0503020204020204" pitchFamily="34" charset="-122"/>
            </a:rPr>
            <a:t> </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6574A99-41B1-4E16-8D42-10146E90AA1C}" type="par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549A6F13-D533-40DC-AFEB-EC24ECFBA35B}" type="sibTrans" cxnId="{430C9A17-7BB4-44FB-81AB-38A431ED93FC}">
      <dgm:prSet/>
      <dgm:spPr/>
      <dgm:t>
        <a:bodyPr/>
        <a:lstStyle/>
        <a:p>
          <a:endParaRPr lang="zh-CN" altLang="en-US" sz="1800" b="1">
            <a:solidFill>
              <a:schemeClr val="bg1"/>
            </a:solidFill>
            <a:latin typeface="微软雅黑" panose="020B0503020204020204" pitchFamily="34" charset="-122"/>
            <a:ea typeface="微软雅黑" panose="020B0503020204020204" pitchFamily="34" charset="-122"/>
          </a:endParaRPr>
        </a:p>
      </dgm:t>
    </dgm:pt>
    <dgm:pt modelId="{CE08E665-1E1D-4AF9-9665-108E3B3AF869}" type="pres">
      <dgm:prSet presAssocID="{1E707B8B-FEE0-4279-B598-1C36068C441F}" presName="Name0" presStyleCnt="0">
        <dgm:presLayoutVars>
          <dgm:chMax val="7"/>
          <dgm:chPref val="7"/>
          <dgm:dir/>
        </dgm:presLayoutVars>
      </dgm:prSet>
      <dgm:spPr/>
    </dgm:pt>
    <dgm:pt modelId="{DEF379A8-5F8E-4F9F-8329-349608C7CCBB}" type="pres">
      <dgm:prSet presAssocID="{1E707B8B-FEE0-4279-B598-1C36068C441F}" presName="Name1" presStyleCnt="0"/>
      <dgm:spPr/>
    </dgm:pt>
    <dgm:pt modelId="{92443261-4BBF-41AF-B589-489253545D9F}" type="pres">
      <dgm:prSet presAssocID="{1E707B8B-FEE0-4279-B598-1C36068C441F}" presName="cycle" presStyleCnt="0"/>
      <dgm:spPr/>
    </dgm:pt>
    <dgm:pt modelId="{F51FAC69-0738-4884-AA6F-3F408D9DF13F}" type="pres">
      <dgm:prSet presAssocID="{1E707B8B-FEE0-4279-B598-1C36068C441F}" presName="srcNode" presStyleLbl="node1" presStyleIdx="0" presStyleCnt="3"/>
      <dgm:spPr/>
    </dgm:pt>
    <dgm:pt modelId="{5E3769A3-7C2F-464F-AB73-101D59447345}" type="pres">
      <dgm:prSet presAssocID="{1E707B8B-FEE0-4279-B598-1C36068C441F}" presName="conn" presStyleLbl="parChTrans1D2" presStyleIdx="0" presStyleCnt="1"/>
      <dgm:spPr/>
    </dgm:pt>
    <dgm:pt modelId="{1E247509-3882-44B8-87D5-7E11DC820E2F}" type="pres">
      <dgm:prSet presAssocID="{1E707B8B-FEE0-4279-B598-1C36068C441F}" presName="extraNode" presStyleLbl="node1" presStyleIdx="0" presStyleCnt="3"/>
      <dgm:spPr/>
    </dgm:pt>
    <dgm:pt modelId="{3D8AAC2C-552A-4577-91FC-E621741BD8C7}" type="pres">
      <dgm:prSet presAssocID="{1E707B8B-FEE0-4279-B598-1C36068C441F}" presName="dstNode" presStyleLbl="node1" presStyleIdx="0" presStyleCnt="3"/>
      <dgm:spPr/>
    </dgm:pt>
    <dgm:pt modelId="{10952D45-0B7F-4156-ABD0-D3A680E18F5C}" type="pres">
      <dgm:prSet presAssocID="{B97D16FE-F255-4D03-8FFF-99516529AA67}" presName="text_1" presStyleLbl="node1" presStyleIdx="0" presStyleCnt="3">
        <dgm:presLayoutVars>
          <dgm:bulletEnabled val="1"/>
        </dgm:presLayoutVars>
      </dgm:prSet>
      <dgm:spPr/>
    </dgm:pt>
    <dgm:pt modelId="{8B125570-DCDD-4F3E-B701-C015EF1CBBCE}" type="pres">
      <dgm:prSet presAssocID="{B97D16FE-F255-4D03-8FFF-99516529AA67}" presName="accent_1" presStyleCnt="0"/>
      <dgm:spPr/>
    </dgm:pt>
    <dgm:pt modelId="{79A2EE40-8489-42D4-A7CF-6D1614308D59}" type="pres">
      <dgm:prSet presAssocID="{B97D16FE-F255-4D03-8FFF-99516529AA67}" presName="accentRepeatNode" presStyleLbl="solidFgAcc1" presStyleIdx="0" presStyleCnt="3"/>
      <dgm:spPr/>
    </dgm:pt>
    <dgm:pt modelId="{18F08D98-1C05-4183-9F7F-0974CE5ACE0F}" type="pres">
      <dgm:prSet presAssocID="{04CAD941-6734-450C-8942-975F84A7D933}" presName="text_2" presStyleLbl="node1" presStyleIdx="1" presStyleCnt="3">
        <dgm:presLayoutVars>
          <dgm:bulletEnabled val="1"/>
        </dgm:presLayoutVars>
      </dgm:prSet>
      <dgm:spPr/>
    </dgm:pt>
    <dgm:pt modelId="{A7041EF3-993B-4433-B13A-40539B41A6C0}" type="pres">
      <dgm:prSet presAssocID="{04CAD941-6734-450C-8942-975F84A7D933}" presName="accent_2" presStyleCnt="0"/>
      <dgm:spPr/>
    </dgm:pt>
    <dgm:pt modelId="{61D4229B-A580-4DD8-8B1E-E136A2289557}" type="pres">
      <dgm:prSet presAssocID="{04CAD941-6734-450C-8942-975F84A7D933}" presName="accentRepeatNode" presStyleLbl="solidFgAcc1" presStyleIdx="1" presStyleCnt="3"/>
      <dgm:spPr/>
    </dgm:pt>
    <dgm:pt modelId="{E9D821FE-16F4-4EB1-ACC9-34E02323B5D8}" type="pres">
      <dgm:prSet presAssocID="{A916B18C-2203-4FD2-B042-0E4EC3893FC8}" presName="text_3" presStyleLbl="node1" presStyleIdx="2" presStyleCnt="3">
        <dgm:presLayoutVars>
          <dgm:bulletEnabled val="1"/>
        </dgm:presLayoutVars>
      </dgm:prSet>
      <dgm:spPr/>
    </dgm:pt>
    <dgm:pt modelId="{AA5F9426-D690-467F-BD6F-E69227FCF786}" type="pres">
      <dgm:prSet presAssocID="{A916B18C-2203-4FD2-B042-0E4EC3893FC8}" presName="accent_3" presStyleCnt="0"/>
      <dgm:spPr/>
    </dgm:pt>
    <dgm:pt modelId="{3884E4E6-EBFA-4342-ABCB-38786B045B02}" type="pres">
      <dgm:prSet presAssocID="{A916B18C-2203-4FD2-B042-0E4EC3893FC8}" presName="accentRepeatNode" presStyleLbl="solidFgAcc1" presStyleIdx="2" presStyleCnt="3"/>
      <dgm:spPr/>
    </dgm:pt>
  </dgm:ptLst>
  <dgm:cxnLst>
    <dgm:cxn modelId="{430C9A17-7BB4-44FB-81AB-38A431ED93FC}" srcId="{1E707B8B-FEE0-4279-B598-1C36068C441F}" destId="{A916B18C-2203-4FD2-B042-0E4EC3893FC8}" srcOrd="2" destOrd="0" parTransId="{26574A99-41B1-4E16-8D42-10146E90AA1C}" sibTransId="{549A6F13-D533-40DC-AFEB-EC24ECFBA35B}"/>
    <dgm:cxn modelId="{C638C737-2F59-4E5E-93D7-7CB67BDF5919}" srcId="{1E707B8B-FEE0-4279-B598-1C36068C441F}" destId="{04CAD941-6734-450C-8942-975F84A7D933}" srcOrd="1" destOrd="0" parTransId="{9864613F-51ED-4D31-99AD-7FAEBF5F849C}" sibTransId="{E87C619A-28BD-4FE3-8D91-7A735A372597}"/>
    <dgm:cxn modelId="{23BDCB3A-EC37-4843-98BB-55B7B923B428}" srcId="{1E707B8B-FEE0-4279-B598-1C36068C441F}" destId="{B97D16FE-F255-4D03-8FFF-99516529AA67}" srcOrd="0" destOrd="0" parTransId="{CD4F056A-97BE-4F58-AC8B-13F3CEE3EE04}" sibTransId="{D7554EF4-6F83-4A4B-B990-6DC23D717A4F}"/>
    <dgm:cxn modelId="{46BF7051-EE32-4F34-900D-0FF4A2D5A117}" type="presOf" srcId="{D7554EF4-6F83-4A4B-B990-6DC23D717A4F}" destId="{5E3769A3-7C2F-464F-AB73-101D59447345}" srcOrd="0" destOrd="0" presId="urn:microsoft.com/office/officeart/2008/layout/VerticalCurvedList"/>
    <dgm:cxn modelId="{20B2AA52-389E-47EC-9A25-C42C250042D0}" type="presOf" srcId="{04CAD941-6734-450C-8942-975F84A7D933}" destId="{18F08D98-1C05-4183-9F7F-0974CE5ACE0F}" srcOrd="0" destOrd="0" presId="urn:microsoft.com/office/officeart/2008/layout/VerticalCurvedList"/>
    <dgm:cxn modelId="{F4099773-D85F-41EC-BFF1-744759F5BEEA}" type="presOf" srcId="{1E707B8B-FEE0-4279-B598-1C36068C441F}" destId="{CE08E665-1E1D-4AF9-9665-108E3B3AF869}" srcOrd="0" destOrd="0" presId="urn:microsoft.com/office/officeart/2008/layout/VerticalCurvedList"/>
    <dgm:cxn modelId="{9CB04459-F181-46B3-A197-627FEBD99C75}" type="presOf" srcId="{B97D16FE-F255-4D03-8FFF-99516529AA67}" destId="{10952D45-0B7F-4156-ABD0-D3A680E18F5C}" srcOrd="0" destOrd="0" presId="urn:microsoft.com/office/officeart/2008/layout/VerticalCurvedList"/>
    <dgm:cxn modelId="{B481E0C3-549F-42C1-83D2-EADABF18DA5A}" type="presOf" srcId="{A916B18C-2203-4FD2-B042-0E4EC3893FC8}" destId="{E9D821FE-16F4-4EB1-ACC9-34E02323B5D8}" srcOrd="0" destOrd="0" presId="urn:microsoft.com/office/officeart/2008/layout/VerticalCurvedList"/>
    <dgm:cxn modelId="{26F071C6-3614-4880-9141-02DB0F39C869}" type="presParOf" srcId="{CE08E665-1E1D-4AF9-9665-108E3B3AF869}" destId="{DEF379A8-5F8E-4F9F-8329-349608C7CCBB}" srcOrd="0" destOrd="0" presId="urn:microsoft.com/office/officeart/2008/layout/VerticalCurvedList"/>
    <dgm:cxn modelId="{FF9C239C-24F9-4265-B681-8925929300E1}" type="presParOf" srcId="{DEF379A8-5F8E-4F9F-8329-349608C7CCBB}" destId="{92443261-4BBF-41AF-B589-489253545D9F}" srcOrd="0" destOrd="0" presId="urn:microsoft.com/office/officeart/2008/layout/VerticalCurvedList"/>
    <dgm:cxn modelId="{15493C36-4455-470F-B41D-83BD8287DE13}" type="presParOf" srcId="{92443261-4BBF-41AF-B589-489253545D9F}" destId="{F51FAC69-0738-4884-AA6F-3F408D9DF13F}" srcOrd="0" destOrd="0" presId="urn:microsoft.com/office/officeart/2008/layout/VerticalCurvedList"/>
    <dgm:cxn modelId="{EAF3C94F-248A-456A-BD5A-D26CF89D19DC}" type="presParOf" srcId="{92443261-4BBF-41AF-B589-489253545D9F}" destId="{5E3769A3-7C2F-464F-AB73-101D59447345}" srcOrd="1" destOrd="0" presId="urn:microsoft.com/office/officeart/2008/layout/VerticalCurvedList"/>
    <dgm:cxn modelId="{997624C5-236D-463A-9B59-D4C98068BC05}" type="presParOf" srcId="{92443261-4BBF-41AF-B589-489253545D9F}" destId="{1E247509-3882-44B8-87D5-7E11DC820E2F}" srcOrd="2" destOrd="0" presId="urn:microsoft.com/office/officeart/2008/layout/VerticalCurvedList"/>
    <dgm:cxn modelId="{DFD145FC-DAB2-49C5-B62D-10814C142B4D}" type="presParOf" srcId="{92443261-4BBF-41AF-B589-489253545D9F}" destId="{3D8AAC2C-552A-4577-91FC-E621741BD8C7}" srcOrd="3" destOrd="0" presId="urn:microsoft.com/office/officeart/2008/layout/VerticalCurvedList"/>
    <dgm:cxn modelId="{0049FB77-94D8-406F-8FAF-BB2E597CFBC3}" type="presParOf" srcId="{DEF379A8-5F8E-4F9F-8329-349608C7CCBB}" destId="{10952D45-0B7F-4156-ABD0-D3A680E18F5C}" srcOrd="1" destOrd="0" presId="urn:microsoft.com/office/officeart/2008/layout/VerticalCurvedList"/>
    <dgm:cxn modelId="{1FCD12EB-9632-45ED-8A2E-09E4D10F0068}" type="presParOf" srcId="{DEF379A8-5F8E-4F9F-8329-349608C7CCBB}" destId="{8B125570-DCDD-4F3E-B701-C015EF1CBBCE}" srcOrd="2" destOrd="0" presId="urn:microsoft.com/office/officeart/2008/layout/VerticalCurvedList"/>
    <dgm:cxn modelId="{431E5BE3-3CE4-411C-8C02-915771AD9AFF}" type="presParOf" srcId="{8B125570-DCDD-4F3E-B701-C015EF1CBBCE}" destId="{79A2EE40-8489-42D4-A7CF-6D1614308D59}" srcOrd="0" destOrd="0" presId="urn:microsoft.com/office/officeart/2008/layout/VerticalCurvedList"/>
    <dgm:cxn modelId="{61C491FD-2C2B-4195-BB3D-4D00E4E2728D}" type="presParOf" srcId="{DEF379A8-5F8E-4F9F-8329-349608C7CCBB}" destId="{18F08D98-1C05-4183-9F7F-0974CE5ACE0F}" srcOrd="3" destOrd="0" presId="urn:microsoft.com/office/officeart/2008/layout/VerticalCurvedList"/>
    <dgm:cxn modelId="{43065C21-28B4-4EC7-BB31-979BD0FBAC5D}" type="presParOf" srcId="{DEF379A8-5F8E-4F9F-8329-349608C7CCBB}" destId="{A7041EF3-993B-4433-B13A-40539B41A6C0}" srcOrd="4" destOrd="0" presId="urn:microsoft.com/office/officeart/2008/layout/VerticalCurvedList"/>
    <dgm:cxn modelId="{5C31AF88-FE36-4360-8358-BC0C5EC2A7DB}" type="presParOf" srcId="{A7041EF3-993B-4433-B13A-40539B41A6C0}" destId="{61D4229B-A580-4DD8-8B1E-E136A2289557}" srcOrd="0" destOrd="0" presId="urn:microsoft.com/office/officeart/2008/layout/VerticalCurvedList"/>
    <dgm:cxn modelId="{BF7C845B-B908-415F-B2D7-56A163F8C1BD}" type="presParOf" srcId="{DEF379A8-5F8E-4F9F-8329-349608C7CCBB}" destId="{E9D821FE-16F4-4EB1-ACC9-34E02323B5D8}" srcOrd="5" destOrd="0" presId="urn:microsoft.com/office/officeart/2008/layout/VerticalCurvedList"/>
    <dgm:cxn modelId="{4FE0CC64-3E04-492B-9B30-C164BE70574A}" type="presParOf" srcId="{DEF379A8-5F8E-4F9F-8329-349608C7CCBB}" destId="{AA5F9426-D690-467F-BD6F-E69227FCF786}" srcOrd="6" destOrd="0" presId="urn:microsoft.com/office/officeart/2008/layout/VerticalCurvedList"/>
    <dgm:cxn modelId="{635FB4C7-62AA-4A67-91BD-AD09A5781944}" type="presParOf" srcId="{AA5F9426-D690-467F-BD6F-E69227FCF786}" destId="{3884E4E6-EBFA-4342-ABCB-38786B045B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55CED1-385B-4158-897E-97E8ACE81A3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4A84DA41-0AB7-48D5-8B8F-913D6CF9B4D6}">
      <dgm:prSet phldrT="[文本]" custT="1"/>
      <dgm:spPr/>
      <dgm:t>
        <a:bodyPr/>
        <a:lstStyle/>
        <a:p>
          <a:r>
            <a:rPr lang="zh-CN" altLang="en-US" sz="2000" b="1" dirty="0">
              <a:latin typeface="微软雅黑" panose="020B0503020204020204" pitchFamily="34" charset="-122"/>
              <a:ea typeface="微软雅黑" panose="020B0503020204020204" pitchFamily="34" charset="-122"/>
            </a:rPr>
            <a:t>各项制度说明</a:t>
          </a:r>
        </a:p>
      </dgm:t>
    </dgm:pt>
    <dgm:pt modelId="{D0630BB4-D82C-41E7-A50B-244F1A5DE4A6}" type="parTrans" cxnId="{FA477CED-61C0-40ED-A9D8-2100FB840A5E}">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D31A026-0502-4536-853F-532FF4971F16}" type="sibTrans" cxnId="{FA477CED-61C0-40ED-A9D8-2100FB840A5E}">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8E156FB-C932-439F-9915-83369C7B8462}">
      <dgm:prSet phldrT="[文本]" custT="1"/>
      <dgm:spPr/>
      <dgm:t>
        <a:bodyPr/>
        <a:lstStyle/>
        <a:p>
          <a:r>
            <a:rPr lang="zh-CN" altLang="en-US" sz="2000" b="1" dirty="0">
              <a:latin typeface="微软雅黑" panose="020B0503020204020204" pitchFamily="34" charset="-122"/>
              <a:ea typeface="微软雅黑" panose="020B0503020204020204" pitchFamily="34" charset="-122"/>
            </a:rPr>
            <a:t>院内流程图</a:t>
          </a:r>
        </a:p>
      </dgm:t>
    </dgm:pt>
    <dgm:pt modelId="{A1D0D979-AEEE-4608-9515-00C3392A21F8}" type="parTrans" cxnId="{D680E50A-C5DC-40B2-950C-94D1AD0CF846}">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B678936-879F-4A43-AA36-B1CDDB6293D7}" type="sibTrans" cxnId="{D680E50A-C5DC-40B2-950C-94D1AD0CF846}">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28DE04F9-C9A6-4545-B125-D237AE6CF23F}">
      <dgm:prSet phldrT="[文本]" custT="1"/>
      <dgm:spPr/>
      <dgm:t>
        <a:bodyPr/>
        <a:lstStyle/>
        <a:p>
          <a:r>
            <a:rPr lang="zh-CN" altLang="en-US" sz="2000" b="1" dirty="0">
              <a:latin typeface="微软雅黑" panose="020B0503020204020204" pitchFamily="34" charset="-122"/>
              <a:ea typeface="微软雅黑" panose="020B0503020204020204" pitchFamily="34" charset="-122"/>
            </a:rPr>
            <a:t>申报材料模版</a:t>
          </a:r>
        </a:p>
      </dgm:t>
    </dgm:pt>
    <dgm:pt modelId="{D767C7AD-639D-42DC-AF03-C6BF352C3477}" type="parTrans" cxnId="{1AF5DE72-086F-425A-933F-9B87254EF7E6}">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8E36D11-3230-45FB-B62B-D0DCD2EC79F1}" type="sibTrans" cxnId="{1AF5DE72-086F-425A-933F-9B87254EF7E6}">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4189DB99-6C2B-428F-BC07-317F34A73E17}">
      <dgm:prSet phldrT="[文本]" custT="1"/>
      <dgm:spPr/>
      <dgm:t>
        <a:bodyPr/>
        <a:lstStyle/>
        <a:p>
          <a:r>
            <a:rPr lang="zh-CN" altLang="en-US" sz="2000" b="1" dirty="0">
              <a:latin typeface="微软雅黑" panose="020B0503020204020204" pitchFamily="34" charset="-122"/>
              <a:ea typeface="微软雅黑" panose="020B0503020204020204" pitchFamily="34" charset="-122"/>
            </a:rPr>
            <a:t>材料填写说明</a:t>
          </a:r>
        </a:p>
      </dgm:t>
    </dgm:pt>
    <dgm:pt modelId="{EB6F8A5E-5BB5-4034-9865-C11472488002}" type="parTrans" cxnId="{46D357A8-A67F-48B0-9923-9267D04827C8}">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84C46EF-D4F6-4D43-A6EA-3F4771EFC27C}" type="sibTrans" cxnId="{46D357A8-A67F-48B0-9923-9267D04827C8}">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D9F5581D-62C8-408A-9D1F-FEAF401701CB}" type="pres">
      <dgm:prSet presAssocID="{8A55CED1-385B-4158-897E-97E8ACE81A3C}" presName="Name0" presStyleCnt="0">
        <dgm:presLayoutVars>
          <dgm:dir/>
          <dgm:resizeHandles val="exact"/>
        </dgm:presLayoutVars>
      </dgm:prSet>
      <dgm:spPr/>
    </dgm:pt>
    <dgm:pt modelId="{1210AB2F-A734-4E24-BAB1-F04E6387ACC2}" type="pres">
      <dgm:prSet presAssocID="{8A55CED1-385B-4158-897E-97E8ACE81A3C}" presName="cycle" presStyleCnt="0"/>
      <dgm:spPr/>
    </dgm:pt>
    <dgm:pt modelId="{1DC56A73-0CD5-4F1F-94B6-77FF55DC5D57}" type="pres">
      <dgm:prSet presAssocID="{4A84DA41-0AB7-48D5-8B8F-913D6CF9B4D6}" presName="nodeFirstNode" presStyleLbl="node1" presStyleIdx="0" presStyleCnt="4" custScaleY="33200" custRadScaleRad="104577" custRadScaleInc="-5296">
        <dgm:presLayoutVars>
          <dgm:bulletEnabled val="1"/>
        </dgm:presLayoutVars>
      </dgm:prSet>
      <dgm:spPr/>
    </dgm:pt>
    <dgm:pt modelId="{D5F40F2F-DD24-4D5E-AC22-86812A045FA3}" type="pres">
      <dgm:prSet presAssocID="{ED31A026-0502-4536-853F-532FF4971F16}" presName="sibTransFirstNode" presStyleLbl="bgShp" presStyleIdx="0" presStyleCnt="1"/>
      <dgm:spPr/>
    </dgm:pt>
    <dgm:pt modelId="{5E9AFB1F-2234-4ACB-BEB0-D74F2B99C0CA}" type="pres">
      <dgm:prSet presAssocID="{A8E156FB-C932-439F-9915-83369C7B8462}" presName="nodeFollowingNodes" presStyleLbl="node1" presStyleIdx="1" presStyleCnt="4" custScaleX="67646" custScaleY="35406" custRadScaleRad="98107" custRadScaleInc="-1437">
        <dgm:presLayoutVars>
          <dgm:bulletEnabled val="1"/>
        </dgm:presLayoutVars>
      </dgm:prSet>
      <dgm:spPr/>
    </dgm:pt>
    <dgm:pt modelId="{76FB1AE1-5BCC-43E4-A050-F2512671A78F}" type="pres">
      <dgm:prSet presAssocID="{28DE04F9-C9A6-4545-B125-D237AE6CF23F}" presName="nodeFollowingNodes" presStyleLbl="node1" presStyleIdx="2" presStyleCnt="4" custScaleY="31380">
        <dgm:presLayoutVars>
          <dgm:bulletEnabled val="1"/>
        </dgm:presLayoutVars>
      </dgm:prSet>
      <dgm:spPr/>
    </dgm:pt>
    <dgm:pt modelId="{DDF76B34-CBFD-4F43-9132-92098F0A18C1}" type="pres">
      <dgm:prSet presAssocID="{4189DB99-6C2B-428F-BC07-317F34A73E17}" presName="nodeFollowingNodes" presStyleLbl="node1" presStyleIdx="3" presStyleCnt="4" custScaleX="70738" custScaleY="34601">
        <dgm:presLayoutVars>
          <dgm:bulletEnabled val="1"/>
        </dgm:presLayoutVars>
      </dgm:prSet>
      <dgm:spPr/>
    </dgm:pt>
  </dgm:ptLst>
  <dgm:cxnLst>
    <dgm:cxn modelId="{D680E50A-C5DC-40B2-950C-94D1AD0CF846}" srcId="{8A55CED1-385B-4158-897E-97E8ACE81A3C}" destId="{A8E156FB-C932-439F-9915-83369C7B8462}" srcOrd="1" destOrd="0" parTransId="{A1D0D979-AEEE-4608-9515-00C3392A21F8}" sibTransId="{CB678936-879F-4A43-AA36-B1CDDB6293D7}"/>
    <dgm:cxn modelId="{1AF5DE72-086F-425A-933F-9B87254EF7E6}" srcId="{8A55CED1-385B-4158-897E-97E8ACE81A3C}" destId="{28DE04F9-C9A6-4545-B125-D237AE6CF23F}" srcOrd="2" destOrd="0" parTransId="{D767C7AD-639D-42DC-AF03-C6BF352C3477}" sibTransId="{A8E36D11-3230-45FB-B62B-D0DCD2EC79F1}"/>
    <dgm:cxn modelId="{2E164553-C414-4135-B584-3D18CAC19A8B}" type="presOf" srcId="{8A55CED1-385B-4158-897E-97E8ACE81A3C}" destId="{D9F5581D-62C8-408A-9D1F-FEAF401701CB}" srcOrd="0" destOrd="0" presId="urn:microsoft.com/office/officeart/2005/8/layout/cycle3"/>
    <dgm:cxn modelId="{DAFDC7A6-AA3B-46C4-B0BA-1A434E6FF475}" type="presOf" srcId="{4189DB99-6C2B-428F-BC07-317F34A73E17}" destId="{DDF76B34-CBFD-4F43-9132-92098F0A18C1}" srcOrd="0" destOrd="0" presId="urn:microsoft.com/office/officeart/2005/8/layout/cycle3"/>
    <dgm:cxn modelId="{84671BA8-D757-45A3-9634-F799B31F13D6}" type="presOf" srcId="{28DE04F9-C9A6-4545-B125-D237AE6CF23F}" destId="{76FB1AE1-5BCC-43E4-A050-F2512671A78F}" srcOrd="0" destOrd="0" presId="urn:microsoft.com/office/officeart/2005/8/layout/cycle3"/>
    <dgm:cxn modelId="{46D357A8-A67F-48B0-9923-9267D04827C8}" srcId="{8A55CED1-385B-4158-897E-97E8ACE81A3C}" destId="{4189DB99-6C2B-428F-BC07-317F34A73E17}" srcOrd="3" destOrd="0" parTransId="{EB6F8A5E-5BB5-4034-9865-C11472488002}" sibTransId="{884C46EF-D4F6-4D43-A6EA-3F4771EFC27C}"/>
    <dgm:cxn modelId="{E87B1DBF-D119-40D1-80AA-7D05158F2254}" type="presOf" srcId="{ED31A026-0502-4536-853F-532FF4971F16}" destId="{D5F40F2F-DD24-4D5E-AC22-86812A045FA3}" srcOrd="0" destOrd="0" presId="urn:microsoft.com/office/officeart/2005/8/layout/cycle3"/>
    <dgm:cxn modelId="{986D54E7-0038-4FF6-B4FC-E2C7F0B4FF4E}" type="presOf" srcId="{4A84DA41-0AB7-48D5-8B8F-913D6CF9B4D6}" destId="{1DC56A73-0CD5-4F1F-94B6-77FF55DC5D57}" srcOrd="0" destOrd="0" presId="urn:microsoft.com/office/officeart/2005/8/layout/cycle3"/>
    <dgm:cxn modelId="{FA477CED-61C0-40ED-A9D8-2100FB840A5E}" srcId="{8A55CED1-385B-4158-897E-97E8ACE81A3C}" destId="{4A84DA41-0AB7-48D5-8B8F-913D6CF9B4D6}" srcOrd="0" destOrd="0" parTransId="{D0630BB4-D82C-41E7-A50B-244F1A5DE4A6}" sibTransId="{ED31A026-0502-4536-853F-532FF4971F16}"/>
    <dgm:cxn modelId="{37257BFD-47DC-4C4E-A3D6-7C79B4E5B882}" type="presOf" srcId="{A8E156FB-C932-439F-9915-83369C7B8462}" destId="{5E9AFB1F-2234-4ACB-BEB0-D74F2B99C0CA}" srcOrd="0" destOrd="0" presId="urn:microsoft.com/office/officeart/2005/8/layout/cycle3"/>
    <dgm:cxn modelId="{F0A58623-DB84-42F0-A1F4-227AC438BF18}" type="presParOf" srcId="{D9F5581D-62C8-408A-9D1F-FEAF401701CB}" destId="{1210AB2F-A734-4E24-BAB1-F04E6387ACC2}" srcOrd="0" destOrd="0" presId="urn:microsoft.com/office/officeart/2005/8/layout/cycle3"/>
    <dgm:cxn modelId="{4572D377-3FEC-4682-AB01-1FEFBAA523E9}" type="presParOf" srcId="{1210AB2F-A734-4E24-BAB1-F04E6387ACC2}" destId="{1DC56A73-0CD5-4F1F-94B6-77FF55DC5D57}" srcOrd="0" destOrd="0" presId="urn:microsoft.com/office/officeart/2005/8/layout/cycle3"/>
    <dgm:cxn modelId="{2054B570-86B7-4FCB-AECA-F4D8FFC7C3FD}" type="presParOf" srcId="{1210AB2F-A734-4E24-BAB1-F04E6387ACC2}" destId="{D5F40F2F-DD24-4D5E-AC22-86812A045FA3}" srcOrd="1" destOrd="0" presId="urn:microsoft.com/office/officeart/2005/8/layout/cycle3"/>
    <dgm:cxn modelId="{A7F2531A-3D25-4411-BE32-E423E72658C2}" type="presParOf" srcId="{1210AB2F-A734-4E24-BAB1-F04E6387ACC2}" destId="{5E9AFB1F-2234-4ACB-BEB0-D74F2B99C0CA}" srcOrd="2" destOrd="0" presId="urn:microsoft.com/office/officeart/2005/8/layout/cycle3"/>
    <dgm:cxn modelId="{5B7CDD86-336A-4923-8F8C-8A60452C1764}" type="presParOf" srcId="{1210AB2F-A734-4E24-BAB1-F04E6387ACC2}" destId="{76FB1AE1-5BCC-43E4-A050-F2512671A78F}" srcOrd="3" destOrd="0" presId="urn:microsoft.com/office/officeart/2005/8/layout/cycle3"/>
    <dgm:cxn modelId="{2B89FBD0-9C52-4967-B1E7-331A45CD618B}" type="presParOf" srcId="{1210AB2F-A734-4E24-BAB1-F04E6387ACC2}" destId="{DDF76B34-CBFD-4F43-9132-92098F0A18C1}"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F66C0B-F1D3-410D-8568-C6C7AE5DC7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A5B2F07-7974-43F7-8F3A-6077E1CB913C}">
      <dgm:prSet phldrT="[文本]" custT="1"/>
      <dgm:spPr/>
      <dgm:t>
        <a:bodyPr/>
        <a:lstStyle/>
        <a:p>
          <a:r>
            <a:rPr lang="zh-CN" altLang="en-US" sz="2000" b="1" dirty="0">
              <a:latin typeface="微软雅黑" panose="020B0503020204020204" pitchFamily="34" charset="-122"/>
              <a:ea typeface="微软雅黑" panose="020B0503020204020204" pitchFamily="34" charset="-122"/>
            </a:rPr>
            <a:t>一</a:t>
          </a:r>
        </a:p>
      </dgm:t>
    </dgm:pt>
    <dgm:pt modelId="{D059B594-50CA-43C0-8CC2-20100E4E818E}" type="parTrans" cxnId="{674AE3AD-72FB-4DC5-AACE-416D8F89D46E}">
      <dgm:prSet/>
      <dgm:spPr/>
      <dgm:t>
        <a:bodyPr/>
        <a:lstStyle/>
        <a:p>
          <a:endParaRPr lang="zh-CN" altLang="en-US"/>
        </a:p>
      </dgm:t>
    </dgm:pt>
    <dgm:pt modelId="{D56E041A-A3CE-4D80-8F02-79538296A5B2}" type="sibTrans" cxnId="{674AE3AD-72FB-4DC5-AACE-416D8F89D46E}">
      <dgm:prSet/>
      <dgm:spPr/>
      <dgm:t>
        <a:bodyPr/>
        <a:lstStyle/>
        <a:p>
          <a:endParaRPr lang="zh-CN" altLang="en-US"/>
        </a:p>
      </dgm:t>
    </dgm:pt>
    <dgm:pt modelId="{981BC8CB-D6BD-4A3E-9131-C51933EEE791}">
      <dgm:prSet phldrT="[文本]" custT="1"/>
      <dgm:spPr/>
      <dgm:t>
        <a:bodyPr/>
        <a:lstStyle/>
        <a:p>
          <a:pPr>
            <a:lnSpc>
              <a:spcPts val="1500"/>
            </a:lnSpc>
          </a:pPr>
          <a:r>
            <a:rPr lang="zh-CN" altLang="en-US" sz="1600" dirty="0">
              <a:latin typeface="微软雅黑" panose="020B0503020204020204" pitchFamily="34" charset="-122"/>
              <a:ea typeface="微软雅黑" panose="020B0503020204020204" pitchFamily="34" charset="-122"/>
            </a:rPr>
            <a:t>胸痛中心任命文件模板、承诺书模板</a:t>
          </a:r>
          <a:endParaRPr lang="zh-CN" altLang="en-US" sz="1600" dirty="0"/>
        </a:p>
      </dgm:t>
    </dgm:pt>
    <dgm:pt modelId="{941FBD0F-A0B3-4B14-A217-75BA6956C463}" type="parTrans" cxnId="{06B0CD40-044E-4191-A43B-FCE04D63F53E}">
      <dgm:prSet/>
      <dgm:spPr/>
      <dgm:t>
        <a:bodyPr/>
        <a:lstStyle/>
        <a:p>
          <a:endParaRPr lang="zh-CN" altLang="en-US"/>
        </a:p>
      </dgm:t>
    </dgm:pt>
    <dgm:pt modelId="{9E2EB6E1-CEF0-4260-99C4-1925B31C7B29}" type="sibTrans" cxnId="{06B0CD40-044E-4191-A43B-FCE04D63F53E}">
      <dgm:prSet/>
      <dgm:spPr/>
      <dgm:t>
        <a:bodyPr/>
        <a:lstStyle/>
        <a:p>
          <a:endParaRPr lang="zh-CN" altLang="en-US"/>
        </a:p>
      </dgm:t>
    </dgm:pt>
    <dgm:pt modelId="{7233EC67-4EEC-4893-A0AC-38AB31F2C058}">
      <dgm:prSet phldrT="[文本]" custT="1"/>
      <dgm:spPr/>
      <dgm:t>
        <a:bodyPr/>
        <a:lstStyle/>
        <a:p>
          <a:r>
            <a:rPr lang="zh-CN" altLang="en-US" sz="2000" b="1" dirty="0">
              <a:latin typeface="微软雅黑" panose="020B0503020204020204" pitchFamily="34" charset="-122"/>
              <a:ea typeface="微软雅黑" panose="020B0503020204020204" pitchFamily="34" charset="-122"/>
            </a:rPr>
            <a:t>二</a:t>
          </a:r>
        </a:p>
      </dgm:t>
    </dgm:pt>
    <dgm:pt modelId="{5AD21C8C-96C7-478F-8DD9-C91ED6B24339}" type="parTrans" cxnId="{C07E159A-0EEB-4B51-A4CF-662010961471}">
      <dgm:prSet/>
      <dgm:spPr/>
      <dgm:t>
        <a:bodyPr/>
        <a:lstStyle/>
        <a:p>
          <a:endParaRPr lang="zh-CN" altLang="en-US"/>
        </a:p>
      </dgm:t>
    </dgm:pt>
    <dgm:pt modelId="{4C64B756-2C5E-4B1E-B683-71B10CA7758B}" type="sibTrans" cxnId="{C07E159A-0EEB-4B51-A4CF-662010961471}">
      <dgm:prSet/>
      <dgm:spPr/>
      <dgm:t>
        <a:bodyPr/>
        <a:lstStyle/>
        <a:p>
          <a:endParaRPr lang="zh-CN" altLang="en-US"/>
        </a:p>
      </dgm:t>
    </dgm:pt>
    <dgm:pt modelId="{F038A632-73A1-4ADB-ABBF-1499D36FC978}">
      <dgm:prSet phldrT="[文本]" custT="1"/>
      <dgm:spPr/>
      <dgm:t>
        <a:bodyPr/>
        <a:lstStyle/>
        <a:p>
          <a:pPr>
            <a:lnSpc>
              <a:spcPts val="1500"/>
            </a:lnSpc>
          </a:pPr>
          <a:r>
            <a:rPr lang="zh-CN" altLang="en-US" sz="1600" dirty="0">
              <a:latin typeface="微软雅黑" panose="020B0503020204020204" pitchFamily="34" charset="-122"/>
              <a:ea typeface="微软雅黑" panose="020B0503020204020204" pitchFamily="34" charset="-122"/>
            </a:rPr>
            <a:t>疾病诊治相关流程图</a:t>
          </a:r>
        </a:p>
      </dgm:t>
    </dgm:pt>
    <dgm:pt modelId="{C349D262-7FA7-42DC-AC64-39694535C1F6}" type="parTrans" cxnId="{5AE13166-7715-4FE0-BA50-9DF0AB40CD6B}">
      <dgm:prSet/>
      <dgm:spPr/>
      <dgm:t>
        <a:bodyPr/>
        <a:lstStyle/>
        <a:p>
          <a:endParaRPr lang="zh-CN" altLang="en-US"/>
        </a:p>
      </dgm:t>
    </dgm:pt>
    <dgm:pt modelId="{DF6B5552-AE3A-401D-B214-C9D65638AC9A}" type="sibTrans" cxnId="{5AE13166-7715-4FE0-BA50-9DF0AB40CD6B}">
      <dgm:prSet/>
      <dgm:spPr/>
      <dgm:t>
        <a:bodyPr/>
        <a:lstStyle/>
        <a:p>
          <a:endParaRPr lang="zh-CN" altLang="en-US"/>
        </a:p>
      </dgm:t>
    </dgm:pt>
    <dgm:pt modelId="{BC93F7D9-DCE3-4038-B253-14253363D020}">
      <dgm:prSet phldrT="[文本]" custT="1"/>
      <dgm:spPr/>
      <dgm:t>
        <a:bodyPr/>
        <a:lstStyle/>
        <a:p>
          <a:r>
            <a:rPr lang="zh-CN" altLang="en-US" sz="2000" b="1" dirty="0">
              <a:latin typeface="微软雅黑" panose="020B0503020204020204" pitchFamily="34" charset="-122"/>
              <a:ea typeface="微软雅黑" panose="020B0503020204020204" pitchFamily="34" charset="-122"/>
            </a:rPr>
            <a:t>三</a:t>
          </a:r>
        </a:p>
      </dgm:t>
    </dgm:pt>
    <dgm:pt modelId="{4A40800B-B1FA-443E-B9B0-8CF0F1904C4C}" type="parTrans" cxnId="{6CB8C5CE-EBFF-4C53-9376-9F3C4402E2DA}">
      <dgm:prSet/>
      <dgm:spPr/>
      <dgm:t>
        <a:bodyPr/>
        <a:lstStyle/>
        <a:p>
          <a:endParaRPr lang="zh-CN" altLang="en-US"/>
        </a:p>
      </dgm:t>
    </dgm:pt>
    <dgm:pt modelId="{66662475-58C0-414B-A4B5-38CF2CE4C2A0}" type="sibTrans" cxnId="{6CB8C5CE-EBFF-4C53-9376-9F3C4402E2DA}">
      <dgm:prSet/>
      <dgm:spPr/>
      <dgm:t>
        <a:bodyPr/>
        <a:lstStyle/>
        <a:p>
          <a:endParaRPr lang="zh-CN" altLang="en-US"/>
        </a:p>
      </dgm:t>
    </dgm:pt>
    <dgm:pt modelId="{611406A4-F02E-4CBE-8EBD-8C967AD545F2}">
      <dgm:prSet phldrT="[文本]" custT="1"/>
      <dgm:spPr/>
      <dgm:t>
        <a:bodyPr/>
        <a:lstStyle/>
        <a:p>
          <a:pPr>
            <a:lnSpc>
              <a:spcPts val="1500"/>
            </a:lnSpc>
          </a:pPr>
          <a:r>
            <a:rPr lang="zh-CN" sz="1600" dirty="0">
              <a:latin typeface="微软雅黑" panose="020B0503020204020204" pitchFamily="34" charset="-122"/>
              <a:ea typeface="微软雅黑" panose="020B0503020204020204" pitchFamily="34" charset="-122"/>
            </a:rPr>
            <a:t>院方与急救中心签订协议书模板</a:t>
          </a:r>
          <a:endParaRPr lang="zh-CN" altLang="en-US" sz="1600" dirty="0">
            <a:latin typeface="微软雅黑" panose="020B0503020204020204" pitchFamily="34" charset="-122"/>
            <a:ea typeface="微软雅黑" panose="020B0503020204020204" pitchFamily="34" charset="-122"/>
          </a:endParaRPr>
        </a:p>
      </dgm:t>
    </dgm:pt>
    <dgm:pt modelId="{211DCB7D-E29D-4F19-855D-1AC124AC3CBB}" type="parTrans" cxnId="{DF151262-E235-4008-B066-EEF2EAFF735E}">
      <dgm:prSet/>
      <dgm:spPr/>
      <dgm:t>
        <a:bodyPr/>
        <a:lstStyle/>
        <a:p>
          <a:endParaRPr lang="zh-CN" altLang="en-US"/>
        </a:p>
      </dgm:t>
    </dgm:pt>
    <dgm:pt modelId="{2804BABC-2F63-4C0D-BE44-0918E17A678E}" type="sibTrans" cxnId="{DF151262-E235-4008-B066-EEF2EAFF735E}">
      <dgm:prSet/>
      <dgm:spPr/>
      <dgm:t>
        <a:bodyPr/>
        <a:lstStyle/>
        <a:p>
          <a:endParaRPr lang="zh-CN" altLang="en-US"/>
        </a:p>
      </dgm:t>
    </dgm:pt>
    <dgm:pt modelId="{8010E16F-DD56-4919-9205-3BCDA7701401}">
      <dgm:prSet custT="1"/>
      <dgm:spPr/>
      <dgm:t>
        <a:bodyPr/>
        <a:lstStyle/>
        <a:p>
          <a:pPr>
            <a:lnSpc>
              <a:spcPts val="1500"/>
            </a:lnSpc>
          </a:pPr>
          <a:r>
            <a:rPr lang="zh-CN" sz="1600" dirty="0">
              <a:latin typeface="微软雅黑" panose="020B0503020204020204" pitchFamily="34" charset="-122"/>
              <a:ea typeface="微软雅黑" panose="020B0503020204020204" pitchFamily="34" charset="-122"/>
            </a:rPr>
            <a:t>急诊科、胸痛中心的标识与指引</a:t>
          </a:r>
          <a:endParaRPr lang="en-US" sz="1600" dirty="0">
            <a:latin typeface="微软雅黑" panose="020B0503020204020204" pitchFamily="34" charset="-122"/>
            <a:ea typeface="微软雅黑" panose="020B0503020204020204" pitchFamily="34" charset="-122"/>
          </a:endParaRPr>
        </a:p>
      </dgm:t>
    </dgm:pt>
    <dgm:pt modelId="{587E087D-425F-407C-A52D-E9183FFAA5A4}" type="parTrans" cxnId="{D87D3FAE-F58B-4BF1-966A-E57C96C3C114}">
      <dgm:prSet/>
      <dgm:spPr/>
      <dgm:t>
        <a:bodyPr/>
        <a:lstStyle/>
        <a:p>
          <a:endParaRPr lang="zh-CN" altLang="en-US"/>
        </a:p>
      </dgm:t>
    </dgm:pt>
    <dgm:pt modelId="{550B9274-F8F7-4329-BA6B-E5F1C0BCBE11}" type="sibTrans" cxnId="{D87D3FAE-F58B-4BF1-966A-E57C96C3C114}">
      <dgm:prSet/>
      <dgm:spPr/>
      <dgm:t>
        <a:bodyPr/>
        <a:lstStyle/>
        <a:p>
          <a:endParaRPr lang="zh-CN" altLang="en-US"/>
        </a:p>
      </dgm:t>
    </dgm:pt>
    <dgm:pt modelId="{4E722D26-EA84-4839-ADDF-10AD9CB2CFF3}">
      <dgm:prSet custT="1"/>
      <dgm:spPr/>
      <dgm:t>
        <a:bodyPr/>
        <a:lstStyle/>
        <a:p>
          <a:pPr>
            <a:lnSpc>
              <a:spcPts val="1500"/>
            </a:lnSpc>
          </a:pPr>
          <a:r>
            <a:rPr lang="zh-CN" sz="1600" dirty="0">
              <a:latin typeface="微软雅黑" panose="020B0503020204020204" pitchFamily="34" charset="-122"/>
              <a:ea typeface="微软雅黑" panose="020B0503020204020204" pitchFamily="34" charset="-122"/>
            </a:rPr>
            <a:t>时钟统一方案及管理</a:t>
          </a:r>
          <a:r>
            <a:rPr lang="zh-CN" altLang="en-US" sz="1600" dirty="0">
              <a:latin typeface="微软雅黑" panose="020B0503020204020204" pitchFamily="34" charset="-122"/>
              <a:ea typeface="微软雅黑" panose="020B0503020204020204" pitchFamily="34" charset="-122"/>
            </a:rPr>
            <a:t>等</a:t>
          </a:r>
          <a:r>
            <a:rPr lang="en-US" sz="1600" dirty="0">
              <a:latin typeface="微软雅黑" panose="020B0503020204020204" pitchFamily="34" charset="-122"/>
              <a:ea typeface="微软雅黑" panose="020B0503020204020204" pitchFamily="34" charset="-122"/>
            </a:rPr>
            <a:t> </a:t>
          </a:r>
        </a:p>
      </dgm:t>
    </dgm:pt>
    <dgm:pt modelId="{52DBA758-A05F-422C-BC8E-3CCEDB37F350}" type="parTrans" cxnId="{B88415D7-1462-4EC3-9341-3DB12A85858F}">
      <dgm:prSet/>
      <dgm:spPr/>
      <dgm:t>
        <a:bodyPr/>
        <a:lstStyle/>
        <a:p>
          <a:endParaRPr lang="zh-CN" altLang="en-US"/>
        </a:p>
      </dgm:t>
    </dgm:pt>
    <dgm:pt modelId="{FD267FC3-32BF-431B-8D0B-141EAA9E08BD}" type="sibTrans" cxnId="{B88415D7-1462-4EC3-9341-3DB12A85858F}">
      <dgm:prSet/>
      <dgm:spPr/>
      <dgm:t>
        <a:bodyPr/>
        <a:lstStyle/>
        <a:p>
          <a:endParaRPr lang="zh-CN" altLang="en-US"/>
        </a:p>
      </dgm:t>
    </dgm:pt>
    <dgm:pt modelId="{2BAC4A01-DF9D-4F20-B364-A81D49087AB1}">
      <dgm:prSet custT="1"/>
      <dgm:spPr/>
      <dgm:t>
        <a:bodyPr/>
        <a:lstStyle/>
        <a:p>
          <a:pPr>
            <a:lnSpc>
              <a:spcPts val="1500"/>
            </a:lnSpc>
          </a:pPr>
          <a:r>
            <a:rPr lang="en-US" sz="1600" dirty="0">
              <a:latin typeface="微软雅黑" panose="020B0503020204020204" pitchFamily="34" charset="-122"/>
              <a:ea typeface="微软雅黑" panose="020B0503020204020204" pitchFamily="34" charset="-122"/>
            </a:rPr>
            <a:t>STEMI</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NSTE-ACS</a:t>
          </a:r>
          <a:r>
            <a:rPr lang="zh-CN" sz="1600" dirty="0">
              <a:latin typeface="微软雅黑" panose="020B0503020204020204" pitchFamily="34" charset="-122"/>
              <a:ea typeface="微软雅黑" panose="020B0503020204020204" pitchFamily="34" charset="-122"/>
            </a:rPr>
            <a:t>药物治疗常规方案</a:t>
          </a:r>
          <a:r>
            <a:rPr lang="en-US" altLang="zh-CN" sz="1600" dirty="0">
              <a:latin typeface="微软雅黑" panose="020B0503020204020204" pitchFamily="34" charset="-122"/>
              <a:ea typeface="微软雅黑" panose="020B0503020204020204" pitchFamily="34" charset="-122"/>
            </a:rPr>
            <a:t> </a:t>
          </a:r>
          <a:endParaRPr lang="en-US" sz="1600" dirty="0">
            <a:latin typeface="微软雅黑" panose="020B0503020204020204" pitchFamily="34" charset="-122"/>
            <a:ea typeface="微软雅黑" panose="020B0503020204020204" pitchFamily="34" charset="-122"/>
          </a:endParaRPr>
        </a:p>
      </dgm:t>
    </dgm:pt>
    <dgm:pt modelId="{B6BDE97A-4A84-4D60-867F-77AD4FC89D7C}" type="parTrans" cxnId="{725AE731-816B-488C-B410-D6BE8CF79E3C}">
      <dgm:prSet/>
      <dgm:spPr/>
      <dgm:t>
        <a:bodyPr/>
        <a:lstStyle/>
        <a:p>
          <a:endParaRPr lang="zh-CN" altLang="en-US"/>
        </a:p>
      </dgm:t>
    </dgm:pt>
    <dgm:pt modelId="{CE8512BC-FE5F-45F7-89E7-F6612D13BAC4}" type="sibTrans" cxnId="{725AE731-816B-488C-B410-D6BE8CF79E3C}">
      <dgm:prSet/>
      <dgm:spPr/>
      <dgm:t>
        <a:bodyPr/>
        <a:lstStyle/>
        <a:p>
          <a:endParaRPr lang="zh-CN" altLang="en-US"/>
        </a:p>
      </dgm:t>
    </dgm:pt>
    <dgm:pt modelId="{B7210A85-9FE9-4EC3-92A3-17E1EACC2C01}">
      <dgm:prSet custT="1"/>
      <dgm:spPr/>
      <dgm:t>
        <a:bodyPr/>
        <a:lstStyle/>
        <a:p>
          <a:r>
            <a:rPr lang="zh-CN" altLang="en-US" sz="2000" b="1" dirty="0">
              <a:latin typeface="微软雅黑" panose="020B0503020204020204" pitchFamily="34" charset="-122"/>
              <a:ea typeface="微软雅黑" panose="020B0503020204020204" pitchFamily="34" charset="-122"/>
            </a:rPr>
            <a:t>四</a:t>
          </a:r>
        </a:p>
      </dgm:t>
    </dgm:pt>
    <dgm:pt modelId="{569CEF74-C4FD-4EB6-B255-3B2550E49BE1}" type="parTrans" cxnId="{41CA5324-F0F3-434F-BAF9-02F2276EFAEC}">
      <dgm:prSet/>
      <dgm:spPr/>
      <dgm:t>
        <a:bodyPr/>
        <a:lstStyle/>
        <a:p>
          <a:endParaRPr lang="zh-CN" altLang="en-US"/>
        </a:p>
      </dgm:t>
    </dgm:pt>
    <dgm:pt modelId="{C1783D20-025E-4A9B-BEFA-2FE09ED7923F}" type="sibTrans" cxnId="{41CA5324-F0F3-434F-BAF9-02F2276EFAEC}">
      <dgm:prSet/>
      <dgm:spPr/>
      <dgm:t>
        <a:bodyPr/>
        <a:lstStyle/>
        <a:p>
          <a:endParaRPr lang="zh-CN" altLang="en-US"/>
        </a:p>
      </dgm:t>
    </dgm:pt>
    <dgm:pt modelId="{8C3E3CCD-B4ED-44F7-8881-C7CF9DFFD16A}">
      <dgm:prSet custT="1"/>
      <dgm:spPr/>
      <dgm:t>
        <a:bodyPr/>
        <a:lstStyle/>
        <a:p>
          <a:r>
            <a:rPr lang="zh-CN" altLang="en-US" sz="2000" b="1" dirty="0">
              <a:latin typeface="微软雅黑" panose="020B0503020204020204" pitchFamily="34" charset="-122"/>
              <a:ea typeface="微软雅黑" panose="020B0503020204020204" pitchFamily="34" charset="-122"/>
            </a:rPr>
            <a:t>五</a:t>
          </a:r>
          <a:endParaRPr lang="en-US" sz="2000" b="1" dirty="0">
            <a:latin typeface="微软雅黑" panose="020B0503020204020204" pitchFamily="34" charset="-122"/>
            <a:ea typeface="微软雅黑" panose="020B0503020204020204" pitchFamily="34" charset="-122"/>
          </a:endParaRPr>
        </a:p>
      </dgm:t>
    </dgm:pt>
    <dgm:pt modelId="{A1DD6858-7A05-481F-BD15-46172EE49440}" type="parTrans" cxnId="{7018B020-9794-4E28-8206-92A019F03813}">
      <dgm:prSet/>
      <dgm:spPr/>
      <dgm:t>
        <a:bodyPr/>
        <a:lstStyle/>
        <a:p>
          <a:endParaRPr lang="zh-CN" altLang="en-US"/>
        </a:p>
      </dgm:t>
    </dgm:pt>
    <dgm:pt modelId="{753D4F6C-8F35-4169-852E-A13F80E8B197}" type="sibTrans" cxnId="{7018B020-9794-4E28-8206-92A019F03813}">
      <dgm:prSet/>
      <dgm:spPr/>
      <dgm:t>
        <a:bodyPr/>
        <a:lstStyle/>
        <a:p>
          <a:endParaRPr lang="zh-CN" altLang="en-US"/>
        </a:p>
      </dgm:t>
    </dgm:pt>
    <dgm:pt modelId="{63569E5C-9EA4-451D-8380-AB3213CC9EC1}">
      <dgm:prSet custT="1"/>
      <dgm:spPr/>
      <dgm:t>
        <a:bodyPr/>
        <a:lstStyle/>
        <a:p>
          <a:pPr>
            <a:lnSpc>
              <a:spcPts val="1500"/>
            </a:lnSpc>
          </a:pPr>
          <a:r>
            <a:rPr lang="zh-CN" altLang="en-US" sz="1600" dirty="0">
              <a:latin typeface="微软雅黑" panose="020B0503020204020204" pitchFamily="34" charset="-122"/>
              <a:ea typeface="微软雅黑" panose="020B0503020204020204" pitchFamily="34" charset="-122"/>
            </a:rPr>
            <a:t>培训记录模板</a:t>
          </a:r>
        </a:p>
      </dgm:t>
    </dgm:pt>
    <dgm:pt modelId="{D657DA9F-7D34-4351-A69A-9A3A7E8BA766}" type="parTrans" cxnId="{C3C6AA2C-8176-4C25-845F-DDA50EE5774A}">
      <dgm:prSet/>
      <dgm:spPr/>
      <dgm:t>
        <a:bodyPr/>
        <a:lstStyle/>
        <a:p>
          <a:endParaRPr lang="zh-CN" altLang="en-US"/>
        </a:p>
      </dgm:t>
    </dgm:pt>
    <dgm:pt modelId="{E5A31893-05C1-472A-871C-91E30A276DAE}" type="sibTrans" cxnId="{C3C6AA2C-8176-4C25-845F-DDA50EE5774A}">
      <dgm:prSet/>
      <dgm:spPr/>
      <dgm:t>
        <a:bodyPr/>
        <a:lstStyle/>
        <a:p>
          <a:endParaRPr lang="zh-CN" altLang="en-US"/>
        </a:p>
      </dgm:t>
    </dgm:pt>
    <dgm:pt modelId="{6B6E22E6-B956-437D-9BEF-0AF91A0BCA69}">
      <dgm:prSet custT="1"/>
      <dgm:spPr/>
      <dgm:t>
        <a:bodyPr/>
        <a:lstStyle/>
        <a:p>
          <a:pPr>
            <a:lnSpc>
              <a:spcPts val="1500"/>
            </a:lnSpc>
          </a:pPr>
          <a:r>
            <a:rPr lang="zh-CN" altLang="en-US" sz="1600" dirty="0">
              <a:latin typeface="微软雅黑" panose="020B0503020204020204" pitchFamily="34" charset="-122"/>
              <a:ea typeface="微软雅黑" panose="020B0503020204020204" pitchFamily="34" charset="-122"/>
            </a:rPr>
            <a:t>签到表模板</a:t>
          </a:r>
          <a:endParaRPr lang="en-US" sz="1600" dirty="0">
            <a:latin typeface="微软雅黑" panose="020B0503020204020204" pitchFamily="34" charset="-122"/>
            <a:ea typeface="微软雅黑" panose="020B0503020204020204" pitchFamily="34" charset="-122"/>
          </a:endParaRPr>
        </a:p>
      </dgm:t>
    </dgm:pt>
    <dgm:pt modelId="{5B909703-5C3D-497A-AFCC-AEF3B8E1F84B}" type="parTrans" cxnId="{A2126239-6DF4-4ACD-8A49-7CE965D3748E}">
      <dgm:prSet/>
      <dgm:spPr/>
      <dgm:t>
        <a:bodyPr/>
        <a:lstStyle/>
        <a:p>
          <a:endParaRPr lang="zh-CN" altLang="en-US"/>
        </a:p>
      </dgm:t>
    </dgm:pt>
    <dgm:pt modelId="{91314130-4592-4D42-AD5D-B472EEDAF623}" type="sibTrans" cxnId="{A2126239-6DF4-4ACD-8A49-7CE965D3748E}">
      <dgm:prSet/>
      <dgm:spPr/>
      <dgm:t>
        <a:bodyPr/>
        <a:lstStyle/>
        <a:p>
          <a:endParaRPr lang="zh-CN" altLang="en-US"/>
        </a:p>
      </dgm:t>
    </dgm:pt>
    <dgm:pt modelId="{5239F98A-AFFC-4237-B797-A6373CB1CE15}">
      <dgm:prSet custT="1"/>
      <dgm:spPr/>
      <dgm:t>
        <a:bodyPr/>
        <a:lstStyle/>
        <a:p>
          <a:pPr>
            <a:lnSpc>
              <a:spcPts val="1500"/>
            </a:lnSpc>
          </a:pPr>
          <a:r>
            <a:rPr lang="zh-CN" altLang="en-US" sz="1600" dirty="0">
              <a:latin typeface="微软雅黑" panose="020B0503020204020204" pitchFamily="34" charset="-122"/>
              <a:ea typeface="微软雅黑" panose="020B0503020204020204" pitchFamily="34" charset="-122"/>
            </a:rPr>
            <a:t>流程改进的流程图模板</a:t>
          </a:r>
        </a:p>
      </dgm:t>
    </dgm:pt>
    <dgm:pt modelId="{FE3608EC-C280-4026-9CB9-ADE59572EBA5}" type="parTrans" cxnId="{9EFA8405-1659-4AE6-8906-25967B937F12}">
      <dgm:prSet/>
      <dgm:spPr/>
      <dgm:t>
        <a:bodyPr/>
        <a:lstStyle/>
        <a:p>
          <a:endParaRPr lang="zh-CN" altLang="en-US"/>
        </a:p>
      </dgm:t>
    </dgm:pt>
    <dgm:pt modelId="{4ADA18E3-3502-445F-95F3-A6A78D94F227}" type="sibTrans" cxnId="{9EFA8405-1659-4AE6-8906-25967B937F12}">
      <dgm:prSet/>
      <dgm:spPr/>
      <dgm:t>
        <a:bodyPr/>
        <a:lstStyle/>
        <a:p>
          <a:endParaRPr lang="zh-CN" altLang="en-US"/>
        </a:p>
      </dgm:t>
    </dgm:pt>
    <dgm:pt modelId="{43641AA4-36A5-4415-8555-3966A105AC54}">
      <dgm:prSet custT="1"/>
      <dgm:spPr/>
      <dgm:t>
        <a:bodyPr/>
        <a:lstStyle/>
        <a:p>
          <a:pPr>
            <a:lnSpc>
              <a:spcPts val="1500"/>
            </a:lnSpc>
          </a:pPr>
          <a:r>
            <a:rPr lang="zh-CN" altLang="en-US" sz="1600" dirty="0">
              <a:latin typeface="微软雅黑" panose="020B0503020204020204" pitchFamily="34" charset="-122"/>
              <a:ea typeface="微软雅黑" panose="020B0503020204020204" pitchFamily="34" charset="-122"/>
            </a:rPr>
            <a:t>联合例会制度、典型病例讨论会制度、质量分析会制度模板</a:t>
          </a:r>
          <a:endParaRPr lang="en-US" sz="1600" dirty="0">
            <a:latin typeface="微软雅黑" panose="020B0503020204020204" pitchFamily="34" charset="-122"/>
            <a:ea typeface="微软雅黑" panose="020B0503020204020204" pitchFamily="34" charset="-122"/>
          </a:endParaRPr>
        </a:p>
      </dgm:t>
    </dgm:pt>
    <dgm:pt modelId="{E6D3F11B-BDC8-4CF7-A8B5-24832E2434D6}" type="parTrans" cxnId="{7B2661AD-E50D-4933-8C62-F42CF487D93A}">
      <dgm:prSet/>
      <dgm:spPr/>
      <dgm:t>
        <a:bodyPr/>
        <a:lstStyle/>
        <a:p>
          <a:endParaRPr lang="zh-CN" altLang="en-US"/>
        </a:p>
      </dgm:t>
    </dgm:pt>
    <dgm:pt modelId="{981506AE-9B6B-4F2B-AC83-012B1869CD2D}" type="sibTrans" cxnId="{7B2661AD-E50D-4933-8C62-F42CF487D93A}">
      <dgm:prSet/>
      <dgm:spPr/>
      <dgm:t>
        <a:bodyPr/>
        <a:lstStyle/>
        <a:p>
          <a:endParaRPr lang="zh-CN" altLang="en-US"/>
        </a:p>
      </dgm:t>
    </dgm:pt>
    <dgm:pt modelId="{F9A39344-483A-4384-BFC2-B712C7BD6D60}" type="pres">
      <dgm:prSet presAssocID="{03F66C0B-F1D3-410D-8568-C6C7AE5DC791}" presName="linearFlow" presStyleCnt="0">
        <dgm:presLayoutVars>
          <dgm:dir/>
          <dgm:animLvl val="lvl"/>
          <dgm:resizeHandles val="exact"/>
        </dgm:presLayoutVars>
      </dgm:prSet>
      <dgm:spPr/>
    </dgm:pt>
    <dgm:pt modelId="{CFDB536C-76B7-47C5-9AAB-A2FC05D4ED00}" type="pres">
      <dgm:prSet presAssocID="{3A5B2F07-7974-43F7-8F3A-6077E1CB913C}" presName="composite" presStyleCnt="0"/>
      <dgm:spPr/>
    </dgm:pt>
    <dgm:pt modelId="{5FB53DF7-C8C4-40AE-B6B8-7DACD47DA9C3}" type="pres">
      <dgm:prSet presAssocID="{3A5B2F07-7974-43F7-8F3A-6077E1CB913C}" presName="parentText" presStyleLbl="alignNode1" presStyleIdx="0" presStyleCnt="5">
        <dgm:presLayoutVars>
          <dgm:chMax val="1"/>
          <dgm:bulletEnabled val="1"/>
        </dgm:presLayoutVars>
      </dgm:prSet>
      <dgm:spPr/>
    </dgm:pt>
    <dgm:pt modelId="{B1FE726E-B162-4BC8-9114-64B2F272429A}" type="pres">
      <dgm:prSet presAssocID="{3A5B2F07-7974-43F7-8F3A-6077E1CB913C}" presName="descendantText" presStyleLbl="alignAcc1" presStyleIdx="0" presStyleCnt="5" custScaleY="101911">
        <dgm:presLayoutVars>
          <dgm:bulletEnabled val="1"/>
        </dgm:presLayoutVars>
      </dgm:prSet>
      <dgm:spPr/>
    </dgm:pt>
    <dgm:pt modelId="{F9D5291F-436E-4A7B-92CA-1210A90F9D87}" type="pres">
      <dgm:prSet presAssocID="{D56E041A-A3CE-4D80-8F02-79538296A5B2}" presName="sp" presStyleCnt="0"/>
      <dgm:spPr/>
    </dgm:pt>
    <dgm:pt modelId="{130DFA09-B634-4926-907B-A8297DC92FB7}" type="pres">
      <dgm:prSet presAssocID="{7233EC67-4EEC-4893-A0AC-38AB31F2C058}" presName="composite" presStyleCnt="0"/>
      <dgm:spPr/>
    </dgm:pt>
    <dgm:pt modelId="{B7B75501-FB7B-4031-9561-783740389036}" type="pres">
      <dgm:prSet presAssocID="{7233EC67-4EEC-4893-A0AC-38AB31F2C058}" presName="parentText" presStyleLbl="alignNode1" presStyleIdx="1" presStyleCnt="5">
        <dgm:presLayoutVars>
          <dgm:chMax val="1"/>
          <dgm:bulletEnabled val="1"/>
        </dgm:presLayoutVars>
      </dgm:prSet>
      <dgm:spPr/>
    </dgm:pt>
    <dgm:pt modelId="{489356EF-E481-4290-9FCC-67587183C382}" type="pres">
      <dgm:prSet presAssocID="{7233EC67-4EEC-4893-A0AC-38AB31F2C058}" presName="descendantText" presStyleLbl="alignAcc1" presStyleIdx="1" presStyleCnt="5">
        <dgm:presLayoutVars>
          <dgm:bulletEnabled val="1"/>
        </dgm:presLayoutVars>
      </dgm:prSet>
      <dgm:spPr/>
    </dgm:pt>
    <dgm:pt modelId="{5B5E9CFA-FFED-4143-B009-201B9D0FB783}" type="pres">
      <dgm:prSet presAssocID="{4C64B756-2C5E-4B1E-B683-71B10CA7758B}" presName="sp" presStyleCnt="0"/>
      <dgm:spPr/>
    </dgm:pt>
    <dgm:pt modelId="{A7FC6CAC-DDE2-4AD9-9C41-778C63B80963}" type="pres">
      <dgm:prSet presAssocID="{BC93F7D9-DCE3-4038-B253-14253363D020}" presName="composite" presStyleCnt="0"/>
      <dgm:spPr/>
    </dgm:pt>
    <dgm:pt modelId="{A77839C4-F1B7-4DDA-99AF-474DF0D12390}" type="pres">
      <dgm:prSet presAssocID="{BC93F7D9-DCE3-4038-B253-14253363D020}" presName="parentText" presStyleLbl="alignNode1" presStyleIdx="2" presStyleCnt="5">
        <dgm:presLayoutVars>
          <dgm:chMax val="1"/>
          <dgm:bulletEnabled val="1"/>
        </dgm:presLayoutVars>
      </dgm:prSet>
      <dgm:spPr/>
    </dgm:pt>
    <dgm:pt modelId="{BC0BB85F-7F37-4649-8FB2-6ECD8F8D03A6}" type="pres">
      <dgm:prSet presAssocID="{BC93F7D9-DCE3-4038-B253-14253363D020}" presName="descendantText" presStyleLbl="alignAcc1" presStyleIdx="2" presStyleCnt="5" custLinFactNeighborY="1809">
        <dgm:presLayoutVars>
          <dgm:bulletEnabled val="1"/>
        </dgm:presLayoutVars>
      </dgm:prSet>
      <dgm:spPr/>
    </dgm:pt>
    <dgm:pt modelId="{C4488EAB-06AC-4F4A-A740-9F00E44FD9F2}" type="pres">
      <dgm:prSet presAssocID="{66662475-58C0-414B-A4B5-38CF2CE4C2A0}" presName="sp" presStyleCnt="0"/>
      <dgm:spPr/>
    </dgm:pt>
    <dgm:pt modelId="{5C47AC6F-998E-4A7E-8D4B-00D2AD853A0C}" type="pres">
      <dgm:prSet presAssocID="{B7210A85-9FE9-4EC3-92A3-17E1EACC2C01}" presName="composite" presStyleCnt="0"/>
      <dgm:spPr/>
    </dgm:pt>
    <dgm:pt modelId="{46EF07E4-4996-4160-8441-F8E5C48797C0}" type="pres">
      <dgm:prSet presAssocID="{B7210A85-9FE9-4EC3-92A3-17E1EACC2C01}" presName="parentText" presStyleLbl="alignNode1" presStyleIdx="3" presStyleCnt="5">
        <dgm:presLayoutVars>
          <dgm:chMax val="1"/>
          <dgm:bulletEnabled val="1"/>
        </dgm:presLayoutVars>
      </dgm:prSet>
      <dgm:spPr/>
    </dgm:pt>
    <dgm:pt modelId="{EC277F2E-6C40-431A-B8FD-E6B407B28FE7}" type="pres">
      <dgm:prSet presAssocID="{B7210A85-9FE9-4EC3-92A3-17E1EACC2C01}" presName="descendantText" presStyleLbl="alignAcc1" presStyleIdx="3" presStyleCnt="5">
        <dgm:presLayoutVars>
          <dgm:bulletEnabled val="1"/>
        </dgm:presLayoutVars>
      </dgm:prSet>
      <dgm:spPr/>
    </dgm:pt>
    <dgm:pt modelId="{019658C2-3DCF-4F67-BB9D-9AC84609FEF3}" type="pres">
      <dgm:prSet presAssocID="{C1783D20-025E-4A9B-BEFA-2FE09ED7923F}" presName="sp" presStyleCnt="0"/>
      <dgm:spPr/>
    </dgm:pt>
    <dgm:pt modelId="{F256171D-6BA5-46D5-8897-0A8A8263CD73}" type="pres">
      <dgm:prSet presAssocID="{8C3E3CCD-B4ED-44F7-8881-C7CF9DFFD16A}" presName="composite" presStyleCnt="0"/>
      <dgm:spPr/>
    </dgm:pt>
    <dgm:pt modelId="{81E3C1A9-C6F8-4931-B7B7-959585D3BA22}" type="pres">
      <dgm:prSet presAssocID="{8C3E3CCD-B4ED-44F7-8881-C7CF9DFFD16A}" presName="parentText" presStyleLbl="alignNode1" presStyleIdx="4" presStyleCnt="5">
        <dgm:presLayoutVars>
          <dgm:chMax val="1"/>
          <dgm:bulletEnabled val="1"/>
        </dgm:presLayoutVars>
      </dgm:prSet>
      <dgm:spPr/>
    </dgm:pt>
    <dgm:pt modelId="{F8514DBC-1ED5-4D0C-833D-5942BF1D0497}" type="pres">
      <dgm:prSet presAssocID="{8C3E3CCD-B4ED-44F7-8881-C7CF9DFFD16A}" presName="descendantText" presStyleLbl="alignAcc1" presStyleIdx="4" presStyleCnt="5">
        <dgm:presLayoutVars>
          <dgm:bulletEnabled val="1"/>
        </dgm:presLayoutVars>
      </dgm:prSet>
      <dgm:spPr/>
    </dgm:pt>
  </dgm:ptLst>
  <dgm:cxnLst>
    <dgm:cxn modelId="{9EFA8405-1659-4AE6-8906-25967B937F12}" srcId="{8C3E3CCD-B4ED-44F7-8881-C7CF9DFFD16A}" destId="{5239F98A-AFFC-4237-B797-A6373CB1CE15}" srcOrd="0" destOrd="0" parTransId="{FE3608EC-C280-4026-9CB9-ADE59572EBA5}" sibTransId="{4ADA18E3-3502-445F-95F3-A6A78D94F227}"/>
    <dgm:cxn modelId="{26607708-6166-4C5C-ADFD-0A442A8E7177}" type="presOf" srcId="{3A5B2F07-7974-43F7-8F3A-6077E1CB913C}" destId="{5FB53DF7-C8C4-40AE-B6B8-7DACD47DA9C3}" srcOrd="0" destOrd="0" presId="urn:microsoft.com/office/officeart/2005/8/layout/chevron2"/>
    <dgm:cxn modelId="{AF9A8909-978E-49EC-8187-C4D8A42AC4CB}" type="presOf" srcId="{8C3E3CCD-B4ED-44F7-8881-C7CF9DFFD16A}" destId="{81E3C1A9-C6F8-4931-B7B7-959585D3BA22}" srcOrd="0" destOrd="0" presId="urn:microsoft.com/office/officeart/2005/8/layout/chevron2"/>
    <dgm:cxn modelId="{D69C441D-08DD-4342-808A-0E53BD394449}" type="presOf" srcId="{BC93F7D9-DCE3-4038-B253-14253363D020}" destId="{A77839C4-F1B7-4DDA-99AF-474DF0D12390}" srcOrd="0" destOrd="0" presId="urn:microsoft.com/office/officeart/2005/8/layout/chevron2"/>
    <dgm:cxn modelId="{7018B020-9794-4E28-8206-92A019F03813}" srcId="{03F66C0B-F1D3-410D-8568-C6C7AE5DC791}" destId="{8C3E3CCD-B4ED-44F7-8881-C7CF9DFFD16A}" srcOrd="4" destOrd="0" parTransId="{A1DD6858-7A05-481F-BD15-46172EE49440}" sibTransId="{753D4F6C-8F35-4169-852E-A13F80E8B197}"/>
    <dgm:cxn modelId="{41CA5324-F0F3-434F-BAF9-02F2276EFAEC}" srcId="{03F66C0B-F1D3-410D-8568-C6C7AE5DC791}" destId="{B7210A85-9FE9-4EC3-92A3-17E1EACC2C01}" srcOrd="3" destOrd="0" parTransId="{569CEF74-C4FD-4EB6-B255-3B2550E49BE1}" sibTransId="{C1783D20-025E-4A9B-BEFA-2FE09ED7923F}"/>
    <dgm:cxn modelId="{9252A225-05C2-43B2-8247-BC5955511378}" type="presOf" srcId="{B7210A85-9FE9-4EC3-92A3-17E1EACC2C01}" destId="{46EF07E4-4996-4160-8441-F8E5C48797C0}" srcOrd="0" destOrd="0" presId="urn:microsoft.com/office/officeart/2005/8/layout/chevron2"/>
    <dgm:cxn modelId="{C3C6AA2C-8176-4C25-845F-DDA50EE5774A}" srcId="{B7210A85-9FE9-4EC3-92A3-17E1EACC2C01}" destId="{63569E5C-9EA4-451D-8380-AB3213CC9EC1}" srcOrd="0" destOrd="0" parTransId="{D657DA9F-7D34-4351-A69A-9A3A7E8BA766}" sibTransId="{E5A31893-05C1-472A-871C-91E30A276DAE}"/>
    <dgm:cxn modelId="{725AE731-816B-488C-B410-D6BE8CF79E3C}" srcId="{7233EC67-4EEC-4893-A0AC-38AB31F2C058}" destId="{2BAC4A01-DF9D-4F20-B364-A81D49087AB1}" srcOrd="1" destOrd="0" parTransId="{B6BDE97A-4A84-4D60-867F-77AD4FC89D7C}" sibTransId="{CE8512BC-FE5F-45F7-89E7-F6612D13BAC4}"/>
    <dgm:cxn modelId="{6DF83235-9AF4-45AD-AE1E-592CADB433E7}" type="presOf" srcId="{7233EC67-4EEC-4893-A0AC-38AB31F2C058}" destId="{B7B75501-FB7B-4031-9561-783740389036}" srcOrd="0" destOrd="0" presId="urn:microsoft.com/office/officeart/2005/8/layout/chevron2"/>
    <dgm:cxn modelId="{A7A7F936-6D4F-4C8B-844B-53600D2408EB}" type="presOf" srcId="{43641AA4-36A5-4415-8555-3966A105AC54}" destId="{F8514DBC-1ED5-4D0C-833D-5942BF1D0497}" srcOrd="0" destOrd="1" presId="urn:microsoft.com/office/officeart/2005/8/layout/chevron2"/>
    <dgm:cxn modelId="{A2126239-6DF4-4ACD-8A49-7CE965D3748E}" srcId="{B7210A85-9FE9-4EC3-92A3-17E1EACC2C01}" destId="{6B6E22E6-B956-437D-9BEF-0AF91A0BCA69}" srcOrd="1" destOrd="0" parTransId="{5B909703-5C3D-497A-AFCC-AEF3B8E1F84B}" sibTransId="{91314130-4592-4D42-AD5D-B472EEDAF623}"/>
    <dgm:cxn modelId="{5D75DD39-1E18-4586-8592-0DDB9312780B}" type="presOf" srcId="{611406A4-F02E-4CBE-8EBD-8C967AD545F2}" destId="{BC0BB85F-7F37-4649-8FB2-6ECD8F8D03A6}" srcOrd="0" destOrd="0" presId="urn:microsoft.com/office/officeart/2005/8/layout/chevron2"/>
    <dgm:cxn modelId="{06B0CD40-044E-4191-A43B-FCE04D63F53E}" srcId="{3A5B2F07-7974-43F7-8F3A-6077E1CB913C}" destId="{981BC8CB-D6BD-4A3E-9131-C51933EEE791}" srcOrd="0" destOrd="0" parTransId="{941FBD0F-A0B3-4B14-A217-75BA6956C463}" sibTransId="{9E2EB6E1-CEF0-4260-99C4-1925B31C7B29}"/>
    <dgm:cxn modelId="{6A10AA60-137C-4344-A5CC-198AC929B16F}" type="presOf" srcId="{4E722D26-EA84-4839-ADDF-10AD9CB2CFF3}" destId="{B1FE726E-B162-4BC8-9114-64B2F272429A}" srcOrd="0" destOrd="2" presId="urn:microsoft.com/office/officeart/2005/8/layout/chevron2"/>
    <dgm:cxn modelId="{DF151262-E235-4008-B066-EEF2EAFF735E}" srcId="{BC93F7D9-DCE3-4038-B253-14253363D020}" destId="{611406A4-F02E-4CBE-8EBD-8C967AD545F2}" srcOrd="0" destOrd="0" parTransId="{211DCB7D-E29D-4F19-855D-1AC124AC3CBB}" sibTransId="{2804BABC-2F63-4C0D-BE44-0918E17A678E}"/>
    <dgm:cxn modelId="{5AE13166-7715-4FE0-BA50-9DF0AB40CD6B}" srcId="{7233EC67-4EEC-4893-A0AC-38AB31F2C058}" destId="{F038A632-73A1-4ADB-ABBF-1499D36FC978}" srcOrd="0" destOrd="0" parTransId="{C349D262-7FA7-42DC-AC64-39694535C1F6}" sibTransId="{DF6B5552-AE3A-401D-B214-C9D65638AC9A}"/>
    <dgm:cxn modelId="{7A687346-4BE0-45BB-804F-F30CD9D4F610}" type="presOf" srcId="{5239F98A-AFFC-4237-B797-A6373CB1CE15}" destId="{F8514DBC-1ED5-4D0C-833D-5942BF1D0497}" srcOrd="0" destOrd="0" presId="urn:microsoft.com/office/officeart/2005/8/layout/chevron2"/>
    <dgm:cxn modelId="{6F2D8C4A-4E73-4E42-8C6B-A9F4ED4A0843}" type="presOf" srcId="{F038A632-73A1-4ADB-ABBF-1499D36FC978}" destId="{489356EF-E481-4290-9FCC-67587183C382}" srcOrd="0" destOrd="0" presId="urn:microsoft.com/office/officeart/2005/8/layout/chevron2"/>
    <dgm:cxn modelId="{7D7AD858-0BB9-4FB0-8A88-A32631683987}" type="presOf" srcId="{981BC8CB-D6BD-4A3E-9131-C51933EEE791}" destId="{B1FE726E-B162-4BC8-9114-64B2F272429A}" srcOrd="0" destOrd="0" presId="urn:microsoft.com/office/officeart/2005/8/layout/chevron2"/>
    <dgm:cxn modelId="{0400A87D-1A73-47C8-8CA3-56A60A53CEBA}" type="presOf" srcId="{2BAC4A01-DF9D-4F20-B364-A81D49087AB1}" destId="{489356EF-E481-4290-9FCC-67587183C382}" srcOrd="0" destOrd="1" presId="urn:microsoft.com/office/officeart/2005/8/layout/chevron2"/>
    <dgm:cxn modelId="{0C61DF88-55F6-470A-96B0-93D23F01B6B0}" type="presOf" srcId="{63569E5C-9EA4-451D-8380-AB3213CC9EC1}" destId="{EC277F2E-6C40-431A-B8FD-E6B407B28FE7}" srcOrd="0" destOrd="0" presId="urn:microsoft.com/office/officeart/2005/8/layout/chevron2"/>
    <dgm:cxn modelId="{C5E9AE8A-856A-424A-ADE6-E13491BAD66C}" type="presOf" srcId="{8010E16F-DD56-4919-9205-3BCDA7701401}" destId="{B1FE726E-B162-4BC8-9114-64B2F272429A}" srcOrd="0" destOrd="1" presId="urn:microsoft.com/office/officeart/2005/8/layout/chevron2"/>
    <dgm:cxn modelId="{C07E159A-0EEB-4B51-A4CF-662010961471}" srcId="{03F66C0B-F1D3-410D-8568-C6C7AE5DC791}" destId="{7233EC67-4EEC-4893-A0AC-38AB31F2C058}" srcOrd="1" destOrd="0" parTransId="{5AD21C8C-96C7-478F-8DD9-C91ED6B24339}" sibTransId="{4C64B756-2C5E-4B1E-B683-71B10CA7758B}"/>
    <dgm:cxn modelId="{7B2661AD-E50D-4933-8C62-F42CF487D93A}" srcId="{8C3E3CCD-B4ED-44F7-8881-C7CF9DFFD16A}" destId="{43641AA4-36A5-4415-8555-3966A105AC54}" srcOrd="1" destOrd="0" parTransId="{E6D3F11B-BDC8-4CF7-A8B5-24832E2434D6}" sibTransId="{981506AE-9B6B-4F2B-AC83-012B1869CD2D}"/>
    <dgm:cxn modelId="{674AE3AD-72FB-4DC5-AACE-416D8F89D46E}" srcId="{03F66C0B-F1D3-410D-8568-C6C7AE5DC791}" destId="{3A5B2F07-7974-43F7-8F3A-6077E1CB913C}" srcOrd="0" destOrd="0" parTransId="{D059B594-50CA-43C0-8CC2-20100E4E818E}" sibTransId="{D56E041A-A3CE-4D80-8F02-79538296A5B2}"/>
    <dgm:cxn modelId="{D87D3FAE-F58B-4BF1-966A-E57C96C3C114}" srcId="{3A5B2F07-7974-43F7-8F3A-6077E1CB913C}" destId="{8010E16F-DD56-4919-9205-3BCDA7701401}" srcOrd="1" destOrd="0" parTransId="{587E087D-425F-407C-A52D-E9183FFAA5A4}" sibTransId="{550B9274-F8F7-4329-BA6B-E5F1C0BCBE11}"/>
    <dgm:cxn modelId="{6CB8C5CE-EBFF-4C53-9376-9F3C4402E2DA}" srcId="{03F66C0B-F1D3-410D-8568-C6C7AE5DC791}" destId="{BC93F7D9-DCE3-4038-B253-14253363D020}" srcOrd="2" destOrd="0" parTransId="{4A40800B-B1FA-443E-B9B0-8CF0F1904C4C}" sibTransId="{66662475-58C0-414B-A4B5-38CF2CE4C2A0}"/>
    <dgm:cxn modelId="{B88415D7-1462-4EC3-9341-3DB12A85858F}" srcId="{3A5B2F07-7974-43F7-8F3A-6077E1CB913C}" destId="{4E722D26-EA84-4839-ADDF-10AD9CB2CFF3}" srcOrd="2" destOrd="0" parTransId="{52DBA758-A05F-422C-BC8E-3CCEDB37F350}" sibTransId="{FD267FC3-32BF-431B-8D0B-141EAA9E08BD}"/>
    <dgm:cxn modelId="{BBFC96E2-8F4B-4463-9714-4E528F44FCAF}" type="presOf" srcId="{03F66C0B-F1D3-410D-8568-C6C7AE5DC791}" destId="{F9A39344-483A-4384-BFC2-B712C7BD6D60}" srcOrd="0" destOrd="0" presId="urn:microsoft.com/office/officeart/2005/8/layout/chevron2"/>
    <dgm:cxn modelId="{FB13FCE4-78E0-4E07-AEEB-9825DF301DBE}" type="presOf" srcId="{6B6E22E6-B956-437D-9BEF-0AF91A0BCA69}" destId="{EC277F2E-6C40-431A-B8FD-E6B407B28FE7}" srcOrd="0" destOrd="1" presId="urn:microsoft.com/office/officeart/2005/8/layout/chevron2"/>
    <dgm:cxn modelId="{BE40A2BE-E672-4461-9642-0EC0BAE1F4C7}" type="presParOf" srcId="{F9A39344-483A-4384-BFC2-B712C7BD6D60}" destId="{CFDB536C-76B7-47C5-9AAB-A2FC05D4ED00}" srcOrd="0" destOrd="0" presId="urn:microsoft.com/office/officeart/2005/8/layout/chevron2"/>
    <dgm:cxn modelId="{CDA4987A-B6D4-42B8-A2D1-CF2D6EA5CE52}" type="presParOf" srcId="{CFDB536C-76B7-47C5-9AAB-A2FC05D4ED00}" destId="{5FB53DF7-C8C4-40AE-B6B8-7DACD47DA9C3}" srcOrd="0" destOrd="0" presId="urn:microsoft.com/office/officeart/2005/8/layout/chevron2"/>
    <dgm:cxn modelId="{BEA3AFEF-BC81-4311-8A27-BDD0ADDF7B27}" type="presParOf" srcId="{CFDB536C-76B7-47C5-9AAB-A2FC05D4ED00}" destId="{B1FE726E-B162-4BC8-9114-64B2F272429A}" srcOrd="1" destOrd="0" presId="urn:microsoft.com/office/officeart/2005/8/layout/chevron2"/>
    <dgm:cxn modelId="{E884B87A-3C2C-4CF5-90C0-D7F4DC17CBBA}" type="presParOf" srcId="{F9A39344-483A-4384-BFC2-B712C7BD6D60}" destId="{F9D5291F-436E-4A7B-92CA-1210A90F9D87}" srcOrd="1" destOrd="0" presId="urn:microsoft.com/office/officeart/2005/8/layout/chevron2"/>
    <dgm:cxn modelId="{E92C8E83-8253-4D0E-AC98-8B5CCD31D9A9}" type="presParOf" srcId="{F9A39344-483A-4384-BFC2-B712C7BD6D60}" destId="{130DFA09-B634-4926-907B-A8297DC92FB7}" srcOrd="2" destOrd="0" presId="urn:microsoft.com/office/officeart/2005/8/layout/chevron2"/>
    <dgm:cxn modelId="{A3BEB833-4F4E-4A10-BDAC-ECF7FF8D5283}" type="presParOf" srcId="{130DFA09-B634-4926-907B-A8297DC92FB7}" destId="{B7B75501-FB7B-4031-9561-783740389036}" srcOrd="0" destOrd="0" presId="urn:microsoft.com/office/officeart/2005/8/layout/chevron2"/>
    <dgm:cxn modelId="{15068034-EE9A-4A58-BACE-1200093A117A}" type="presParOf" srcId="{130DFA09-B634-4926-907B-A8297DC92FB7}" destId="{489356EF-E481-4290-9FCC-67587183C382}" srcOrd="1" destOrd="0" presId="urn:microsoft.com/office/officeart/2005/8/layout/chevron2"/>
    <dgm:cxn modelId="{321A2023-ADB7-436E-9E63-61B689C8F9A2}" type="presParOf" srcId="{F9A39344-483A-4384-BFC2-B712C7BD6D60}" destId="{5B5E9CFA-FFED-4143-B009-201B9D0FB783}" srcOrd="3" destOrd="0" presId="urn:microsoft.com/office/officeart/2005/8/layout/chevron2"/>
    <dgm:cxn modelId="{4205FC7F-2F7F-410B-8AE1-645E4B39C4FE}" type="presParOf" srcId="{F9A39344-483A-4384-BFC2-B712C7BD6D60}" destId="{A7FC6CAC-DDE2-4AD9-9C41-778C63B80963}" srcOrd="4" destOrd="0" presId="urn:microsoft.com/office/officeart/2005/8/layout/chevron2"/>
    <dgm:cxn modelId="{8ACE14F5-4699-46CC-91BA-24F6F754E253}" type="presParOf" srcId="{A7FC6CAC-DDE2-4AD9-9C41-778C63B80963}" destId="{A77839C4-F1B7-4DDA-99AF-474DF0D12390}" srcOrd="0" destOrd="0" presId="urn:microsoft.com/office/officeart/2005/8/layout/chevron2"/>
    <dgm:cxn modelId="{4906A20B-5EF1-443B-B295-8CF5539C9A6D}" type="presParOf" srcId="{A7FC6CAC-DDE2-4AD9-9C41-778C63B80963}" destId="{BC0BB85F-7F37-4649-8FB2-6ECD8F8D03A6}" srcOrd="1" destOrd="0" presId="urn:microsoft.com/office/officeart/2005/8/layout/chevron2"/>
    <dgm:cxn modelId="{7BAB89EC-04D6-499F-AA33-FD8FA9E42DAE}" type="presParOf" srcId="{F9A39344-483A-4384-BFC2-B712C7BD6D60}" destId="{C4488EAB-06AC-4F4A-A740-9F00E44FD9F2}" srcOrd="5" destOrd="0" presId="urn:microsoft.com/office/officeart/2005/8/layout/chevron2"/>
    <dgm:cxn modelId="{FAD1BBB2-E5B7-4690-BBF9-7E3620A53E53}" type="presParOf" srcId="{F9A39344-483A-4384-BFC2-B712C7BD6D60}" destId="{5C47AC6F-998E-4A7E-8D4B-00D2AD853A0C}" srcOrd="6" destOrd="0" presId="urn:microsoft.com/office/officeart/2005/8/layout/chevron2"/>
    <dgm:cxn modelId="{3C5F4A36-32D9-4421-A984-D555FFB3321A}" type="presParOf" srcId="{5C47AC6F-998E-4A7E-8D4B-00D2AD853A0C}" destId="{46EF07E4-4996-4160-8441-F8E5C48797C0}" srcOrd="0" destOrd="0" presId="urn:microsoft.com/office/officeart/2005/8/layout/chevron2"/>
    <dgm:cxn modelId="{1561E015-B0AC-4AA0-BD3F-952528EDAC68}" type="presParOf" srcId="{5C47AC6F-998E-4A7E-8D4B-00D2AD853A0C}" destId="{EC277F2E-6C40-431A-B8FD-E6B407B28FE7}" srcOrd="1" destOrd="0" presId="urn:microsoft.com/office/officeart/2005/8/layout/chevron2"/>
    <dgm:cxn modelId="{D5FEAE94-9EF1-4F0F-A885-D4FE3986F71D}" type="presParOf" srcId="{F9A39344-483A-4384-BFC2-B712C7BD6D60}" destId="{019658C2-3DCF-4F67-BB9D-9AC84609FEF3}" srcOrd="7" destOrd="0" presId="urn:microsoft.com/office/officeart/2005/8/layout/chevron2"/>
    <dgm:cxn modelId="{13A8D7F4-18B2-4CA8-98D1-C97F5EECCC3A}" type="presParOf" srcId="{F9A39344-483A-4384-BFC2-B712C7BD6D60}" destId="{F256171D-6BA5-46D5-8897-0A8A8263CD73}" srcOrd="8" destOrd="0" presId="urn:microsoft.com/office/officeart/2005/8/layout/chevron2"/>
    <dgm:cxn modelId="{F72C2DFF-5487-4857-BADB-F878A9FF17D0}" type="presParOf" srcId="{F256171D-6BA5-46D5-8897-0A8A8263CD73}" destId="{81E3C1A9-C6F8-4931-B7B7-959585D3BA22}" srcOrd="0" destOrd="0" presId="urn:microsoft.com/office/officeart/2005/8/layout/chevron2"/>
    <dgm:cxn modelId="{1860094C-B98B-40C6-88AA-DEC6BDEB2B5C}" type="presParOf" srcId="{F256171D-6BA5-46D5-8897-0A8A8263CD73}" destId="{F8514DBC-1ED5-4D0C-833D-5942BF1D049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69A3-7C2F-464F-AB73-101D59447345}">
      <dsp:nvSpPr>
        <dsp:cNvPr id="0" name=""/>
        <dsp:cNvSpPr/>
      </dsp:nvSpPr>
      <dsp:spPr>
        <a:xfrm>
          <a:off x="-5094866" y="-780502"/>
          <a:ext cx="6067411" cy="6067411"/>
        </a:xfrm>
        <a:prstGeom prst="blockArc">
          <a:avLst>
            <a:gd name="adj1" fmla="val 18900000"/>
            <a:gd name="adj2" fmla="val 2700000"/>
            <a:gd name="adj3" fmla="val 3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52D45-0B7F-4156-ABD0-D3A680E18F5C}">
      <dsp:nvSpPr>
        <dsp:cNvPr id="0" name=""/>
        <dsp:cNvSpPr/>
      </dsp:nvSpPr>
      <dsp:spPr>
        <a:xfrm>
          <a:off x="362780" y="237307"/>
          <a:ext cx="6466794" cy="474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82"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标识与指引、功能分区</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362780" y="237307"/>
        <a:ext cx="6466794" cy="474434"/>
      </dsp:txXfrm>
    </dsp:sp>
    <dsp:sp modelId="{79A2EE40-8489-42D4-A7CF-6D1614308D59}">
      <dsp:nvSpPr>
        <dsp:cNvPr id="0" name=""/>
        <dsp:cNvSpPr/>
      </dsp:nvSpPr>
      <dsp:spPr>
        <a:xfrm>
          <a:off x="66258" y="178003"/>
          <a:ext cx="593043" cy="5930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08D98-1C05-4183-9F7F-0974CE5ACE0F}">
      <dsp:nvSpPr>
        <dsp:cNvPr id="0" name=""/>
        <dsp:cNvSpPr/>
      </dsp:nvSpPr>
      <dsp:spPr>
        <a:xfrm>
          <a:off x="753035" y="948869"/>
          <a:ext cx="6076539" cy="474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82"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时钟统一、时间节点管理</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753035" y="948869"/>
        <a:ext cx="6076539" cy="474434"/>
      </dsp:txXfrm>
    </dsp:sp>
    <dsp:sp modelId="{61D4229B-A580-4DD8-8B1E-E136A2289557}">
      <dsp:nvSpPr>
        <dsp:cNvPr id="0" name=""/>
        <dsp:cNvSpPr/>
      </dsp:nvSpPr>
      <dsp:spPr>
        <a:xfrm>
          <a:off x="456513" y="889564"/>
          <a:ext cx="593043" cy="5930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821FE-16F4-4EB1-ACC9-34E02323B5D8}">
      <dsp:nvSpPr>
        <dsp:cNvPr id="0" name=""/>
        <dsp:cNvSpPr/>
      </dsp:nvSpPr>
      <dsp:spPr>
        <a:xfrm>
          <a:off x="931488" y="1660430"/>
          <a:ext cx="5898086" cy="474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82"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急性胸痛的快速诊疗机制</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931488" y="1660430"/>
        <a:ext cx="5898086" cy="474434"/>
      </dsp:txXfrm>
    </dsp:sp>
    <dsp:sp modelId="{3884E4E6-EBFA-4342-ABCB-38786B045B02}">
      <dsp:nvSpPr>
        <dsp:cNvPr id="0" name=""/>
        <dsp:cNvSpPr/>
      </dsp:nvSpPr>
      <dsp:spPr>
        <a:xfrm>
          <a:off x="634967" y="1601126"/>
          <a:ext cx="593043" cy="5930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767253-E155-482E-8F37-19509224AFFB}">
      <dsp:nvSpPr>
        <dsp:cNvPr id="0" name=""/>
        <dsp:cNvSpPr/>
      </dsp:nvSpPr>
      <dsp:spPr>
        <a:xfrm>
          <a:off x="931488" y="2371541"/>
          <a:ext cx="5898086" cy="474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82" tIns="45720" rIns="45720" bIns="45720" numCol="1" spcCol="1270" anchor="ctr" anchorCtr="0">
          <a:noAutofit/>
        </a:bodyPr>
        <a:lstStyle/>
        <a:p>
          <a:pPr marL="0" lvl="0" indent="0" algn="l" defTabSz="800100">
            <a:lnSpc>
              <a:spcPct val="90000"/>
            </a:lnSpc>
            <a:spcBef>
              <a:spcPct val="0"/>
            </a:spcBef>
            <a:spcAft>
              <a:spcPct val="35000"/>
            </a:spcAft>
            <a:buNone/>
          </a:pPr>
          <a:r>
            <a:rPr lang="en-US" altLang="zh-CN" sz="1800" b="1" kern="1200" dirty="0">
              <a:latin typeface="微软雅黑" panose="020B0503020204020204" pitchFamily="34" charset="-122"/>
              <a:ea typeface="微软雅黑" panose="020B0503020204020204" pitchFamily="34" charset="-122"/>
            </a:rPr>
            <a:t>ACS</a:t>
          </a:r>
          <a:r>
            <a:rPr lang="zh-CN" altLang="en-US" sz="1800" b="1" kern="1200" dirty="0">
              <a:latin typeface="微软雅黑" panose="020B0503020204020204" pitchFamily="34" charset="-122"/>
              <a:ea typeface="微软雅黑" panose="020B0503020204020204" pitchFamily="34" charset="-122"/>
            </a:rPr>
            <a:t>的规范评估和救治</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931488" y="2371541"/>
        <a:ext cx="5898086" cy="474434"/>
      </dsp:txXfrm>
    </dsp:sp>
    <dsp:sp modelId="{3997AE68-685D-4B04-840A-9D5322585545}">
      <dsp:nvSpPr>
        <dsp:cNvPr id="0" name=""/>
        <dsp:cNvSpPr/>
      </dsp:nvSpPr>
      <dsp:spPr>
        <a:xfrm>
          <a:off x="634967" y="2312237"/>
          <a:ext cx="593043" cy="5930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F2810-9523-4BC0-B50D-A60BFDADA6CE}">
      <dsp:nvSpPr>
        <dsp:cNvPr id="0" name=""/>
        <dsp:cNvSpPr/>
      </dsp:nvSpPr>
      <dsp:spPr>
        <a:xfrm>
          <a:off x="753035" y="3083103"/>
          <a:ext cx="6076539" cy="474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82"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导管室一键启动流程</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753035" y="3083103"/>
        <a:ext cx="6076539" cy="474434"/>
      </dsp:txXfrm>
    </dsp:sp>
    <dsp:sp modelId="{59221E29-F46A-4AE6-8A7F-51C7E3EBA7D7}">
      <dsp:nvSpPr>
        <dsp:cNvPr id="0" name=""/>
        <dsp:cNvSpPr/>
      </dsp:nvSpPr>
      <dsp:spPr>
        <a:xfrm>
          <a:off x="456513" y="3023799"/>
          <a:ext cx="593043" cy="5930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C46F58-AC9B-45F2-84B6-E28487578BE5}">
      <dsp:nvSpPr>
        <dsp:cNvPr id="0" name=""/>
        <dsp:cNvSpPr/>
      </dsp:nvSpPr>
      <dsp:spPr>
        <a:xfrm>
          <a:off x="362780" y="3794665"/>
          <a:ext cx="6466794" cy="4744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582"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反复、长期的全员培训</a:t>
          </a:r>
          <a:endParaRPr lang="zh-CN" altLang="en-US" sz="1800" b="1" kern="1200" dirty="0"/>
        </a:p>
      </dsp:txBody>
      <dsp:txXfrm>
        <a:off x="362780" y="3794665"/>
        <a:ext cx="6466794" cy="474434"/>
      </dsp:txXfrm>
    </dsp:sp>
    <dsp:sp modelId="{6EB1A1E0-D88A-40FD-9861-7A88DDDC6FFD}">
      <dsp:nvSpPr>
        <dsp:cNvPr id="0" name=""/>
        <dsp:cNvSpPr/>
      </dsp:nvSpPr>
      <dsp:spPr>
        <a:xfrm>
          <a:off x="66258" y="3735360"/>
          <a:ext cx="593043" cy="5930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69A3-7C2F-464F-AB73-101D59447345}">
      <dsp:nvSpPr>
        <dsp:cNvPr id="0" name=""/>
        <dsp:cNvSpPr/>
      </dsp:nvSpPr>
      <dsp:spPr>
        <a:xfrm>
          <a:off x="-5094866" y="-780502"/>
          <a:ext cx="6067411" cy="6067411"/>
        </a:xfrm>
        <a:prstGeom prst="blockArc">
          <a:avLst>
            <a:gd name="adj1" fmla="val 18900000"/>
            <a:gd name="adj2" fmla="val 2700000"/>
            <a:gd name="adj3" fmla="val 3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52D45-0B7F-4156-ABD0-D3A680E18F5C}">
      <dsp:nvSpPr>
        <dsp:cNvPr id="0" name=""/>
        <dsp:cNvSpPr/>
      </dsp:nvSpPr>
      <dsp:spPr>
        <a:xfrm>
          <a:off x="509238" y="346452"/>
          <a:ext cx="6320336" cy="693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280"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ea typeface="微软雅黑" panose="020B0503020204020204" pitchFamily="34" charset="-122"/>
              <a:cs typeface="Arial" panose="020B0604020202020204" pitchFamily="34" charset="0"/>
            </a:rPr>
            <a:t>合作协议</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509238" y="346452"/>
        <a:ext cx="6320336" cy="693265"/>
      </dsp:txXfrm>
    </dsp:sp>
    <dsp:sp modelId="{79A2EE40-8489-42D4-A7CF-6D1614308D59}">
      <dsp:nvSpPr>
        <dsp:cNvPr id="0" name=""/>
        <dsp:cNvSpPr/>
      </dsp:nvSpPr>
      <dsp:spPr>
        <a:xfrm>
          <a:off x="75947" y="259794"/>
          <a:ext cx="866582" cy="8665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08D98-1C05-4183-9F7F-0974CE5ACE0F}">
      <dsp:nvSpPr>
        <dsp:cNvPr id="0" name=""/>
        <dsp:cNvSpPr/>
      </dsp:nvSpPr>
      <dsp:spPr>
        <a:xfrm>
          <a:off x="906703" y="1386531"/>
          <a:ext cx="5922871" cy="693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280"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ea typeface="微软雅黑" panose="020B0503020204020204" pitchFamily="34" charset="-122"/>
              <a:cs typeface="Arial" panose="020B0604020202020204" pitchFamily="34" charset="0"/>
            </a:rPr>
            <a:t>联络机制</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906703" y="1386531"/>
        <a:ext cx="5922871" cy="693265"/>
      </dsp:txXfrm>
    </dsp:sp>
    <dsp:sp modelId="{61D4229B-A580-4DD8-8B1E-E136A2289557}">
      <dsp:nvSpPr>
        <dsp:cNvPr id="0" name=""/>
        <dsp:cNvSpPr/>
      </dsp:nvSpPr>
      <dsp:spPr>
        <a:xfrm>
          <a:off x="473412" y="1299873"/>
          <a:ext cx="866582" cy="8665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821FE-16F4-4EB1-ACC9-34E02323B5D8}">
      <dsp:nvSpPr>
        <dsp:cNvPr id="0" name=""/>
        <dsp:cNvSpPr/>
      </dsp:nvSpPr>
      <dsp:spPr>
        <a:xfrm>
          <a:off x="906703" y="2426610"/>
          <a:ext cx="5922871" cy="693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280"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ea typeface="微软雅黑" panose="020B0503020204020204" pitchFamily="34" charset="-122"/>
              <a:cs typeface="Arial" panose="020B0604020202020204" pitchFamily="34" charset="0"/>
            </a:rPr>
            <a:t>培训、演练实施记录</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906703" y="2426610"/>
        <a:ext cx="5922871" cy="693265"/>
      </dsp:txXfrm>
    </dsp:sp>
    <dsp:sp modelId="{3884E4E6-EBFA-4342-ABCB-38786B045B02}">
      <dsp:nvSpPr>
        <dsp:cNvPr id="0" name=""/>
        <dsp:cNvSpPr/>
      </dsp:nvSpPr>
      <dsp:spPr>
        <a:xfrm>
          <a:off x="473412" y="2339951"/>
          <a:ext cx="866582" cy="8665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767253-E155-482E-8F37-19509224AFFB}">
      <dsp:nvSpPr>
        <dsp:cNvPr id="0" name=""/>
        <dsp:cNvSpPr/>
      </dsp:nvSpPr>
      <dsp:spPr>
        <a:xfrm>
          <a:off x="509238" y="3466688"/>
          <a:ext cx="6320336" cy="693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280"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ea typeface="微软雅黑" panose="020B0503020204020204" pitchFamily="34" charset="-122"/>
              <a:cs typeface="Arial" panose="020B0604020202020204" pitchFamily="34" charset="0"/>
            </a:rPr>
            <a:t>改进效果（绕行的理念及远程传输的使用）</a:t>
          </a:r>
          <a:r>
            <a:rPr lang="en-US" altLang="zh-CN" sz="1800" b="1" kern="1200" dirty="0">
              <a:ea typeface="微软雅黑" panose="020B0503020204020204" pitchFamily="34" charset="-122"/>
              <a:cs typeface="Arial" panose="020B0604020202020204" pitchFamily="34" charset="0"/>
            </a:rPr>
            <a:t> </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509238" y="3466688"/>
        <a:ext cx="6320336" cy="693265"/>
      </dsp:txXfrm>
    </dsp:sp>
    <dsp:sp modelId="{3997AE68-685D-4B04-840A-9D5322585545}">
      <dsp:nvSpPr>
        <dsp:cNvPr id="0" name=""/>
        <dsp:cNvSpPr/>
      </dsp:nvSpPr>
      <dsp:spPr>
        <a:xfrm>
          <a:off x="75947" y="3380030"/>
          <a:ext cx="866582" cy="8665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69A3-7C2F-464F-AB73-101D59447345}">
      <dsp:nvSpPr>
        <dsp:cNvPr id="0" name=""/>
        <dsp:cNvSpPr/>
      </dsp:nvSpPr>
      <dsp:spPr>
        <a:xfrm>
          <a:off x="-5094866" y="-780502"/>
          <a:ext cx="6067411" cy="6067411"/>
        </a:xfrm>
        <a:prstGeom prst="blockArc">
          <a:avLst>
            <a:gd name="adj1" fmla="val 18900000"/>
            <a:gd name="adj2" fmla="val 2700000"/>
            <a:gd name="adj3" fmla="val 3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52D45-0B7F-4156-ABD0-D3A680E18F5C}">
      <dsp:nvSpPr>
        <dsp:cNvPr id="0" name=""/>
        <dsp:cNvSpPr/>
      </dsp:nvSpPr>
      <dsp:spPr>
        <a:xfrm>
          <a:off x="425419" y="281560"/>
          <a:ext cx="6404155" cy="563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7263"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ea typeface="微软雅黑" panose="020B0503020204020204" pitchFamily="34" charset="-122"/>
              <a:cs typeface="Arial" panose="020B0604020202020204" pitchFamily="34" charset="0"/>
            </a:rPr>
            <a:t>合作协议</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425419" y="281560"/>
        <a:ext cx="6404155" cy="563481"/>
      </dsp:txXfrm>
    </dsp:sp>
    <dsp:sp modelId="{79A2EE40-8489-42D4-A7CF-6D1614308D59}">
      <dsp:nvSpPr>
        <dsp:cNvPr id="0" name=""/>
        <dsp:cNvSpPr/>
      </dsp:nvSpPr>
      <dsp:spPr>
        <a:xfrm>
          <a:off x="73243" y="211125"/>
          <a:ext cx="704351" cy="704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08D98-1C05-4183-9F7F-0974CE5ACE0F}">
      <dsp:nvSpPr>
        <dsp:cNvPr id="0" name=""/>
        <dsp:cNvSpPr/>
      </dsp:nvSpPr>
      <dsp:spPr>
        <a:xfrm>
          <a:off x="829193" y="1126511"/>
          <a:ext cx="6000381" cy="563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7263"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统一的再灌注流程</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829193" y="1126511"/>
        <a:ext cx="6000381" cy="563481"/>
      </dsp:txXfrm>
    </dsp:sp>
    <dsp:sp modelId="{61D4229B-A580-4DD8-8B1E-E136A2289557}">
      <dsp:nvSpPr>
        <dsp:cNvPr id="0" name=""/>
        <dsp:cNvSpPr/>
      </dsp:nvSpPr>
      <dsp:spPr>
        <a:xfrm>
          <a:off x="477017" y="1056076"/>
          <a:ext cx="704351" cy="704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821FE-16F4-4EB1-ACC9-34E02323B5D8}">
      <dsp:nvSpPr>
        <dsp:cNvPr id="0" name=""/>
        <dsp:cNvSpPr/>
      </dsp:nvSpPr>
      <dsp:spPr>
        <a:xfrm>
          <a:off x="953119" y="1971462"/>
          <a:ext cx="5876455" cy="563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7263"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联络机制及转诊方案</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953119" y="1971462"/>
        <a:ext cx="5876455" cy="563481"/>
      </dsp:txXfrm>
    </dsp:sp>
    <dsp:sp modelId="{3884E4E6-EBFA-4342-ABCB-38786B045B02}">
      <dsp:nvSpPr>
        <dsp:cNvPr id="0" name=""/>
        <dsp:cNvSpPr/>
      </dsp:nvSpPr>
      <dsp:spPr>
        <a:xfrm>
          <a:off x="600943" y="1901027"/>
          <a:ext cx="704351" cy="704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767253-E155-482E-8F37-19509224AFFB}">
      <dsp:nvSpPr>
        <dsp:cNvPr id="0" name=""/>
        <dsp:cNvSpPr/>
      </dsp:nvSpPr>
      <dsp:spPr>
        <a:xfrm>
          <a:off x="829193" y="2816414"/>
          <a:ext cx="6000381" cy="563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7263"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培训记录</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829193" y="2816414"/>
        <a:ext cx="6000381" cy="563481"/>
      </dsp:txXfrm>
    </dsp:sp>
    <dsp:sp modelId="{3997AE68-685D-4B04-840A-9D5322585545}">
      <dsp:nvSpPr>
        <dsp:cNvPr id="0" name=""/>
        <dsp:cNvSpPr/>
      </dsp:nvSpPr>
      <dsp:spPr>
        <a:xfrm>
          <a:off x="477017" y="2745979"/>
          <a:ext cx="704351" cy="704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8880A7-330B-40FC-A353-A4A19D0391AF}">
      <dsp:nvSpPr>
        <dsp:cNvPr id="0" name=""/>
        <dsp:cNvSpPr/>
      </dsp:nvSpPr>
      <dsp:spPr>
        <a:xfrm>
          <a:off x="425419" y="3661365"/>
          <a:ext cx="6404155" cy="563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7263"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考核机制</a:t>
          </a:r>
          <a:r>
            <a:rPr lang="en-US" altLang="zh-CN" sz="1800" b="1" kern="1200" dirty="0">
              <a:latin typeface="微软雅黑" panose="020B0503020204020204" pitchFamily="34" charset="-122"/>
              <a:ea typeface="微软雅黑" panose="020B0503020204020204" pitchFamily="34" charset="-122"/>
            </a:rPr>
            <a:t> </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425419" y="3661365"/>
        <a:ext cx="6404155" cy="563481"/>
      </dsp:txXfrm>
    </dsp:sp>
    <dsp:sp modelId="{6DD7E97E-3513-497A-B2D9-1F8FFC17D8EC}">
      <dsp:nvSpPr>
        <dsp:cNvPr id="0" name=""/>
        <dsp:cNvSpPr/>
      </dsp:nvSpPr>
      <dsp:spPr>
        <a:xfrm>
          <a:off x="73243" y="3590930"/>
          <a:ext cx="704351" cy="704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69A3-7C2F-464F-AB73-101D59447345}">
      <dsp:nvSpPr>
        <dsp:cNvPr id="0" name=""/>
        <dsp:cNvSpPr/>
      </dsp:nvSpPr>
      <dsp:spPr>
        <a:xfrm>
          <a:off x="-4408050" y="-676087"/>
          <a:ext cx="5251522" cy="5251522"/>
        </a:xfrm>
        <a:prstGeom prst="blockArc">
          <a:avLst>
            <a:gd name="adj1" fmla="val 18900000"/>
            <a:gd name="adj2" fmla="val 2700000"/>
            <a:gd name="adj3" fmla="val 4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52D45-0B7F-4156-ABD0-D3A680E18F5C}">
      <dsp:nvSpPr>
        <dsp:cNvPr id="0" name=""/>
        <dsp:cNvSpPr/>
      </dsp:nvSpPr>
      <dsp:spPr>
        <a:xfrm>
          <a:off x="542454" y="389934"/>
          <a:ext cx="5821119" cy="779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021"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社区教育培训计划</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542454" y="389934"/>
        <a:ext cx="5821119" cy="779869"/>
      </dsp:txXfrm>
    </dsp:sp>
    <dsp:sp modelId="{79A2EE40-8489-42D4-A7CF-6D1614308D59}">
      <dsp:nvSpPr>
        <dsp:cNvPr id="0" name=""/>
        <dsp:cNvSpPr/>
      </dsp:nvSpPr>
      <dsp:spPr>
        <a:xfrm>
          <a:off x="55035" y="292451"/>
          <a:ext cx="974836" cy="9748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08D98-1C05-4183-9F7F-0974CE5ACE0F}">
      <dsp:nvSpPr>
        <dsp:cNvPr id="0" name=""/>
        <dsp:cNvSpPr/>
      </dsp:nvSpPr>
      <dsp:spPr>
        <a:xfrm>
          <a:off x="825936" y="1559738"/>
          <a:ext cx="5537637" cy="779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021"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实施记录</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825936" y="1559738"/>
        <a:ext cx="5537637" cy="779869"/>
      </dsp:txXfrm>
    </dsp:sp>
    <dsp:sp modelId="{61D4229B-A580-4DD8-8B1E-E136A2289557}">
      <dsp:nvSpPr>
        <dsp:cNvPr id="0" name=""/>
        <dsp:cNvSpPr/>
      </dsp:nvSpPr>
      <dsp:spPr>
        <a:xfrm>
          <a:off x="338518" y="1462255"/>
          <a:ext cx="974836" cy="9748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821FE-16F4-4EB1-ACC9-34E02323B5D8}">
      <dsp:nvSpPr>
        <dsp:cNvPr id="0" name=""/>
        <dsp:cNvSpPr/>
      </dsp:nvSpPr>
      <dsp:spPr>
        <a:xfrm>
          <a:off x="542454" y="2729542"/>
          <a:ext cx="5821119" cy="779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021"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媒体宣教方案</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542454" y="2729542"/>
        <a:ext cx="5821119" cy="779869"/>
      </dsp:txXfrm>
    </dsp:sp>
    <dsp:sp modelId="{3884E4E6-EBFA-4342-ABCB-38786B045B02}">
      <dsp:nvSpPr>
        <dsp:cNvPr id="0" name=""/>
        <dsp:cNvSpPr/>
      </dsp:nvSpPr>
      <dsp:spPr>
        <a:xfrm>
          <a:off x="55035" y="2632059"/>
          <a:ext cx="974836" cy="9748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69A3-7C2F-464F-AB73-101D59447345}">
      <dsp:nvSpPr>
        <dsp:cNvPr id="0" name=""/>
        <dsp:cNvSpPr/>
      </dsp:nvSpPr>
      <dsp:spPr>
        <a:xfrm>
          <a:off x="-4408050" y="-676087"/>
          <a:ext cx="5251522" cy="5251522"/>
        </a:xfrm>
        <a:prstGeom prst="blockArc">
          <a:avLst>
            <a:gd name="adj1" fmla="val 18900000"/>
            <a:gd name="adj2" fmla="val 2700000"/>
            <a:gd name="adj3" fmla="val 4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52D45-0B7F-4156-ABD0-D3A680E18F5C}">
      <dsp:nvSpPr>
        <dsp:cNvPr id="0" name=""/>
        <dsp:cNvSpPr/>
      </dsp:nvSpPr>
      <dsp:spPr>
        <a:xfrm>
          <a:off x="542454" y="389934"/>
          <a:ext cx="5821119" cy="779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021"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联合例会、质量分析会、典型病例分析会的实施</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542454" y="389934"/>
        <a:ext cx="5821119" cy="779869"/>
      </dsp:txXfrm>
    </dsp:sp>
    <dsp:sp modelId="{79A2EE40-8489-42D4-A7CF-6D1614308D59}">
      <dsp:nvSpPr>
        <dsp:cNvPr id="0" name=""/>
        <dsp:cNvSpPr/>
      </dsp:nvSpPr>
      <dsp:spPr>
        <a:xfrm>
          <a:off x="55035" y="292451"/>
          <a:ext cx="974836" cy="9748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08D98-1C05-4183-9F7F-0974CE5ACE0F}">
      <dsp:nvSpPr>
        <dsp:cNvPr id="0" name=""/>
        <dsp:cNvSpPr/>
      </dsp:nvSpPr>
      <dsp:spPr>
        <a:xfrm>
          <a:off x="825936" y="1559738"/>
          <a:ext cx="5537637" cy="779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021"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持续改进的各种证明</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825936" y="1559738"/>
        <a:ext cx="5537637" cy="779869"/>
      </dsp:txXfrm>
    </dsp:sp>
    <dsp:sp modelId="{61D4229B-A580-4DD8-8B1E-E136A2289557}">
      <dsp:nvSpPr>
        <dsp:cNvPr id="0" name=""/>
        <dsp:cNvSpPr/>
      </dsp:nvSpPr>
      <dsp:spPr>
        <a:xfrm>
          <a:off x="338518" y="1462255"/>
          <a:ext cx="974836" cy="9748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821FE-16F4-4EB1-ACC9-34E02323B5D8}">
      <dsp:nvSpPr>
        <dsp:cNvPr id="0" name=""/>
        <dsp:cNvSpPr/>
      </dsp:nvSpPr>
      <dsp:spPr>
        <a:xfrm>
          <a:off x="542454" y="2729542"/>
          <a:ext cx="5821119" cy="779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021"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对云平台数据库进行分析</a:t>
          </a:r>
          <a:r>
            <a:rPr lang="en-US" altLang="zh-CN" sz="1800" b="1" kern="1200" dirty="0">
              <a:latin typeface="微软雅黑" panose="020B0503020204020204" pitchFamily="34" charset="-122"/>
              <a:ea typeface="微软雅黑" panose="020B0503020204020204" pitchFamily="34" charset="-122"/>
            </a:rPr>
            <a:t> </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542454" y="2729542"/>
        <a:ext cx="5821119" cy="779869"/>
      </dsp:txXfrm>
    </dsp:sp>
    <dsp:sp modelId="{3884E4E6-EBFA-4342-ABCB-38786B045B02}">
      <dsp:nvSpPr>
        <dsp:cNvPr id="0" name=""/>
        <dsp:cNvSpPr/>
      </dsp:nvSpPr>
      <dsp:spPr>
        <a:xfrm>
          <a:off x="55035" y="2632059"/>
          <a:ext cx="974836" cy="9748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40F2F-DD24-4D5E-AC22-86812A045FA3}">
      <dsp:nvSpPr>
        <dsp:cNvPr id="0" name=""/>
        <dsp:cNvSpPr/>
      </dsp:nvSpPr>
      <dsp:spPr>
        <a:xfrm>
          <a:off x="1454228" y="-212988"/>
          <a:ext cx="5468952" cy="5468952"/>
        </a:xfrm>
        <a:prstGeom prst="circularArrow">
          <a:avLst>
            <a:gd name="adj1" fmla="val 4668"/>
            <a:gd name="adj2" fmla="val 272909"/>
            <a:gd name="adj3" fmla="val 12871088"/>
            <a:gd name="adj4" fmla="val 1800383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56A73-0CD5-4F1F-94B6-77FF55DC5D57}">
      <dsp:nvSpPr>
        <dsp:cNvPr id="0" name=""/>
        <dsp:cNvSpPr/>
      </dsp:nvSpPr>
      <dsp:spPr>
        <a:xfrm>
          <a:off x="2386227" y="527237"/>
          <a:ext cx="3604953" cy="5984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各项制度说明</a:t>
          </a:r>
        </a:p>
      </dsp:txBody>
      <dsp:txXfrm>
        <a:off x="2415440" y="556450"/>
        <a:ext cx="3546527" cy="539996"/>
      </dsp:txXfrm>
    </dsp:sp>
    <dsp:sp modelId="{5E9AFB1F-2234-4ACB-BEB0-D74F2B99C0CA}">
      <dsp:nvSpPr>
        <dsp:cNvPr id="0" name=""/>
        <dsp:cNvSpPr/>
      </dsp:nvSpPr>
      <dsp:spPr>
        <a:xfrm>
          <a:off x="5032199" y="2521618"/>
          <a:ext cx="2438606" cy="638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院内流程图</a:t>
          </a:r>
        </a:p>
      </dsp:txBody>
      <dsp:txXfrm>
        <a:off x="5063353" y="2552772"/>
        <a:ext cx="2376298" cy="575876"/>
      </dsp:txXfrm>
    </dsp:sp>
    <dsp:sp modelId="{76FB1AE1-5BCC-43E4-A050-F2512671A78F}">
      <dsp:nvSpPr>
        <dsp:cNvPr id="0" name=""/>
        <dsp:cNvSpPr/>
      </dsp:nvSpPr>
      <dsp:spPr>
        <a:xfrm>
          <a:off x="2522796" y="4556407"/>
          <a:ext cx="3604953" cy="5656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申报材料模版</a:t>
          </a:r>
        </a:p>
      </dsp:txBody>
      <dsp:txXfrm>
        <a:off x="2550407" y="4584018"/>
        <a:ext cx="3549731" cy="510395"/>
      </dsp:txXfrm>
    </dsp:sp>
    <dsp:sp modelId="{DDF76B34-CBFD-4F43-9132-92098F0A18C1}">
      <dsp:nvSpPr>
        <dsp:cNvPr id="0" name=""/>
        <dsp:cNvSpPr/>
      </dsp:nvSpPr>
      <dsp:spPr>
        <a:xfrm>
          <a:off x="1086520" y="2563661"/>
          <a:ext cx="2550072" cy="623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材料填写说明</a:t>
          </a:r>
        </a:p>
      </dsp:txBody>
      <dsp:txXfrm>
        <a:off x="1116965" y="2594106"/>
        <a:ext cx="2489182" cy="5627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53DF7-C8C4-40AE-B6B8-7DACD47DA9C3}">
      <dsp:nvSpPr>
        <dsp:cNvPr id="0" name=""/>
        <dsp:cNvSpPr/>
      </dsp:nvSpPr>
      <dsp:spPr>
        <a:xfrm rot="5400000">
          <a:off x="-155959" y="165690"/>
          <a:ext cx="1039729" cy="727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一</a:t>
          </a:r>
        </a:p>
      </dsp:txBody>
      <dsp:txXfrm rot="-5400000">
        <a:off x="1" y="373635"/>
        <a:ext cx="727810" cy="311919"/>
      </dsp:txXfrm>
    </dsp:sp>
    <dsp:sp modelId="{B1FE726E-B162-4BC8-9114-64B2F272429A}">
      <dsp:nvSpPr>
        <dsp:cNvPr id="0" name=""/>
        <dsp:cNvSpPr/>
      </dsp:nvSpPr>
      <dsp:spPr>
        <a:xfrm rot="5400000">
          <a:off x="3287245" y="-2556164"/>
          <a:ext cx="689101" cy="5807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胸痛中心任命文件模板、承诺书模板</a:t>
          </a:r>
          <a:endParaRPr lang="zh-CN" altLang="en-US" sz="1600" kern="1200" dirty="0"/>
        </a:p>
        <a:p>
          <a:pPr marL="171450" lvl="1" indent="-171450" algn="l" defTabSz="711200">
            <a:lnSpc>
              <a:spcPts val="1500"/>
            </a:lnSpc>
            <a:spcBef>
              <a:spcPct val="0"/>
            </a:spcBef>
            <a:spcAft>
              <a:spcPct val="15000"/>
            </a:spcAft>
            <a:buChar char="•"/>
          </a:pPr>
          <a:r>
            <a:rPr lang="zh-CN" sz="1600" kern="1200" dirty="0">
              <a:latin typeface="微软雅黑" panose="020B0503020204020204" pitchFamily="34" charset="-122"/>
              <a:ea typeface="微软雅黑" panose="020B0503020204020204" pitchFamily="34" charset="-122"/>
            </a:rPr>
            <a:t>急诊科、胸痛中心的标识与指引</a:t>
          </a:r>
          <a:endParaRPr lang="en-US" sz="1600" kern="1200" dirty="0">
            <a:latin typeface="微软雅黑" panose="020B0503020204020204" pitchFamily="34" charset="-122"/>
            <a:ea typeface="微软雅黑" panose="020B0503020204020204" pitchFamily="34" charset="-122"/>
          </a:endParaRPr>
        </a:p>
        <a:p>
          <a:pPr marL="171450" lvl="1" indent="-171450" algn="l" defTabSz="711200">
            <a:lnSpc>
              <a:spcPts val="1500"/>
            </a:lnSpc>
            <a:spcBef>
              <a:spcPct val="0"/>
            </a:spcBef>
            <a:spcAft>
              <a:spcPct val="15000"/>
            </a:spcAft>
            <a:buChar char="•"/>
          </a:pPr>
          <a:r>
            <a:rPr lang="zh-CN" sz="1600" kern="1200" dirty="0">
              <a:latin typeface="微软雅黑" panose="020B0503020204020204" pitchFamily="34" charset="-122"/>
              <a:ea typeface="微软雅黑" panose="020B0503020204020204" pitchFamily="34" charset="-122"/>
            </a:rPr>
            <a:t>时钟统一方案及管理</a:t>
          </a:r>
          <a:r>
            <a:rPr lang="zh-CN" altLang="en-US" sz="1600" kern="1200" dirty="0">
              <a:latin typeface="微软雅黑" panose="020B0503020204020204" pitchFamily="34" charset="-122"/>
              <a:ea typeface="微软雅黑" panose="020B0503020204020204" pitchFamily="34" charset="-122"/>
            </a:rPr>
            <a:t>等</a:t>
          </a:r>
          <a:r>
            <a:rPr lang="en-US" sz="1600" kern="1200" dirty="0">
              <a:latin typeface="微软雅黑" panose="020B0503020204020204" pitchFamily="34" charset="-122"/>
              <a:ea typeface="微软雅黑" panose="020B0503020204020204" pitchFamily="34" charset="-122"/>
            </a:rPr>
            <a:t> </a:t>
          </a:r>
        </a:p>
      </dsp:txBody>
      <dsp:txXfrm rot="-5400000">
        <a:off x="727811" y="36909"/>
        <a:ext cx="5774332" cy="621823"/>
      </dsp:txXfrm>
    </dsp:sp>
    <dsp:sp modelId="{B7B75501-FB7B-4031-9561-783740389036}">
      <dsp:nvSpPr>
        <dsp:cNvPr id="0" name=""/>
        <dsp:cNvSpPr/>
      </dsp:nvSpPr>
      <dsp:spPr>
        <a:xfrm rot="5400000">
          <a:off x="-155959" y="1087962"/>
          <a:ext cx="1039729" cy="727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二</a:t>
          </a:r>
        </a:p>
      </dsp:txBody>
      <dsp:txXfrm rot="-5400000">
        <a:off x="1" y="1295907"/>
        <a:ext cx="727810" cy="311919"/>
      </dsp:txXfrm>
    </dsp:sp>
    <dsp:sp modelId="{489356EF-E481-4290-9FCC-67587183C382}">
      <dsp:nvSpPr>
        <dsp:cNvPr id="0" name=""/>
        <dsp:cNvSpPr/>
      </dsp:nvSpPr>
      <dsp:spPr>
        <a:xfrm rot="5400000">
          <a:off x="3293884" y="-1634071"/>
          <a:ext cx="675823" cy="5807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疾病诊治相关流程图</a:t>
          </a:r>
        </a:p>
        <a:p>
          <a:pPr marL="171450" lvl="1" indent="-171450" algn="l" defTabSz="711200">
            <a:lnSpc>
              <a:spcPts val="1500"/>
            </a:lnSpc>
            <a:spcBef>
              <a:spcPct val="0"/>
            </a:spcBef>
            <a:spcAft>
              <a:spcPct val="15000"/>
            </a:spcAft>
            <a:buChar char="•"/>
          </a:pPr>
          <a:r>
            <a:rPr lang="en-US" sz="1600" kern="1200" dirty="0">
              <a:latin typeface="微软雅黑" panose="020B0503020204020204" pitchFamily="34" charset="-122"/>
              <a:ea typeface="微软雅黑" panose="020B0503020204020204" pitchFamily="34" charset="-122"/>
            </a:rPr>
            <a:t>STEMI</a:t>
          </a:r>
          <a:r>
            <a:rPr lang="zh-CN" altLang="en-US" sz="1600" kern="1200" dirty="0">
              <a:latin typeface="微软雅黑" panose="020B0503020204020204" pitchFamily="34" charset="-122"/>
              <a:ea typeface="微软雅黑" panose="020B0503020204020204" pitchFamily="34" charset="-122"/>
            </a:rPr>
            <a:t>、</a:t>
          </a:r>
          <a:r>
            <a:rPr lang="en-US" altLang="zh-CN" sz="1600" kern="1200" dirty="0">
              <a:latin typeface="微软雅黑" panose="020B0503020204020204" pitchFamily="34" charset="-122"/>
              <a:ea typeface="微软雅黑" panose="020B0503020204020204" pitchFamily="34" charset="-122"/>
            </a:rPr>
            <a:t>NSTE-ACS</a:t>
          </a:r>
          <a:r>
            <a:rPr lang="zh-CN" sz="1600" kern="1200" dirty="0">
              <a:latin typeface="微软雅黑" panose="020B0503020204020204" pitchFamily="34" charset="-122"/>
              <a:ea typeface="微软雅黑" panose="020B0503020204020204" pitchFamily="34" charset="-122"/>
            </a:rPr>
            <a:t>药物治疗常规方案</a:t>
          </a:r>
          <a:r>
            <a:rPr lang="en-US" altLang="zh-CN" sz="1600" kern="1200" dirty="0">
              <a:latin typeface="微软雅黑" panose="020B0503020204020204" pitchFamily="34" charset="-122"/>
              <a:ea typeface="微软雅黑" panose="020B0503020204020204" pitchFamily="34" charset="-122"/>
            </a:rPr>
            <a:t> </a:t>
          </a:r>
          <a:endParaRPr lang="en-US" sz="1600" kern="1200" dirty="0">
            <a:latin typeface="微软雅黑" panose="020B0503020204020204" pitchFamily="34" charset="-122"/>
            <a:ea typeface="微软雅黑" panose="020B0503020204020204" pitchFamily="34" charset="-122"/>
          </a:endParaRPr>
        </a:p>
      </dsp:txBody>
      <dsp:txXfrm rot="-5400000">
        <a:off x="727811" y="964993"/>
        <a:ext cx="5774980" cy="609841"/>
      </dsp:txXfrm>
    </dsp:sp>
    <dsp:sp modelId="{A77839C4-F1B7-4DDA-99AF-474DF0D12390}">
      <dsp:nvSpPr>
        <dsp:cNvPr id="0" name=""/>
        <dsp:cNvSpPr/>
      </dsp:nvSpPr>
      <dsp:spPr>
        <a:xfrm rot="5400000">
          <a:off x="-155959" y="2010233"/>
          <a:ext cx="1039729" cy="727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三</a:t>
          </a:r>
        </a:p>
      </dsp:txBody>
      <dsp:txXfrm rot="-5400000">
        <a:off x="1" y="2218178"/>
        <a:ext cx="727810" cy="311919"/>
      </dsp:txXfrm>
    </dsp:sp>
    <dsp:sp modelId="{BC0BB85F-7F37-4649-8FB2-6ECD8F8D03A6}">
      <dsp:nvSpPr>
        <dsp:cNvPr id="0" name=""/>
        <dsp:cNvSpPr/>
      </dsp:nvSpPr>
      <dsp:spPr>
        <a:xfrm rot="5400000">
          <a:off x="3293884" y="-699573"/>
          <a:ext cx="675823" cy="5807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院方与急救中心签订协议书模板</a:t>
          </a:r>
        </a:p>
      </dsp:txBody>
      <dsp:txXfrm rot="-5400000">
        <a:off x="727811" y="1899491"/>
        <a:ext cx="5774980" cy="609841"/>
      </dsp:txXfrm>
    </dsp:sp>
    <dsp:sp modelId="{46EF07E4-4996-4160-8441-F8E5C48797C0}">
      <dsp:nvSpPr>
        <dsp:cNvPr id="0" name=""/>
        <dsp:cNvSpPr/>
      </dsp:nvSpPr>
      <dsp:spPr>
        <a:xfrm rot="5400000">
          <a:off x="-155959" y="2932505"/>
          <a:ext cx="1039729" cy="727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四</a:t>
          </a:r>
        </a:p>
      </dsp:txBody>
      <dsp:txXfrm rot="-5400000">
        <a:off x="1" y="3140450"/>
        <a:ext cx="727810" cy="311919"/>
      </dsp:txXfrm>
    </dsp:sp>
    <dsp:sp modelId="{EC277F2E-6C40-431A-B8FD-E6B407B28FE7}">
      <dsp:nvSpPr>
        <dsp:cNvPr id="0" name=""/>
        <dsp:cNvSpPr/>
      </dsp:nvSpPr>
      <dsp:spPr>
        <a:xfrm rot="5400000">
          <a:off x="3293884" y="210472"/>
          <a:ext cx="675823" cy="5807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培训记录模板</a:t>
          </a:r>
        </a:p>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签到表模板</a:t>
          </a:r>
          <a:endParaRPr lang="en-US" sz="1600" kern="1200" dirty="0">
            <a:latin typeface="微软雅黑" panose="020B0503020204020204" pitchFamily="34" charset="-122"/>
            <a:ea typeface="微软雅黑" panose="020B0503020204020204" pitchFamily="34" charset="-122"/>
          </a:endParaRPr>
        </a:p>
      </dsp:txBody>
      <dsp:txXfrm rot="-5400000">
        <a:off x="727811" y="2809537"/>
        <a:ext cx="5774980" cy="609841"/>
      </dsp:txXfrm>
    </dsp:sp>
    <dsp:sp modelId="{81E3C1A9-C6F8-4931-B7B7-959585D3BA22}">
      <dsp:nvSpPr>
        <dsp:cNvPr id="0" name=""/>
        <dsp:cNvSpPr/>
      </dsp:nvSpPr>
      <dsp:spPr>
        <a:xfrm rot="5400000">
          <a:off x="-155959" y="3854776"/>
          <a:ext cx="1039729" cy="727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五</a:t>
          </a:r>
          <a:endParaRPr lang="en-US" sz="2000" b="1" kern="1200" dirty="0">
            <a:latin typeface="微软雅黑" panose="020B0503020204020204" pitchFamily="34" charset="-122"/>
            <a:ea typeface="微软雅黑" panose="020B0503020204020204" pitchFamily="34" charset="-122"/>
          </a:endParaRPr>
        </a:p>
      </dsp:txBody>
      <dsp:txXfrm rot="-5400000">
        <a:off x="1" y="4062721"/>
        <a:ext cx="727810" cy="311919"/>
      </dsp:txXfrm>
    </dsp:sp>
    <dsp:sp modelId="{F8514DBC-1ED5-4D0C-833D-5942BF1D0497}">
      <dsp:nvSpPr>
        <dsp:cNvPr id="0" name=""/>
        <dsp:cNvSpPr/>
      </dsp:nvSpPr>
      <dsp:spPr>
        <a:xfrm rot="5400000">
          <a:off x="3293884" y="1132743"/>
          <a:ext cx="675823" cy="58079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流程改进的流程图模板</a:t>
          </a:r>
        </a:p>
        <a:p>
          <a:pPr marL="171450" lvl="1" indent="-171450" algn="l" defTabSz="711200">
            <a:lnSpc>
              <a:spcPts val="1500"/>
            </a:lnSpc>
            <a:spcBef>
              <a:spcPct val="0"/>
            </a:spcBef>
            <a:spcAft>
              <a:spcPct val="15000"/>
            </a:spcAft>
            <a:buChar char="•"/>
          </a:pPr>
          <a:r>
            <a:rPr lang="zh-CN" altLang="en-US" sz="1600" kern="1200" dirty="0">
              <a:latin typeface="微软雅黑" panose="020B0503020204020204" pitchFamily="34" charset="-122"/>
              <a:ea typeface="微软雅黑" panose="020B0503020204020204" pitchFamily="34" charset="-122"/>
            </a:rPr>
            <a:t>联合例会制度、典型病例讨论会制度、质量分析会制度模板</a:t>
          </a:r>
          <a:endParaRPr lang="en-US" sz="1600" kern="1200" dirty="0">
            <a:latin typeface="微软雅黑" panose="020B0503020204020204" pitchFamily="34" charset="-122"/>
            <a:ea typeface="微软雅黑" panose="020B0503020204020204" pitchFamily="34" charset="-122"/>
          </a:endParaRPr>
        </a:p>
      </dsp:txBody>
      <dsp:txXfrm rot="-5400000">
        <a:off x="727811" y="3731808"/>
        <a:ext cx="5774980" cy="6098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4E48D-5BF7-4772-94E1-419F022A9E74}" type="datetimeFigureOut">
              <a:rPr lang="zh-CN" altLang="en-US" smtClean="0"/>
              <a:t>2017/3/8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EAC34-FEE5-4CFD-99D3-E836FEB78C71}" type="slidenum">
              <a:rPr lang="zh-CN" altLang="en-US" smtClean="0"/>
              <a:t>‹#›</a:t>
            </a:fld>
            <a:endParaRPr lang="zh-CN" altLang="en-US"/>
          </a:p>
        </p:txBody>
      </p:sp>
    </p:spTree>
    <p:extLst>
      <p:ext uri="{BB962C8B-B14F-4D97-AF65-F5344CB8AC3E}">
        <p14:creationId xmlns:p14="http://schemas.microsoft.com/office/powerpoint/2010/main" val="165054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5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C7DD808D-9357-489B-AB9F-59E128AE5960}" type="slidenum">
              <a:rPr lang="zh-CN" altLang="en-US" b="0" smtClean="0">
                <a:latin typeface="Arial" panose="020B0604020202020204" pitchFamily="34" charset="0"/>
              </a:rPr>
              <a:pPr/>
              <a:t>6</a:t>
            </a:fld>
            <a:endParaRPr lang="zh-CN" altLang="en-US" b="0">
              <a:latin typeface="Arial" panose="020B0604020202020204" pitchFamily="34" charset="0"/>
            </a:endParaRPr>
          </a:p>
        </p:txBody>
      </p:sp>
    </p:spTree>
    <p:extLst>
      <p:ext uri="{BB962C8B-B14F-4D97-AF65-F5344CB8AC3E}">
        <p14:creationId xmlns:p14="http://schemas.microsoft.com/office/powerpoint/2010/main" val="404471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45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83A45A02-7AE8-4D7B-A8B1-CFE32FC76DF5}" type="slidenum">
              <a:rPr lang="zh-CN" altLang="en-US" b="0" smtClean="0">
                <a:latin typeface="Arial" panose="020B0604020202020204" pitchFamily="34" charset="0"/>
              </a:rPr>
              <a:pPr/>
              <a:t>7</a:t>
            </a:fld>
            <a:endParaRPr lang="zh-CN" altLang="en-US" b="0">
              <a:latin typeface="Arial" panose="020B0604020202020204" pitchFamily="34" charset="0"/>
            </a:endParaRPr>
          </a:p>
        </p:txBody>
      </p:sp>
    </p:spTree>
    <p:extLst>
      <p:ext uri="{BB962C8B-B14F-4D97-AF65-F5344CB8AC3E}">
        <p14:creationId xmlns:p14="http://schemas.microsoft.com/office/powerpoint/2010/main" val="144182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66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A2F4784C-8264-47EE-BAA1-1B3FC145B932}" type="slidenum">
              <a:rPr lang="zh-CN" altLang="en-US" b="0" smtClean="0">
                <a:latin typeface="Arial" panose="020B0604020202020204" pitchFamily="34" charset="0"/>
              </a:rPr>
              <a:pPr/>
              <a:t>8</a:t>
            </a:fld>
            <a:endParaRPr lang="zh-CN" altLang="en-US" b="0">
              <a:latin typeface="Arial" panose="020B0604020202020204" pitchFamily="34" charset="0"/>
            </a:endParaRPr>
          </a:p>
        </p:txBody>
      </p:sp>
    </p:spTree>
    <p:extLst>
      <p:ext uri="{BB962C8B-B14F-4D97-AF65-F5344CB8AC3E}">
        <p14:creationId xmlns:p14="http://schemas.microsoft.com/office/powerpoint/2010/main" val="240427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86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62B345EE-84B5-4969-8D52-A60397701623}" type="slidenum">
              <a:rPr lang="zh-CN" altLang="en-US" b="0" smtClean="0">
                <a:latin typeface="Arial" panose="020B0604020202020204" pitchFamily="34" charset="0"/>
              </a:rPr>
              <a:pPr/>
              <a:t>9</a:t>
            </a:fld>
            <a:endParaRPr lang="zh-CN" altLang="en-US" b="0">
              <a:latin typeface="Arial" panose="020B0604020202020204" pitchFamily="34" charset="0"/>
            </a:endParaRPr>
          </a:p>
        </p:txBody>
      </p:sp>
    </p:spTree>
    <p:extLst>
      <p:ext uri="{BB962C8B-B14F-4D97-AF65-F5344CB8AC3E}">
        <p14:creationId xmlns:p14="http://schemas.microsoft.com/office/powerpoint/2010/main" val="187522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07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55499F59-AA09-4954-B8F8-E57985C5750B}" type="slidenum">
              <a:rPr lang="zh-CN" altLang="en-US" b="0" smtClean="0">
                <a:latin typeface="Arial" panose="020B0604020202020204" pitchFamily="34" charset="0"/>
              </a:rPr>
              <a:pPr/>
              <a:t>10</a:t>
            </a:fld>
            <a:endParaRPr lang="zh-CN" altLang="en-US" b="0">
              <a:latin typeface="Arial" panose="020B0604020202020204" pitchFamily="34" charset="0"/>
            </a:endParaRPr>
          </a:p>
        </p:txBody>
      </p:sp>
    </p:spTree>
    <p:extLst>
      <p:ext uri="{BB962C8B-B14F-4D97-AF65-F5344CB8AC3E}">
        <p14:creationId xmlns:p14="http://schemas.microsoft.com/office/powerpoint/2010/main" val="353831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27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DCA95E46-9CB1-4DC8-8D9B-3FC6CEBC4522}" type="slidenum">
              <a:rPr lang="zh-CN" altLang="en-US" b="0" smtClean="0">
                <a:latin typeface="Arial" panose="020B0604020202020204" pitchFamily="34" charset="0"/>
              </a:rPr>
              <a:pPr/>
              <a:t>11</a:t>
            </a:fld>
            <a:endParaRPr lang="zh-CN" altLang="en-US" b="0">
              <a:latin typeface="Arial" panose="020B0604020202020204" pitchFamily="34" charset="0"/>
            </a:endParaRPr>
          </a:p>
        </p:txBody>
      </p:sp>
    </p:spTree>
    <p:extLst>
      <p:ext uri="{BB962C8B-B14F-4D97-AF65-F5344CB8AC3E}">
        <p14:creationId xmlns:p14="http://schemas.microsoft.com/office/powerpoint/2010/main" val="187267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华文新魏" panose="02010800040101010101" pitchFamily="2" charset="-122"/>
                <a:ea typeface="宋体" panose="02010600030101010101" pitchFamily="2" charset="-122"/>
              </a:defRPr>
            </a:lvl1pPr>
            <a:lvl2pPr marL="742950" indent="-285750">
              <a:defRPr b="1">
                <a:solidFill>
                  <a:schemeClr val="tx1"/>
                </a:solidFill>
                <a:latin typeface="华文新魏" panose="02010800040101010101" pitchFamily="2" charset="-122"/>
                <a:ea typeface="宋体" panose="02010600030101010101" pitchFamily="2" charset="-122"/>
              </a:defRPr>
            </a:lvl2pPr>
            <a:lvl3pPr marL="1143000" indent="-228600">
              <a:defRPr b="1">
                <a:solidFill>
                  <a:schemeClr val="tx1"/>
                </a:solidFill>
                <a:latin typeface="华文新魏" panose="02010800040101010101" pitchFamily="2" charset="-122"/>
                <a:ea typeface="宋体" panose="02010600030101010101" pitchFamily="2" charset="-122"/>
              </a:defRPr>
            </a:lvl3pPr>
            <a:lvl4pPr marL="1600200" indent="-228600">
              <a:defRPr b="1">
                <a:solidFill>
                  <a:schemeClr val="tx1"/>
                </a:solidFill>
                <a:latin typeface="华文新魏" panose="02010800040101010101" pitchFamily="2" charset="-122"/>
                <a:ea typeface="宋体" panose="02010600030101010101" pitchFamily="2" charset="-122"/>
              </a:defRPr>
            </a:lvl4pPr>
            <a:lvl5pPr marL="2057400" indent="-228600">
              <a:defRPr b="1">
                <a:solidFill>
                  <a:schemeClr val="tx1"/>
                </a:solidFill>
                <a:latin typeface="华文新魏" panose="02010800040101010101" pitchFamily="2" charset="-122"/>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华文新魏" panose="02010800040101010101" pitchFamily="2" charset="-122"/>
                <a:ea typeface="宋体" panose="02010600030101010101" pitchFamily="2" charset="-122"/>
              </a:defRPr>
            </a:lvl9pPr>
          </a:lstStyle>
          <a:p>
            <a:fld id="{96881BD9-FDD9-4270-8314-ACDC7F7E072C}" type="slidenum">
              <a:rPr lang="zh-CN" altLang="en-US" b="0" smtClean="0">
                <a:latin typeface="Arial" panose="020B0604020202020204" pitchFamily="34" charset="0"/>
              </a:rPr>
              <a:pPr/>
              <a:t>12</a:t>
            </a:fld>
            <a:endParaRPr lang="zh-CN" altLang="en-US" b="0">
              <a:latin typeface="Arial" panose="020B0604020202020204" pitchFamily="34" charset="0"/>
            </a:endParaRPr>
          </a:p>
        </p:txBody>
      </p:sp>
    </p:spTree>
    <p:extLst>
      <p:ext uri="{BB962C8B-B14F-4D97-AF65-F5344CB8AC3E}">
        <p14:creationId xmlns:p14="http://schemas.microsoft.com/office/powerpoint/2010/main" val="2358214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57494"/>
            <a:ext cx="7772400" cy="879475"/>
          </a:xfrm>
        </p:spPr>
        <p:txBody>
          <a:bodyPr anchor="b">
            <a:normAutofit/>
          </a:bodyPr>
          <a:lstStyle>
            <a:lvl1pPr algn="ctr">
              <a:defRPr sz="4400">
                <a:solidFill>
                  <a:schemeClr val="bg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690949"/>
            <a:ext cx="6858000" cy="156593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Tree>
    <p:extLst>
      <p:ext uri="{BB962C8B-B14F-4D97-AF65-F5344CB8AC3E}">
        <p14:creationId xmlns:p14="http://schemas.microsoft.com/office/powerpoint/2010/main" val="224648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164522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98577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76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92920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143931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58133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341581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321723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185528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82155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2F88A7-F94B-4222-BF0E-5D3A74EE6EB5}" type="datetimeFigureOut">
              <a:rPr lang="zh-CN" altLang="en-US" smtClean="0"/>
              <a:t>2017/3/8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3B0522-DCEC-4CB6-AA2D-2C4F3EA0ECF1}" type="slidenum">
              <a:rPr lang="zh-CN" altLang="en-US" smtClean="0"/>
              <a:t>‹#›</a:t>
            </a:fld>
            <a:endParaRPr lang="zh-CN" altLang="en-US"/>
          </a:p>
        </p:txBody>
      </p:sp>
    </p:spTree>
    <p:extLst>
      <p:ext uri="{BB962C8B-B14F-4D97-AF65-F5344CB8AC3E}">
        <p14:creationId xmlns:p14="http://schemas.microsoft.com/office/powerpoint/2010/main" val="308342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018903" y="214901"/>
            <a:ext cx="7496448" cy="69791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03112"/>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Footer Placeholder 4"/>
          <p:cNvSpPr>
            <a:spLocks noGrp="1"/>
          </p:cNvSpPr>
          <p:nvPr>
            <p:ph type="ftr" sz="quarter" idx="3"/>
          </p:nvPr>
        </p:nvSpPr>
        <p:spPr>
          <a:xfrm>
            <a:off x="628650" y="62779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31119231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70" r:id="rId12"/>
  </p:sldLayoutIdLst>
  <p:txStyles>
    <p:titleStyle>
      <a:lvl1pPr algn="ctr" defTabSz="914400" rtl="0" eaLnBrk="1" latinLnBrk="0" hangingPunct="1">
        <a:lnSpc>
          <a:spcPct val="90000"/>
        </a:lnSpc>
        <a:spcBef>
          <a:spcPct val="0"/>
        </a:spcBef>
        <a:buNone/>
        <a:defRPr sz="28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hyperlink" Target="http://www.chinacpc.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62227"/>
            <a:ext cx="9144000" cy="1707775"/>
          </a:xfrm>
          <a:prstGeom prst="rect">
            <a:avLst/>
          </a:prstGeom>
        </p:spPr>
        <p:txBody>
          <a:bodyPr wrap="square">
            <a:spAutoFit/>
          </a:bodyPr>
          <a:lstStyle/>
          <a:p>
            <a:pPr algn="ctr">
              <a:lnSpc>
                <a:spcPts val="6600"/>
              </a:lnSpc>
            </a:pPr>
            <a:r>
              <a:rPr lang="zh-CN" altLang="en-US" sz="4400" b="1" dirty="0">
                <a:solidFill>
                  <a:schemeClr val="bg1"/>
                </a:solidFill>
                <a:latin typeface="微软雅黑" panose="020B0503020204020204" pitchFamily="34" charset="-122"/>
                <a:ea typeface="微软雅黑" panose="020B0503020204020204" pitchFamily="34" charset="-122"/>
              </a:rPr>
              <a:t>中国胸痛中心建设</a:t>
            </a:r>
            <a:endParaRPr lang="en-US" altLang="zh-CN" sz="4400" b="1" dirty="0">
              <a:solidFill>
                <a:schemeClr val="bg1"/>
              </a:solidFill>
              <a:latin typeface="微软雅黑" panose="020B0503020204020204" pitchFamily="34" charset="-122"/>
              <a:ea typeface="微软雅黑" panose="020B0503020204020204" pitchFamily="34" charset="-122"/>
            </a:endParaRPr>
          </a:p>
          <a:p>
            <a:pPr algn="ctr">
              <a:lnSpc>
                <a:spcPts val="6600"/>
              </a:lnSpc>
            </a:pPr>
            <a:r>
              <a:rPr lang="zh-CN" altLang="en-US" sz="4400" b="1" dirty="0">
                <a:solidFill>
                  <a:schemeClr val="bg1"/>
                </a:solidFill>
                <a:latin typeface="微软雅黑" panose="020B0503020204020204" pitchFamily="34" charset="-122"/>
                <a:ea typeface="微软雅黑" panose="020B0503020204020204" pitchFamily="34" charset="-122"/>
              </a:rPr>
              <a:t>流程及工具包</a:t>
            </a:r>
          </a:p>
        </p:txBody>
      </p:sp>
      <p:sp>
        <p:nvSpPr>
          <p:cNvPr id="2" name="文本框 1"/>
          <p:cNvSpPr txBox="1"/>
          <p:nvPr/>
        </p:nvSpPr>
        <p:spPr>
          <a:xfrm>
            <a:off x="3598015" y="3331028"/>
            <a:ext cx="1947970" cy="707886"/>
          </a:xfrm>
          <a:prstGeom prst="rect">
            <a:avLst/>
          </a:prstGeom>
          <a:noFill/>
        </p:spPr>
        <p:txBody>
          <a:bodyPr wrap="non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XXX</a:t>
            </a:r>
            <a:r>
              <a:rPr lang="zh-CN" altLang="en-US" sz="2000" b="1" dirty="0">
                <a:solidFill>
                  <a:schemeClr val="bg1"/>
                </a:solidFill>
                <a:latin typeface="微软雅黑" panose="020B0503020204020204" pitchFamily="34" charset="-122"/>
                <a:ea typeface="微软雅黑" panose="020B0503020204020204" pitchFamily="34" charset="-122"/>
              </a:rPr>
              <a:t>医院</a:t>
            </a:r>
            <a:r>
              <a:rPr lang="en-US" altLang="zh-CN" sz="2000" b="1" dirty="0">
                <a:solidFill>
                  <a:schemeClr val="bg1"/>
                </a:solidFill>
                <a:latin typeface="微软雅黑" panose="020B0503020204020204" pitchFamily="34" charset="-122"/>
                <a:ea typeface="微软雅黑" panose="020B0503020204020204" pitchFamily="34" charset="-122"/>
              </a:rPr>
              <a:t>XXX</a:t>
            </a:r>
          </a:p>
          <a:p>
            <a:pPr algn="ctr"/>
            <a:r>
              <a:rPr lang="en-US" altLang="zh-CN" sz="2000" b="1" dirty="0">
                <a:solidFill>
                  <a:schemeClr val="bg1"/>
                </a:solidFill>
                <a:latin typeface="微软雅黑" panose="020B0503020204020204" pitchFamily="34" charset="-122"/>
                <a:ea typeface="微软雅黑" panose="020B0503020204020204" pitchFamily="34" charset="-122"/>
              </a:rPr>
              <a:t>2017</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X</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X</a:t>
            </a:r>
            <a:r>
              <a:rPr lang="zh-CN" altLang="en-US" sz="2000" b="1" dirty="0">
                <a:solidFill>
                  <a:schemeClr val="bg1"/>
                </a:solidFill>
                <a:latin typeface="微软雅黑" panose="020B0503020204020204" pitchFamily="34" charset="-122"/>
                <a:ea typeface="微软雅黑" panose="020B0503020204020204" pitchFamily="34" charset="-122"/>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912006" y="277719"/>
            <a:ext cx="7709089" cy="535531"/>
          </a:xfrm>
        </p:spPr>
        <p:txBody>
          <a:bodyPr vert="horz" wrap="square" lIns="91440" tIns="45720" rIns="91440" bIns="45720" rtlCol="0" anchor="ctr">
            <a:spAutoFit/>
          </a:bodyPr>
          <a:lstStyle/>
          <a:p>
            <a:pPr algn="l"/>
            <a:r>
              <a:rPr lang="zh-CN" altLang="en-US" sz="3200" dirty="0">
                <a:solidFill>
                  <a:srgbClr val="002060"/>
                </a:solidFill>
              </a:rPr>
              <a:t>与基层医疗机构合作实施统一的救治方案</a:t>
            </a:r>
          </a:p>
        </p:txBody>
      </p:sp>
      <p:graphicFrame>
        <p:nvGraphicFramePr>
          <p:cNvPr id="5" name="图示 4"/>
          <p:cNvGraphicFramePr/>
          <p:nvPr>
            <p:extLst/>
          </p:nvPr>
        </p:nvGraphicFramePr>
        <p:xfrm>
          <a:off x="1215020" y="1452262"/>
          <a:ext cx="6891749" cy="4506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3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932975" y="244713"/>
            <a:ext cx="4572000" cy="535531"/>
          </a:xfrm>
        </p:spPr>
        <p:txBody>
          <a:bodyPr vert="horz" lIns="91440" tIns="45720" rIns="91440" bIns="45720" rtlCol="0" anchor="ctr">
            <a:spAutoFit/>
          </a:bodyPr>
          <a:lstStyle/>
          <a:p>
            <a:pPr algn="l"/>
            <a:r>
              <a:rPr lang="zh-CN" altLang="en-US" sz="3200" dirty="0">
                <a:solidFill>
                  <a:srgbClr val="002060"/>
                </a:solidFill>
              </a:rPr>
              <a:t>社区人群教育 </a:t>
            </a:r>
          </a:p>
        </p:txBody>
      </p:sp>
      <p:sp>
        <p:nvSpPr>
          <p:cNvPr id="31747" name="内容占位符 2"/>
          <p:cNvSpPr>
            <a:spLocks noGrp="1" noChangeArrowheads="1"/>
          </p:cNvSpPr>
          <p:nvPr>
            <p:ph idx="1"/>
          </p:nvPr>
        </p:nvSpPr>
        <p:spPr>
          <a:xfrm>
            <a:off x="288571" y="2916796"/>
            <a:ext cx="2275497" cy="1294451"/>
          </a:xfrm>
          <a:ln w="28575">
            <a:headEnd/>
            <a:tailEnd/>
          </a:ln>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0" indent="0" eaLnBrk="1" hangingPunct="1">
              <a:lnSpc>
                <a:spcPct val="140000"/>
              </a:lnSpc>
              <a:buNone/>
            </a:pPr>
            <a:r>
              <a:rPr lang="zh-CN" altLang="en-US" sz="2800" b="1" dirty="0">
                <a:latin typeface="微软雅黑" panose="020B0503020204020204" pitchFamily="34" charset="-122"/>
                <a:ea typeface="微软雅黑" panose="020B0503020204020204" pitchFamily="34" charset="-122"/>
              </a:rPr>
              <a:t>提升民众的自救、急救意识及对胸痛相关疾病的认识</a:t>
            </a:r>
            <a:endParaRPr lang="en-US" altLang="zh-CN" sz="2800" b="1" dirty="0">
              <a:latin typeface="微软雅黑" panose="020B0503020204020204" pitchFamily="34" charset="-122"/>
              <a:ea typeface="微软雅黑" panose="020B0503020204020204" pitchFamily="34" charset="-122"/>
            </a:endParaRPr>
          </a:p>
        </p:txBody>
      </p:sp>
      <p:graphicFrame>
        <p:nvGraphicFramePr>
          <p:cNvPr id="5" name="图示 4"/>
          <p:cNvGraphicFramePr/>
          <p:nvPr>
            <p:extLst/>
          </p:nvPr>
        </p:nvGraphicFramePr>
        <p:xfrm>
          <a:off x="2564068" y="1614349"/>
          <a:ext cx="6416160" cy="389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60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902174" y="258360"/>
            <a:ext cx="4573588" cy="535531"/>
          </a:xfrm>
        </p:spPr>
        <p:txBody>
          <a:bodyPr vert="horz" lIns="91440" tIns="45720" rIns="91440" bIns="45720" rtlCol="0" anchor="ctr">
            <a:spAutoFit/>
          </a:bodyPr>
          <a:lstStyle/>
          <a:p>
            <a:pPr algn="l"/>
            <a:r>
              <a:rPr lang="zh-CN" altLang="en-US" sz="3200" dirty="0">
                <a:solidFill>
                  <a:srgbClr val="002060"/>
                </a:solidFill>
              </a:rPr>
              <a:t>持续改进 </a:t>
            </a:r>
          </a:p>
        </p:txBody>
      </p:sp>
      <p:sp>
        <p:nvSpPr>
          <p:cNvPr id="5" name="内容占位符 2"/>
          <p:cNvSpPr txBox="1">
            <a:spLocks noChangeArrowheads="1"/>
          </p:cNvSpPr>
          <p:nvPr/>
        </p:nvSpPr>
        <p:spPr>
          <a:xfrm>
            <a:off x="288571" y="3162457"/>
            <a:ext cx="2275497" cy="836338"/>
          </a:xfrm>
          <a:prstGeom prst="rect">
            <a:avLst/>
          </a:prstGeom>
          <a:ln w="28575" cap="flat" cmpd="sng" algn="ctr">
            <a:solidFill>
              <a:schemeClr val="accent4"/>
            </a:solidFill>
            <a:prstDash val="solid"/>
            <a:miter lim="800000"/>
            <a:headEnd/>
            <a:tailEnd/>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buNone/>
            </a:pPr>
            <a:r>
              <a:rPr lang="zh-CN" altLang="en-US" sz="2000" b="1" dirty="0">
                <a:latin typeface="微软雅黑" panose="020B0503020204020204" pitchFamily="34" charset="-122"/>
                <a:ea typeface="微软雅黑" panose="020B0503020204020204" pitchFamily="34" charset="-122"/>
              </a:rPr>
              <a:t>持续改进机制及效果评估</a:t>
            </a:r>
            <a:r>
              <a:rPr lang="en-US" altLang="zh-CN" sz="2000" b="1" dirty="0">
                <a:latin typeface="微软雅黑" panose="020B0503020204020204" pitchFamily="34" charset="-122"/>
                <a:ea typeface="微软雅黑" panose="020B0503020204020204" pitchFamily="34" charset="-122"/>
              </a:rPr>
              <a:t> </a:t>
            </a:r>
          </a:p>
        </p:txBody>
      </p:sp>
      <p:graphicFrame>
        <p:nvGraphicFramePr>
          <p:cNvPr id="6" name="图示 5"/>
          <p:cNvGraphicFramePr/>
          <p:nvPr>
            <p:extLst/>
          </p:nvPr>
        </p:nvGraphicFramePr>
        <p:xfrm>
          <a:off x="2564068" y="1614349"/>
          <a:ext cx="6416160" cy="389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12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292941"/>
            <a:ext cx="8229600" cy="503894"/>
          </a:xfrm>
        </p:spPr>
        <p:txBody>
          <a:bodyPr>
            <a:normAutofit lnSpcReduction="10000"/>
          </a:bodyPr>
          <a:lstStyle/>
          <a:p>
            <a:pPr marL="0" indent="0">
              <a:buNone/>
            </a:pPr>
            <a:r>
              <a:rPr lang="zh-CN" altLang="en-US" sz="3200" b="1" kern="100" dirty="0">
                <a:solidFill>
                  <a:srgbClr val="002060"/>
                </a:solidFill>
                <a:latin typeface="等线" panose="02010600030101010101" pitchFamily="2" charset="-122"/>
                <a:cs typeface="Times New Roman" panose="02020603050405020304" pitchFamily="18" charset="0"/>
              </a:rPr>
              <a:t>目录</a:t>
            </a:r>
          </a:p>
        </p:txBody>
      </p:sp>
      <p:sp>
        <p:nvSpPr>
          <p:cNvPr id="2" name="文本框 1"/>
          <p:cNvSpPr txBox="1"/>
          <p:nvPr/>
        </p:nvSpPr>
        <p:spPr>
          <a:xfrm>
            <a:off x="3461658" y="2573383"/>
            <a:ext cx="2441694" cy="1384995"/>
          </a:xfrm>
          <a:prstGeom prst="rect">
            <a:avLst/>
          </a:prstGeom>
          <a:noFill/>
        </p:spPr>
        <p:txBody>
          <a:bodyPr wrap="none" rtlCol="0">
            <a:spAutoFit/>
          </a:bodyPr>
          <a:lstStyle/>
          <a:p>
            <a:pPr marL="457200" indent="-457200">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建设流程</a:t>
            </a:r>
            <a:endParaRPr lang="en-US" altLang="zh-CN" sz="2800" b="1"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p"/>
            </a:pPr>
            <a:r>
              <a:rPr lang="zh-CN" altLang="en-US" sz="2800" b="1" dirty="0">
                <a:solidFill>
                  <a:srgbClr val="0070C0"/>
                </a:solidFill>
                <a:latin typeface="微软雅黑" panose="020B0503020204020204" pitchFamily="34" charset="-122"/>
                <a:ea typeface="微软雅黑" panose="020B0503020204020204" pitchFamily="34" charset="-122"/>
              </a:rPr>
              <a:t>工具包介绍</a:t>
            </a:r>
          </a:p>
        </p:txBody>
      </p:sp>
    </p:spTree>
    <p:extLst>
      <p:ext uri="{BB962C8B-B14F-4D97-AF65-F5344CB8AC3E}">
        <p14:creationId xmlns:p14="http://schemas.microsoft.com/office/powerpoint/2010/main" val="378716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868062" y="232588"/>
            <a:ext cx="6567785" cy="641547"/>
          </a:xfrm>
          <a:prstGeom prst="rect">
            <a:avLst/>
          </a:prstGeom>
        </p:spPr>
        <p:txBody>
          <a:bodyPr vert="horz" lIns="102410" tIns="51205" rIns="102410" bIns="51205" rtlCol="0" anchor="ctr">
            <a:normAutofit/>
          </a:bodyPr>
          <a:lstStyle>
            <a:lvl1pPr algn="ctr" defTabSz="1024104" rtl="0" eaLnBrk="1" latinLnBrk="0" hangingPunct="1">
              <a:spcBef>
                <a:spcPct val="0"/>
              </a:spcBef>
              <a:buNone/>
              <a:defRPr sz="3200" kern="1200">
                <a:solidFill>
                  <a:schemeClr val="tx1">
                    <a:lumMod val="75000"/>
                    <a:lumOff val="25000"/>
                  </a:schemeClr>
                </a:solidFill>
                <a:latin typeface="微软雅黑" pitchFamily="34" charset="-122"/>
                <a:ea typeface="微软雅黑" pitchFamily="34" charset="-122"/>
                <a:cs typeface="+mj-cs"/>
              </a:defRPr>
            </a:lvl1pPr>
          </a:lstStyle>
          <a:p>
            <a:pPr algn="l" defTabSz="914400">
              <a:lnSpc>
                <a:spcPct val="90000"/>
              </a:lnSpc>
            </a:pPr>
            <a:r>
              <a:rPr lang="zh-CN" altLang="en-US" b="1" dirty="0">
                <a:solidFill>
                  <a:srgbClr val="002060"/>
                </a:solidFill>
              </a:rPr>
              <a:t>中国胸痛中心认证标准</a:t>
            </a:r>
          </a:p>
        </p:txBody>
      </p:sp>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74" y="1303453"/>
            <a:ext cx="52768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04" y="1546340"/>
            <a:ext cx="44196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689" y="1720633"/>
            <a:ext cx="529590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913" y="1961187"/>
            <a:ext cx="618172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679713" y="3982736"/>
            <a:ext cx="617592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五大要素</a:t>
            </a:r>
            <a:endParaRPr lang="en-US" altLang="zh-CN" sz="3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sz="3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110</a:t>
            </a:r>
            <a:r>
              <a:rPr lang="zh-CN" altLang="en-US" sz="3600" b="1" dirty="0">
                <a:solidFill>
                  <a:srgbClr val="FF0000"/>
                </a:solidFill>
                <a:latin typeface="微软雅黑" panose="020B0503020204020204" pitchFamily="34" charset="-122"/>
                <a:ea typeface="微软雅黑" panose="020B0503020204020204" pitchFamily="34" charset="-122"/>
              </a:rPr>
              <a:t>余材料准备</a:t>
            </a:r>
          </a:p>
        </p:txBody>
      </p:sp>
    </p:spTree>
    <p:extLst>
      <p:ext uri="{BB962C8B-B14F-4D97-AF65-F5344CB8AC3E}">
        <p14:creationId xmlns:p14="http://schemas.microsoft.com/office/powerpoint/2010/main" val="1135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1000" fill="hold"/>
                                        <p:tgtEl>
                                          <p:spTgt spid="104453"/>
                                        </p:tgtEl>
                                        <p:attrNameLst>
                                          <p:attrName>ppt_x</p:attrName>
                                        </p:attrNameLst>
                                      </p:cBhvr>
                                      <p:tavLst>
                                        <p:tav tm="0">
                                          <p:val>
                                            <p:strVal val="1+#ppt_w/2"/>
                                          </p:val>
                                        </p:tav>
                                        <p:tav tm="100000">
                                          <p:val>
                                            <p:strVal val="#ppt_x"/>
                                          </p:val>
                                        </p:tav>
                                      </p:tavLst>
                                    </p:anim>
                                    <p:anim calcmode="lin" valueType="num">
                                      <p:cBhvr additive="base">
                                        <p:cTn id="8" dur="1000" fill="hold"/>
                                        <p:tgtEl>
                                          <p:spTgt spid="10445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04454"/>
                                        </p:tgtEl>
                                        <p:attrNameLst>
                                          <p:attrName>style.visibility</p:attrName>
                                        </p:attrNameLst>
                                      </p:cBhvr>
                                      <p:to>
                                        <p:strVal val="visible"/>
                                      </p:to>
                                    </p:set>
                                    <p:anim calcmode="lin" valueType="num">
                                      <p:cBhvr additive="base">
                                        <p:cTn id="12" dur="1000" fill="hold"/>
                                        <p:tgtEl>
                                          <p:spTgt spid="104454"/>
                                        </p:tgtEl>
                                        <p:attrNameLst>
                                          <p:attrName>ppt_x</p:attrName>
                                        </p:attrNameLst>
                                      </p:cBhvr>
                                      <p:tavLst>
                                        <p:tav tm="0">
                                          <p:val>
                                            <p:strVal val="1+#ppt_w/2"/>
                                          </p:val>
                                        </p:tav>
                                        <p:tav tm="100000">
                                          <p:val>
                                            <p:strVal val="#ppt_x"/>
                                          </p:val>
                                        </p:tav>
                                      </p:tavLst>
                                    </p:anim>
                                    <p:anim calcmode="lin" valueType="num">
                                      <p:cBhvr additive="base">
                                        <p:cTn id="13" dur="1000" fill="hold"/>
                                        <p:tgtEl>
                                          <p:spTgt spid="10445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04455"/>
                                        </p:tgtEl>
                                        <p:attrNameLst>
                                          <p:attrName>style.visibility</p:attrName>
                                        </p:attrNameLst>
                                      </p:cBhvr>
                                      <p:to>
                                        <p:strVal val="visible"/>
                                      </p:to>
                                    </p:set>
                                    <p:anim calcmode="lin" valueType="num">
                                      <p:cBhvr additive="base">
                                        <p:cTn id="17" dur="1000" fill="hold"/>
                                        <p:tgtEl>
                                          <p:spTgt spid="104455"/>
                                        </p:tgtEl>
                                        <p:attrNameLst>
                                          <p:attrName>ppt_x</p:attrName>
                                        </p:attrNameLst>
                                      </p:cBhvr>
                                      <p:tavLst>
                                        <p:tav tm="0">
                                          <p:val>
                                            <p:strVal val="1+#ppt_w/2"/>
                                          </p:val>
                                        </p:tav>
                                        <p:tav tm="100000">
                                          <p:val>
                                            <p:strVal val="#ppt_x"/>
                                          </p:val>
                                        </p:tav>
                                      </p:tavLst>
                                    </p:anim>
                                    <p:anim calcmode="lin" valueType="num">
                                      <p:cBhvr additive="base">
                                        <p:cTn id="18" dur="1000" fill="hold"/>
                                        <p:tgtEl>
                                          <p:spTgt spid="10445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04456"/>
                                        </p:tgtEl>
                                        <p:attrNameLst>
                                          <p:attrName>style.visibility</p:attrName>
                                        </p:attrNameLst>
                                      </p:cBhvr>
                                      <p:to>
                                        <p:strVal val="visible"/>
                                      </p:to>
                                    </p:set>
                                    <p:anim calcmode="lin" valueType="num">
                                      <p:cBhvr additive="base">
                                        <p:cTn id="22" dur="1000" fill="hold"/>
                                        <p:tgtEl>
                                          <p:spTgt spid="104456"/>
                                        </p:tgtEl>
                                        <p:attrNameLst>
                                          <p:attrName>ppt_x</p:attrName>
                                        </p:attrNameLst>
                                      </p:cBhvr>
                                      <p:tavLst>
                                        <p:tav tm="0">
                                          <p:val>
                                            <p:strVal val="1+#ppt_w/2"/>
                                          </p:val>
                                        </p:tav>
                                        <p:tav tm="100000">
                                          <p:val>
                                            <p:strVal val="#ppt_x"/>
                                          </p:val>
                                        </p:tav>
                                      </p:tavLst>
                                    </p:anim>
                                    <p:anim calcmode="lin" valueType="num">
                                      <p:cBhvr additive="base">
                                        <p:cTn id="23" dur="1000" fill="hold"/>
                                        <p:tgtEl>
                                          <p:spTgt spid="104456"/>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879836" y="198927"/>
            <a:ext cx="8316416" cy="6415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rgbClr val="254061"/>
                </a:solidFill>
                <a:latin typeface="微软雅黑" pitchFamily="34" charset="-122"/>
                <a:ea typeface="微软雅黑" pitchFamily="34" charset="-122"/>
              </a:rPr>
              <a:t>认证标准的解读、归纳和整理</a:t>
            </a:r>
          </a:p>
        </p:txBody>
      </p:sp>
      <p:pic>
        <p:nvPicPr>
          <p:cNvPr id="5" name="图片 4" descr="untitled.png"/>
          <p:cNvPicPr>
            <a:picLocks noChangeAspect="1"/>
          </p:cNvPicPr>
          <p:nvPr/>
        </p:nvPicPr>
        <p:blipFill>
          <a:blip r:embed="rId2"/>
          <a:stretch>
            <a:fillRect/>
          </a:stretch>
        </p:blipFill>
        <p:spPr>
          <a:xfrm>
            <a:off x="272497" y="2069460"/>
            <a:ext cx="4887331" cy="3402573"/>
          </a:xfrm>
          <a:prstGeom prst="rect">
            <a:avLst/>
          </a:prstGeom>
        </p:spPr>
      </p:pic>
      <p:sp>
        <p:nvSpPr>
          <p:cNvPr id="6" name="TextBox 5"/>
          <p:cNvSpPr txBox="1"/>
          <p:nvPr/>
        </p:nvSpPr>
        <p:spPr>
          <a:xfrm>
            <a:off x="5273945" y="1969150"/>
            <a:ext cx="3674111" cy="3416320"/>
          </a:xfrm>
          <a:prstGeom prst="rect">
            <a:avLst/>
          </a:prstGeom>
          <a:noFill/>
        </p:spPr>
        <p:txBody>
          <a:bodyPr wrap="square" rtlCol="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胸痛中心申报材料有哪些？</a:t>
            </a:r>
            <a:endParaRPr lang="en-US" altLang="zh-CN" sz="2400" b="1" dirty="0">
              <a:solidFill>
                <a:srgbClr val="002060"/>
              </a:solidFill>
              <a:latin typeface="微软雅黑" panose="020B0503020204020204" pitchFamily="34" charset="-122"/>
              <a:ea typeface="微软雅黑" panose="020B0503020204020204" pitchFamily="34" charset="-122"/>
            </a:endParaRPr>
          </a:p>
          <a:p>
            <a:endParaRPr lang="en-US" altLang="zh-CN" sz="2400" b="1" dirty="0">
              <a:solidFill>
                <a:srgbClr val="002060"/>
              </a:solidFill>
              <a:latin typeface="微软雅黑" panose="020B0503020204020204" pitchFamily="34" charset="-122"/>
              <a:ea typeface="微软雅黑" panose="020B0503020204020204" pitchFamily="34" charset="-122"/>
            </a:endParaRPr>
          </a:p>
          <a:p>
            <a:r>
              <a:rPr lang="zh-CN" altLang="en-US" sz="2400" b="1" dirty="0">
                <a:solidFill>
                  <a:srgbClr val="002060"/>
                </a:solidFill>
                <a:latin typeface="微软雅黑" panose="020B0503020204020204" pitchFamily="34" charset="-122"/>
                <a:ea typeface="微软雅黑" panose="020B0503020204020204" pitchFamily="34" charset="-122"/>
              </a:rPr>
              <a:t>材料怎么填写才规范？</a:t>
            </a:r>
            <a:endParaRPr lang="en-US" altLang="zh-CN" sz="2400" b="1" dirty="0">
              <a:solidFill>
                <a:srgbClr val="002060"/>
              </a:solidFill>
              <a:latin typeface="微软雅黑" panose="020B0503020204020204" pitchFamily="34" charset="-122"/>
              <a:ea typeface="微软雅黑" panose="020B0503020204020204" pitchFamily="34" charset="-122"/>
            </a:endParaRPr>
          </a:p>
          <a:p>
            <a:endParaRPr lang="en-US" altLang="zh-CN" sz="2400" b="1" dirty="0">
              <a:solidFill>
                <a:srgbClr val="002060"/>
              </a:solidFill>
              <a:latin typeface="微软雅黑" panose="020B0503020204020204" pitchFamily="34" charset="-122"/>
              <a:ea typeface="微软雅黑" panose="020B0503020204020204" pitchFamily="34" charset="-122"/>
            </a:endParaRPr>
          </a:p>
          <a:p>
            <a:r>
              <a:rPr lang="zh-CN" altLang="en-US" sz="2400" b="1" dirty="0">
                <a:solidFill>
                  <a:srgbClr val="002060"/>
                </a:solidFill>
                <a:latin typeface="微软雅黑" panose="020B0503020204020204" pitchFamily="34" charset="-122"/>
                <a:ea typeface="微软雅黑" panose="020B0503020204020204" pitchFamily="34" charset="-122"/>
              </a:rPr>
              <a:t>院内流程图怎么做？</a:t>
            </a:r>
            <a:endParaRPr lang="en-US" altLang="zh-CN" sz="2400" b="1" dirty="0">
              <a:solidFill>
                <a:srgbClr val="002060"/>
              </a:solidFill>
              <a:latin typeface="微软雅黑" panose="020B0503020204020204" pitchFamily="34" charset="-122"/>
              <a:ea typeface="微软雅黑" panose="020B0503020204020204" pitchFamily="34" charset="-122"/>
            </a:endParaRPr>
          </a:p>
          <a:p>
            <a:endParaRPr lang="en-US" altLang="zh-CN" sz="2400" b="1" dirty="0">
              <a:solidFill>
                <a:srgbClr val="002060"/>
              </a:solidFill>
              <a:latin typeface="微软雅黑" panose="020B0503020204020204" pitchFamily="34" charset="-122"/>
              <a:ea typeface="微软雅黑" panose="020B0503020204020204" pitchFamily="34" charset="-122"/>
            </a:endParaRPr>
          </a:p>
          <a:p>
            <a:r>
              <a:rPr lang="en-US" altLang="zh-CN" sz="2400" b="1" dirty="0">
                <a:solidFill>
                  <a:srgbClr val="002060"/>
                </a:solidFill>
                <a:latin typeface="微软雅黑" panose="020B0503020204020204" pitchFamily="34" charset="-122"/>
                <a:ea typeface="微软雅黑" panose="020B0503020204020204" pitchFamily="34" charset="-122"/>
              </a:rPr>
              <a:t>…</a:t>
            </a:r>
          </a:p>
          <a:p>
            <a:r>
              <a:rPr lang="en-US" altLang="zh-CN" sz="2400" b="1" dirty="0">
                <a:solidFill>
                  <a:srgbClr val="002060"/>
                </a:solidFill>
                <a:latin typeface="微软雅黑" panose="020B0503020204020204" pitchFamily="34" charset="-122"/>
                <a:ea typeface="微软雅黑" panose="020B0503020204020204" pitchFamily="34" charset="-122"/>
              </a:rPr>
              <a:t>…</a:t>
            </a:r>
          </a:p>
          <a:p>
            <a:r>
              <a:rPr lang="en-US" altLang="zh-CN" sz="2400" b="1" dirty="0">
                <a:solidFill>
                  <a:srgbClr val="002060"/>
                </a:solidFill>
                <a:latin typeface="微软雅黑" panose="020B0503020204020204" pitchFamily="34" charset="-122"/>
                <a:ea typeface="微软雅黑" panose="020B0503020204020204" pitchFamily="34" charset="-122"/>
              </a:rPr>
              <a:t>…</a:t>
            </a:r>
            <a:endParaRPr lang="zh-CN" altLang="en-US" sz="24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74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1415" y="223933"/>
            <a:ext cx="7164287" cy="584775"/>
          </a:xfrm>
          <a:prstGeom prst="rect">
            <a:avLst/>
          </a:prstGeom>
          <a:noFill/>
        </p:spPr>
        <p:txBody>
          <a:bodyPr wrap="square" rtlCol="0">
            <a:spAutoFit/>
          </a:bodyPr>
          <a:lstStyle/>
          <a:p>
            <a:r>
              <a:rPr lang="zh-CN" altLang="en-US" sz="3200" b="1" dirty="0">
                <a:solidFill>
                  <a:srgbClr val="254061"/>
                </a:solidFill>
                <a:latin typeface="微软雅黑" pitchFamily="34" charset="-122"/>
                <a:ea typeface="微软雅黑" pitchFamily="34" charset="-122"/>
                <a:cs typeface="+mj-cs"/>
              </a:rPr>
              <a:t>如何提高胸痛中心建设水平</a:t>
            </a:r>
          </a:p>
        </p:txBody>
      </p:sp>
      <p:sp>
        <p:nvSpPr>
          <p:cNvPr id="5" name="对角圆角矩形 4"/>
          <p:cNvSpPr/>
          <p:nvPr/>
        </p:nvSpPr>
        <p:spPr>
          <a:xfrm>
            <a:off x="881415" y="1616061"/>
            <a:ext cx="1938698" cy="785818"/>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latin typeface="微软雅黑" panose="020B0503020204020204" pitchFamily="34" charset="-122"/>
                <a:ea typeface="微软雅黑" panose="020B0503020204020204" pitchFamily="34" charset="-122"/>
              </a:rPr>
              <a:t>培训</a:t>
            </a:r>
          </a:p>
        </p:txBody>
      </p:sp>
      <p:sp>
        <p:nvSpPr>
          <p:cNvPr id="6" name="对角圆角矩形 5"/>
          <p:cNvSpPr/>
          <p:nvPr/>
        </p:nvSpPr>
        <p:spPr>
          <a:xfrm>
            <a:off x="891287" y="3330573"/>
            <a:ext cx="1928826" cy="785818"/>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solidFill>
                  <a:srgbClr val="FF0000"/>
                </a:solidFill>
                <a:latin typeface="微软雅黑" panose="020B0503020204020204" pitchFamily="34" charset="-122"/>
                <a:ea typeface="微软雅黑" panose="020B0503020204020204" pitchFamily="34" charset="-122"/>
              </a:rPr>
              <a:t>辅助医院建设的工具包</a:t>
            </a:r>
          </a:p>
        </p:txBody>
      </p:sp>
      <p:sp>
        <p:nvSpPr>
          <p:cNvPr id="7" name="对角圆角矩形 6"/>
          <p:cNvSpPr/>
          <p:nvPr/>
        </p:nvSpPr>
        <p:spPr>
          <a:xfrm>
            <a:off x="962725" y="4830771"/>
            <a:ext cx="1857388" cy="714380"/>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latin typeface="微软雅黑" panose="020B0503020204020204" pitchFamily="34" charset="-122"/>
                <a:ea typeface="微软雅黑" panose="020B0503020204020204" pitchFamily="34" charset="-122"/>
              </a:rPr>
              <a:t>志愿者帮扶</a:t>
            </a:r>
          </a:p>
        </p:txBody>
      </p:sp>
      <p:sp>
        <p:nvSpPr>
          <p:cNvPr id="8" name="流程图: 过程 7"/>
          <p:cNvSpPr/>
          <p:nvPr/>
        </p:nvSpPr>
        <p:spPr>
          <a:xfrm>
            <a:off x="6249137" y="3044821"/>
            <a:ext cx="2571768" cy="1214446"/>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三位一体，在把控质量的同时提升医院效率和通过率</a:t>
            </a:r>
          </a:p>
        </p:txBody>
      </p:sp>
      <p:sp>
        <p:nvSpPr>
          <p:cNvPr id="9" name="矩形 8"/>
          <p:cNvSpPr/>
          <p:nvPr/>
        </p:nvSpPr>
        <p:spPr>
          <a:xfrm>
            <a:off x="3713088" y="1525665"/>
            <a:ext cx="1857388" cy="9311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了解胸痛中心认证流程和申报注意事项</a:t>
            </a:r>
          </a:p>
        </p:txBody>
      </p:sp>
      <p:sp>
        <p:nvSpPr>
          <p:cNvPr id="10" name="流程图: 过程 9"/>
          <p:cNvSpPr/>
          <p:nvPr/>
        </p:nvSpPr>
        <p:spPr>
          <a:xfrm>
            <a:off x="3748807" y="3330573"/>
            <a:ext cx="1785950" cy="785818"/>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让准备简化</a:t>
            </a:r>
          </a:p>
        </p:txBody>
      </p:sp>
      <p:sp>
        <p:nvSpPr>
          <p:cNvPr id="11" name="流程图: 过程 10"/>
          <p:cNvSpPr/>
          <p:nvPr/>
        </p:nvSpPr>
        <p:spPr>
          <a:xfrm>
            <a:off x="3748807" y="4759333"/>
            <a:ext cx="1785950" cy="785818"/>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申报过程中不会的都可以问他</a:t>
            </a:r>
          </a:p>
        </p:txBody>
      </p:sp>
      <p:sp>
        <p:nvSpPr>
          <p:cNvPr id="12" name="右箭头 11"/>
          <p:cNvSpPr/>
          <p:nvPr/>
        </p:nvSpPr>
        <p:spPr>
          <a:xfrm>
            <a:off x="2891551" y="1901813"/>
            <a:ext cx="808618" cy="21431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 name="右箭头 12"/>
          <p:cNvSpPr/>
          <p:nvPr/>
        </p:nvSpPr>
        <p:spPr>
          <a:xfrm>
            <a:off x="2891551" y="3616325"/>
            <a:ext cx="857256" cy="21431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 name="右箭头 13"/>
          <p:cNvSpPr/>
          <p:nvPr/>
        </p:nvSpPr>
        <p:spPr>
          <a:xfrm>
            <a:off x="2891551" y="5045085"/>
            <a:ext cx="857256" cy="21431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5" name="右大括号 14"/>
          <p:cNvSpPr/>
          <p:nvPr/>
        </p:nvSpPr>
        <p:spPr>
          <a:xfrm>
            <a:off x="5606195" y="1901813"/>
            <a:ext cx="428628" cy="350046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602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1600" y="212798"/>
            <a:ext cx="7632848" cy="584775"/>
          </a:xfrm>
          <a:prstGeom prst="rect">
            <a:avLst/>
          </a:prstGeom>
          <a:noFill/>
        </p:spPr>
        <p:txBody>
          <a:bodyPr wrap="square" rtlCol="0">
            <a:spAutoFit/>
          </a:bodyPr>
          <a:lstStyle/>
          <a:p>
            <a:r>
              <a:rPr lang="zh-CN" altLang="en-US" sz="3200" b="1" dirty="0">
                <a:solidFill>
                  <a:srgbClr val="254061"/>
                </a:solidFill>
                <a:latin typeface="微软雅黑" pitchFamily="34" charset="-122"/>
                <a:ea typeface="微软雅黑" pitchFamily="34" charset="-122"/>
                <a:cs typeface="+mj-cs"/>
              </a:rPr>
              <a:t>胸痛中心建设工具包模板清单</a:t>
            </a:r>
          </a:p>
        </p:txBody>
      </p:sp>
      <p:graphicFrame>
        <p:nvGraphicFramePr>
          <p:cNvPr id="7" name="表格 6"/>
          <p:cNvGraphicFramePr>
            <a:graphicFrameLocks noGrp="1"/>
          </p:cNvGraphicFramePr>
          <p:nvPr>
            <p:extLst>
              <p:ext uri="{D42A27DB-BD31-4B8C-83A1-F6EECF244321}">
                <p14:modId xmlns:p14="http://schemas.microsoft.com/office/powerpoint/2010/main" val="3020607340"/>
              </p:ext>
            </p:extLst>
          </p:nvPr>
        </p:nvGraphicFramePr>
        <p:xfrm>
          <a:off x="320782" y="1095611"/>
          <a:ext cx="4710898" cy="5648591"/>
        </p:xfrm>
        <a:graphic>
          <a:graphicData uri="http://schemas.openxmlformats.org/drawingml/2006/table">
            <a:tbl>
              <a:tblPr firstRow="1" firstCol="1" bandRow="1"/>
              <a:tblGrid>
                <a:gridCol w="474112">
                  <a:extLst>
                    <a:ext uri="{9D8B030D-6E8A-4147-A177-3AD203B41FA5}">
                      <a16:colId xmlns:a16="http://schemas.microsoft.com/office/drawing/2014/main" val="20000"/>
                    </a:ext>
                  </a:extLst>
                </a:gridCol>
                <a:gridCol w="715091">
                  <a:extLst>
                    <a:ext uri="{9D8B030D-6E8A-4147-A177-3AD203B41FA5}">
                      <a16:colId xmlns:a16="http://schemas.microsoft.com/office/drawing/2014/main" val="20001"/>
                    </a:ext>
                  </a:extLst>
                </a:gridCol>
                <a:gridCol w="3521695">
                  <a:extLst>
                    <a:ext uri="{9D8B030D-6E8A-4147-A177-3AD203B41FA5}">
                      <a16:colId xmlns:a16="http://schemas.microsoft.com/office/drawing/2014/main" val="20002"/>
                    </a:ext>
                  </a:extLst>
                </a:gridCol>
              </a:tblGrid>
              <a:tr h="194779">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要素</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编号</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工具包清单</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4779">
                <a:tc rowSpan="11">
                  <a:txBody>
                    <a:bodyPr/>
                    <a:lstStyle/>
                    <a:p>
                      <a:pPr algn="ctr">
                        <a:lnSpc>
                          <a:spcPct val="107000"/>
                        </a:lnSpc>
                        <a:spcAft>
                          <a:spcPts val="0"/>
                        </a:spcAft>
                      </a:pPr>
                      <a:r>
                        <a:rPr lang="zh-CN" sz="1100" b="1" dirty="0">
                          <a:effectLst/>
                          <a:latin typeface="Microsoft YaHei" charset="-122"/>
                          <a:ea typeface="Microsoft YaHei" charset="-122"/>
                          <a:cs typeface="Microsoft YaHei" charset="-122"/>
                        </a:rPr>
                        <a:t>一</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1.10-1.18</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a:effectLst/>
                          <a:latin typeface="Microsoft YaHei" charset="-122"/>
                          <a:ea typeface="Microsoft YaHei" charset="-122"/>
                          <a:cs typeface="Microsoft YaHei" charset="-122"/>
                        </a:rPr>
                        <a:t>胸痛中心任命文件模板</a:t>
                      </a:r>
                      <a:r>
                        <a:rPr lang="en-US" sz="1100">
                          <a:effectLst/>
                          <a:latin typeface="Microsoft YaHei" charset="-122"/>
                          <a:ea typeface="Microsoft YaHei" charset="-122"/>
                          <a:cs typeface="Microsoft YaHei" charset="-122"/>
                        </a:rPr>
                        <a:t>   </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1.19-1.25</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a:effectLst/>
                          <a:latin typeface="Microsoft YaHei" charset="-122"/>
                          <a:ea typeface="Microsoft YaHei" charset="-122"/>
                          <a:cs typeface="Microsoft YaHei" charset="-122"/>
                        </a:rPr>
                        <a:t>胸痛中心承诺书模板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1.26-1.28</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a:effectLst/>
                          <a:latin typeface="Microsoft YaHei" charset="-122"/>
                          <a:ea typeface="Microsoft YaHei" charset="-122"/>
                          <a:cs typeface="Microsoft YaHei" charset="-122"/>
                        </a:rPr>
                        <a:t>急诊科、胸痛中心的标识与指引</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1.45</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导管室激活流程图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1.46</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心导管室备用方案流程图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1.47</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先救治后收费的专用流程图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1.50</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胸痛鉴别诊断会诊和协作机制的流程图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1.54</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时钟 统一管理制度</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1.55</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时钟统一方案及说明</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1.56</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时钟统一校对登记表</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1.61</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急性胸痛患者时间管理表</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94779">
                <a:tc rowSpan="17">
                  <a:txBody>
                    <a:bodyPr/>
                    <a:lstStyle/>
                    <a:p>
                      <a:pPr algn="ctr">
                        <a:lnSpc>
                          <a:spcPct val="107000"/>
                        </a:lnSpc>
                        <a:spcAft>
                          <a:spcPts val="0"/>
                        </a:spcAft>
                      </a:pPr>
                      <a:r>
                        <a:rPr lang="zh-CN" sz="1100" b="1" dirty="0">
                          <a:effectLst/>
                          <a:latin typeface="Microsoft YaHei" charset="-122"/>
                          <a:ea typeface="Microsoft YaHei" charset="-122"/>
                          <a:cs typeface="Microsoft YaHei" charset="-122"/>
                        </a:rPr>
                        <a:t>二</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2.10</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a:effectLst/>
                          <a:latin typeface="Microsoft YaHei" charset="-122"/>
                          <a:ea typeface="Microsoft YaHei" charset="-122"/>
                          <a:cs typeface="Microsoft YaHei" charset="-122"/>
                        </a:rPr>
                        <a:t>急性胸痛分诊流程图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2.12</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急性胸痛鉴别诊断流程图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2.14</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zh-CN" sz="1100">
                          <a:effectLst/>
                          <a:latin typeface="Microsoft YaHei" charset="-122"/>
                          <a:ea typeface="Microsoft YaHei" charset="-122"/>
                          <a:cs typeface="Microsoft YaHei" charset="-122"/>
                        </a:rPr>
                        <a:t>心电图检查流程图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2.18</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ACS</a:t>
                      </a:r>
                      <a:r>
                        <a:rPr lang="zh-CN" sz="1100" dirty="0">
                          <a:effectLst/>
                          <a:latin typeface="Microsoft YaHei" charset="-122"/>
                          <a:ea typeface="Microsoft YaHei" charset="-122"/>
                          <a:cs typeface="Microsoft YaHei" charset="-122"/>
                        </a:rPr>
                        <a:t>诊治总流程图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2.20</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STEMI</a:t>
                      </a:r>
                      <a:r>
                        <a:rPr lang="zh-CN" sz="1100" dirty="0">
                          <a:effectLst/>
                          <a:latin typeface="Microsoft YaHei" charset="-122"/>
                          <a:ea typeface="Microsoft YaHei" charset="-122"/>
                          <a:cs typeface="Microsoft YaHei" charset="-122"/>
                        </a:rPr>
                        <a:t>再灌注治疗策略总流程图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2.22</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STEMI</a:t>
                      </a:r>
                      <a:r>
                        <a:rPr lang="zh-CN" sz="1100" dirty="0">
                          <a:effectLst/>
                          <a:latin typeface="Microsoft YaHei" charset="-122"/>
                          <a:ea typeface="Microsoft YaHei" charset="-122"/>
                          <a:cs typeface="Microsoft YaHei" charset="-122"/>
                        </a:rPr>
                        <a:t>药物治疗常规方案</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4779">
                <a:tc vMerge="1">
                  <a:txBody>
                    <a:bodyPr/>
                    <a:lstStyle/>
                    <a:p>
                      <a:pPr algn="ctr">
                        <a:lnSpc>
                          <a:spcPct val="107000"/>
                        </a:lnSpc>
                        <a:spcAft>
                          <a:spcPts val="0"/>
                        </a:spcAft>
                      </a:pPr>
                      <a:endParaRPr lang="zh-CN" sz="110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2.24</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120</a:t>
                      </a:r>
                      <a:r>
                        <a:rPr lang="zh-CN" sz="1100" dirty="0">
                          <a:effectLst/>
                          <a:latin typeface="Microsoft YaHei" charset="-122"/>
                          <a:ea typeface="Microsoft YaHei" charset="-122"/>
                          <a:cs typeface="Microsoft YaHei" charset="-122"/>
                        </a:rPr>
                        <a:t>救护车入院的</a:t>
                      </a:r>
                      <a:r>
                        <a:rPr lang="en-US" sz="1100" dirty="0">
                          <a:effectLst/>
                          <a:latin typeface="Microsoft YaHei" charset="-122"/>
                          <a:ea typeface="Microsoft YaHei" charset="-122"/>
                          <a:cs typeface="Microsoft YaHei" charset="-122"/>
                        </a:rPr>
                        <a:t>STEMI</a:t>
                      </a:r>
                      <a:r>
                        <a:rPr lang="zh-CN" sz="1100" dirty="0">
                          <a:effectLst/>
                          <a:latin typeface="Microsoft YaHei" charset="-122"/>
                          <a:ea typeface="Microsoft YaHei" charset="-122"/>
                          <a:cs typeface="Microsoft YaHei" charset="-122"/>
                        </a:rPr>
                        <a:t>患者绕行急诊和</a:t>
                      </a:r>
                      <a:r>
                        <a:rPr lang="en-US" sz="1100" dirty="0">
                          <a:effectLst/>
                          <a:latin typeface="Microsoft YaHei" charset="-122"/>
                          <a:ea typeface="Microsoft YaHei" charset="-122"/>
                          <a:cs typeface="Microsoft YaHei" charset="-122"/>
                        </a:rPr>
                        <a:t>CCU</a:t>
                      </a:r>
                      <a:r>
                        <a:rPr lang="zh-CN" sz="1100" dirty="0">
                          <a:effectLst/>
                          <a:latin typeface="Microsoft YaHei" charset="-122"/>
                          <a:ea typeface="Microsoft YaHei" charset="-122"/>
                          <a:cs typeface="Microsoft YaHei" charset="-122"/>
                        </a:rPr>
                        <a:t>的流程图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2.25</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自行来院</a:t>
                      </a:r>
                      <a:r>
                        <a:rPr lang="en-US" sz="1100" dirty="0">
                          <a:effectLst/>
                          <a:latin typeface="Microsoft YaHei" charset="-122"/>
                          <a:ea typeface="Microsoft YaHei" charset="-122"/>
                          <a:cs typeface="Microsoft YaHei" charset="-122"/>
                        </a:rPr>
                        <a:t>STEMI</a:t>
                      </a:r>
                      <a:r>
                        <a:rPr lang="zh-CN" sz="1100" dirty="0">
                          <a:effectLst/>
                          <a:latin typeface="Microsoft YaHei" charset="-122"/>
                          <a:ea typeface="Microsoft YaHei" charset="-122"/>
                          <a:cs typeface="Microsoft YaHei" charset="-122"/>
                        </a:rPr>
                        <a:t>患者绕行</a:t>
                      </a:r>
                      <a:r>
                        <a:rPr lang="en-US" sz="1100" dirty="0">
                          <a:effectLst/>
                          <a:latin typeface="Microsoft YaHei" charset="-122"/>
                          <a:ea typeface="Microsoft YaHei" charset="-122"/>
                          <a:cs typeface="Microsoft YaHei" charset="-122"/>
                        </a:rPr>
                        <a:t>CCU</a:t>
                      </a:r>
                      <a:r>
                        <a:rPr lang="zh-CN" sz="1100" dirty="0">
                          <a:effectLst/>
                          <a:latin typeface="Microsoft YaHei" charset="-122"/>
                          <a:ea typeface="Microsoft YaHei" charset="-122"/>
                          <a:cs typeface="Microsoft YaHei" charset="-122"/>
                        </a:rPr>
                        <a:t>方案流程图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2.26</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转诊</a:t>
                      </a:r>
                      <a:r>
                        <a:rPr lang="en-US" sz="1100" dirty="0">
                          <a:effectLst/>
                          <a:latin typeface="Microsoft YaHei" charset="-122"/>
                          <a:ea typeface="Microsoft YaHei" charset="-122"/>
                          <a:cs typeface="Microsoft YaHei" charset="-122"/>
                        </a:rPr>
                        <a:t>STEMI</a:t>
                      </a:r>
                      <a:r>
                        <a:rPr lang="zh-CN" sz="1100" dirty="0">
                          <a:effectLst/>
                          <a:latin typeface="Microsoft YaHei" charset="-122"/>
                          <a:ea typeface="Microsoft YaHei" charset="-122"/>
                          <a:cs typeface="Microsoft YaHei" charset="-122"/>
                        </a:rPr>
                        <a:t>患者绕行急诊和</a:t>
                      </a:r>
                      <a:r>
                        <a:rPr lang="en-US" sz="1100" dirty="0">
                          <a:effectLst/>
                          <a:latin typeface="Microsoft YaHei" charset="-122"/>
                          <a:ea typeface="Microsoft YaHei" charset="-122"/>
                          <a:cs typeface="Microsoft YaHei" charset="-122"/>
                        </a:rPr>
                        <a:t>CCU</a:t>
                      </a:r>
                      <a:r>
                        <a:rPr lang="zh-CN" sz="1100" dirty="0">
                          <a:effectLst/>
                          <a:latin typeface="Microsoft YaHei" charset="-122"/>
                          <a:ea typeface="Microsoft YaHei" charset="-122"/>
                          <a:cs typeface="Microsoft YaHei" charset="-122"/>
                        </a:rPr>
                        <a:t>方案流程图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2.27</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先救治后收费的流程图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2.37</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NSTEMI/UA</a:t>
                      </a:r>
                      <a:r>
                        <a:rPr lang="zh-CN" sz="1100" dirty="0">
                          <a:effectLst/>
                          <a:latin typeface="Microsoft YaHei" charset="-122"/>
                          <a:ea typeface="Microsoft YaHei" charset="-122"/>
                          <a:cs typeface="Microsoft YaHei" charset="-122"/>
                        </a:rPr>
                        <a:t>患者进行初步评估及再次评估的流程图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2.38</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NSTEMI UA</a:t>
                      </a:r>
                      <a:r>
                        <a:rPr lang="zh-CN" sz="1100" dirty="0">
                          <a:effectLst/>
                          <a:latin typeface="Microsoft YaHei" charset="-122"/>
                          <a:ea typeface="Microsoft YaHei" charset="-122"/>
                          <a:cs typeface="Microsoft YaHei" charset="-122"/>
                        </a:rPr>
                        <a:t>关系流程图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2.41</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dirty="0">
                          <a:effectLst/>
                          <a:latin typeface="Microsoft YaHei" charset="-122"/>
                          <a:ea typeface="Microsoft YaHei" charset="-122"/>
                          <a:cs typeface="Microsoft YaHei" charset="-122"/>
                        </a:rPr>
                        <a:t>NSTEMI/UA</a:t>
                      </a:r>
                      <a:r>
                        <a:rPr lang="zh-CN" sz="1100" dirty="0">
                          <a:effectLst/>
                          <a:latin typeface="Microsoft YaHei" charset="-122"/>
                          <a:ea typeface="Microsoft YaHei" charset="-122"/>
                          <a:cs typeface="Microsoft YaHei" charset="-122"/>
                        </a:rPr>
                        <a:t>患者药物治疗常规方案</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2.46</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非心源性胸痛患者后续处理流程图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2.51</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院内其他科室或其他地域发生</a:t>
                      </a:r>
                      <a:r>
                        <a:rPr lang="en-US" sz="1100" dirty="0">
                          <a:effectLst/>
                          <a:latin typeface="Microsoft YaHei" charset="-122"/>
                          <a:ea typeface="Microsoft YaHei" charset="-122"/>
                          <a:cs typeface="Microsoft YaHei" charset="-122"/>
                        </a:rPr>
                        <a:t>ACS</a:t>
                      </a:r>
                      <a:r>
                        <a:rPr lang="zh-CN" sz="1100" dirty="0">
                          <a:effectLst/>
                          <a:latin typeface="Microsoft YaHei" charset="-122"/>
                          <a:ea typeface="Microsoft YaHei" charset="-122"/>
                          <a:cs typeface="Microsoft YaHei" charset="-122"/>
                        </a:rPr>
                        <a:t>的诊治流程图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2.56</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主动脉夹层诊治流程图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94779">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100">
                          <a:effectLst/>
                          <a:latin typeface="Microsoft YaHei" charset="-122"/>
                          <a:ea typeface="Microsoft YaHei" charset="-122"/>
                          <a:cs typeface="Microsoft YaHei" charset="-122"/>
                        </a:rPr>
                        <a:t>2.57</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zh-CN" sz="1100" dirty="0">
                          <a:effectLst/>
                          <a:latin typeface="Microsoft YaHei" charset="-122"/>
                          <a:ea typeface="Microsoft YaHei" charset="-122"/>
                          <a:cs typeface="Microsoft YaHei" charset="-122"/>
                        </a:rPr>
                        <a:t>急性肺动脉栓塞筛查流程图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134942010"/>
              </p:ext>
            </p:extLst>
          </p:nvPr>
        </p:nvGraphicFramePr>
        <p:xfrm>
          <a:off x="5118324" y="1095611"/>
          <a:ext cx="3842795" cy="4097900"/>
        </p:xfrm>
        <a:graphic>
          <a:graphicData uri="http://schemas.openxmlformats.org/drawingml/2006/table">
            <a:tbl>
              <a:tblPr firstRow="1" firstCol="1" bandRow="1"/>
              <a:tblGrid>
                <a:gridCol w="571673">
                  <a:extLst>
                    <a:ext uri="{9D8B030D-6E8A-4147-A177-3AD203B41FA5}">
                      <a16:colId xmlns:a16="http://schemas.microsoft.com/office/drawing/2014/main" val="20000"/>
                    </a:ext>
                  </a:extLst>
                </a:gridCol>
                <a:gridCol w="530197">
                  <a:extLst>
                    <a:ext uri="{9D8B030D-6E8A-4147-A177-3AD203B41FA5}">
                      <a16:colId xmlns:a16="http://schemas.microsoft.com/office/drawing/2014/main" val="20001"/>
                    </a:ext>
                  </a:extLst>
                </a:gridCol>
                <a:gridCol w="2740925">
                  <a:extLst>
                    <a:ext uri="{9D8B030D-6E8A-4147-A177-3AD203B41FA5}">
                      <a16:colId xmlns:a16="http://schemas.microsoft.com/office/drawing/2014/main" val="20002"/>
                    </a:ext>
                  </a:extLst>
                </a:gridCol>
              </a:tblGrid>
              <a:tr h="184549">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要素</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编号</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工具包清单</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01027">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三</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dirty="0">
                          <a:effectLst/>
                          <a:latin typeface="Microsoft YaHei" charset="-122"/>
                          <a:ea typeface="Microsoft YaHei" charset="-122"/>
                          <a:cs typeface="Microsoft YaHei" charset="-122"/>
                        </a:rPr>
                        <a:t>3.10</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院方与急救中心签订协议书模板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01027">
                <a:tc rowSpan="5">
                  <a:txBody>
                    <a:bodyPr/>
                    <a:lstStyle/>
                    <a:p>
                      <a:pPr algn="ctr">
                        <a:lnSpc>
                          <a:spcPct val="107000"/>
                        </a:lnSpc>
                        <a:spcAft>
                          <a:spcPts val="0"/>
                        </a:spcAft>
                      </a:pPr>
                      <a:r>
                        <a:rPr lang="zh-CN" sz="1100" dirty="0">
                          <a:effectLst/>
                          <a:latin typeface="Microsoft YaHei" charset="-122"/>
                          <a:ea typeface="Microsoft YaHei" charset="-122"/>
                          <a:cs typeface="Microsoft YaHei" charset="-122"/>
                        </a:rPr>
                        <a:t>四</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通用</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培训记录模板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01027">
                <a:tc vMerge="1">
                  <a:txBody>
                    <a:bodyPr/>
                    <a:lstStyle/>
                    <a:p>
                      <a:pPr algn="ctr">
                        <a:lnSpc>
                          <a:spcPct val="107000"/>
                        </a:lnSpc>
                        <a:spcAft>
                          <a:spcPts val="0"/>
                        </a:spcAft>
                      </a:pPr>
                      <a:endParaRPr lang="zh-CN" sz="110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通用</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培训签到表模板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zh-CN" sz="1100" dirty="0">
                          <a:effectLst/>
                          <a:latin typeface="Microsoft YaHei" charset="-122"/>
                          <a:ea typeface="Microsoft YaHei" charset="-122"/>
                          <a:cs typeface="Microsoft YaHei" charset="-122"/>
                        </a:rPr>
                        <a:t>通用</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胸痛中心会议记录模板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zh-CN" sz="1100">
                          <a:effectLst/>
                          <a:latin typeface="Microsoft YaHei" charset="-122"/>
                          <a:ea typeface="Microsoft YaHei" charset="-122"/>
                          <a:cs typeface="Microsoft YaHei" charset="-122"/>
                        </a:rPr>
                        <a:t>通用</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胸痛中心会议签到表模板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a:effectLst/>
                          <a:latin typeface="Microsoft YaHei" charset="-122"/>
                          <a:ea typeface="Microsoft YaHei" charset="-122"/>
                          <a:cs typeface="Microsoft YaHei" charset="-122"/>
                        </a:rPr>
                        <a:t>4.90</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基层医院培训记录模板</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01027">
                <a:tc rowSpan="6">
                  <a:txBody>
                    <a:bodyPr/>
                    <a:lstStyle/>
                    <a:p>
                      <a:pPr algn="ctr">
                        <a:lnSpc>
                          <a:spcPct val="107000"/>
                        </a:lnSpc>
                        <a:spcAft>
                          <a:spcPts val="0"/>
                        </a:spcAft>
                      </a:pPr>
                      <a:r>
                        <a:rPr lang="zh-CN" sz="1100" dirty="0">
                          <a:effectLst/>
                          <a:latin typeface="Microsoft YaHei" charset="-122"/>
                          <a:ea typeface="Microsoft YaHei" charset="-122"/>
                          <a:cs typeface="Microsoft YaHei" charset="-122"/>
                        </a:rPr>
                        <a:t>五</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a:effectLst/>
                          <a:latin typeface="Microsoft YaHei" charset="-122"/>
                          <a:ea typeface="Microsoft YaHei" charset="-122"/>
                          <a:cs typeface="Microsoft YaHei" charset="-122"/>
                        </a:rPr>
                        <a:t>5.11</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流程改进的流程图</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dirty="0">
                          <a:effectLst/>
                          <a:latin typeface="Microsoft YaHei" charset="-122"/>
                          <a:ea typeface="Microsoft YaHei" charset="-122"/>
                          <a:cs typeface="Microsoft YaHei" charset="-122"/>
                        </a:rPr>
                        <a:t>5.13</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胸痛中心联合例会制度</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a:effectLst/>
                          <a:latin typeface="Microsoft YaHei" charset="-122"/>
                          <a:ea typeface="Microsoft YaHei" charset="-122"/>
                          <a:cs typeface="Microsoft YaHei" charset="-122"/>
                        </a:rPr>
                        <a:t>5.13</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联合例会会议记录</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a:effectLst/>
                          <a:latin typeface="Microsoft YaHei" charset="-122"/>
                          <a:ea typeface="Microsoft YaHei" charset="-122"/>
                          <a:cs typeface="Microsoft YaHei" charset="-122"/>
                        </a:rPr>
                        <a:t>5.14</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胸痛中心质量分析会制度</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a:effectLst/>
                          <a:latin typeface="Microsoft YaHei" charset="-122"/>
                          <a:ea typeface="Microsoft YaHei" charset="-122"/>
                          <a:cs typeface="Microsoft YaHei" charset="-122"/>
                        </a:rPr>
                        <a:t>5.15</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胸痛中心典型病例讨论会制度</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01027">
                <a:tc vMerge="1">
                  <a:txBody>
                    <a:bodyPr/>
                    <a:lstStyle/>
                    <a:p>
                      <a:pPr algn="ctr">
                        <a:lnSpc>
                          <a:spcPct val="107000"/>
                        </a:lnSpc>
                        <a:spcAft>
                          <a:spcPts val="0"/>
                        </a:spcAft>
                      </a:pPr>
                      <a:endParaRPr lang="zh-CN" sz="1100" dirty="0">
                        <a:effectLst/>
                        <a:latin typeface="Microsoft YaHei" charset="-122"/>
                        <a:ea typeface="Microsoft YaHei" charset="-122"/>
                        <a:cs typeface="Microsoft YaHei" charset="-122"/>
                      </a:endParaRPr>
                    </a:p>
                  </a:txBody>
                  <a:tcPr marL="39344" marR="3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US" sz="1100">
                          <a:effectLst/>
                          <a:latin typeface="Microsoft YaHei" charset="-122"/>
                          <a:ea typeface="Microsoft YaHei" charset="-122"/>
                          <a:cs typeface="Microsoft YaHei" charset="-122"/>
                        </a:rPr>
                        <a:t>5.16</a:t>
                      </a:r>
                      <a:endParaRPr lang="zh-CN" sz="110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胸痛中心工作细则及奖惩标准</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01027">
                <a:tc>
                  <a:txBody>
                    <a:bodyPr/>
                    <a:lstStyle/>
                    <a:p>
                      <a:pPr algn="ctr">
                        <a:lnSpc>
                          <a:spcPct val="107000"/>
                        </a:lnSpc>
                        <a:spcAft>
                          <a:spcPts val="0"/>
                        </a:spcAft>
                      </a:pPr>
                      <a:r>
                        <a:rPr lang="en-US" sz="1100" dirty="0">
                          <a:effectLst/>
                          <a:latin typeface="Microsoft YaHei" charset="-122"/>
                          <a:ea typeface="Microsoft YaHei" charset="-122"/>
                          <a:cs typeface="Microsoft YaHei" charset="-122"/>
                        </a:rPr>
                        <a:t> </a:t>
                      </a:r>
                      <a:endParaRPr lang="zh-CN" sz="1100" dirty="0">
                        <a:effectLst/>
                        <a:latin typeface="Microsoft YaHei" charset="-122"/>
                        <a:ea typeface="Microsoft YaHei" charset="-122"/>
                        <a:cs typeface="Microsoft YaHei" charset="-122"/>
                      </a:endParaRP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zh-CN" sz="1100">
                          <a:effectLst/>
                          <a:latin typeface="Microsoft YaHei" charset="-122"/>
                          <a:ea typeface="Microsoft YaHei" charset="-122"/>
                          <a:cs typeface="Microsoft YaHei" charset="-122"/>
                        </a:rPr>
                        <a:t>补充</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zh-CN" sz="1100" dirty="0">
                          <a:effectLst/>
                          <a:latin typeface="Microsoft YaHei" charset="-122"/>
                          <a:ea typeface="Microsoft YaHei" charset="-122"/>
                          <a:cs typeface="Microsoft YaHei" charset="-122"/>
                        </a:rPr>
                        <a:t>胸痛中心与基层医院战略合作协议</a:t>
                      </a:r>
                    </a:p>
                  </a:txBody>
                  <a:tcPr marL="39344" marR="393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4768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clrChange>
              <a:clrFrom>
                <a:srgbClr val="FBFBFB"/>
              </a:clrFrom>
              <a:clrTo>
                <a:srgbClr val="FBFBFB">
                  <a:alpha val="0"/>
                </a:srgbClr>
              </a:clrTo>
            </a:clrChange>
          </a:blip>
          <a:srcRect l="4381"/>
          <a:stretch/>
        </p:blipFill>
        <p:spPr>
          <a:xfrm>
            <a:off x="3396343" y="2596408"/>
            <a:ext cx="2818220" cy="2527330"/>
          </a:xfrm>
          <a:prstGeom prst="rect">
            <a:avLst/>
          </a:prstGeom>
        </p:spPr>
      </p:pic>
      <p:graphicFrame>
        <p:nvGraphicFramePr>
          <p:cNvPr id="2" name="图示 1"/>
          <p:cNvGraphicFramePr/>
          <p:nvPr>
            <p:extLst>
              <p:ext uri="{D42A27DB-BD31-4B8C-83A1-F6EECF244321}">
                <p14:modId xmlns:p14="http://schemas.microsoft.com/office/powerpoint/2010/main" val="748664013"/>
              </p:ext>
            </p:extLst>
          </p:nvPr>
        </p:nvGraphicFramePr>
        <p:xfrm>
          <a:off x="398416" y="992776"/>
          <a:ext cx="8594814" cy="5734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856418" y="221523"/>
            <a:ext cx="8797032" cy="584775"/>
          </a:xfrm>
          <a:prstGeom prst="rect">
            <a:avLst/>
          </a:prstGeom>
          <a:noFill/>
        </p:spPr>
        <p:txBody>
          <a:bodyPr wrap="square" rtlCol="0">
            <a:spAutoFit/>
          </a:bodyPr>
          <a:lstStyle/>
          <a:p>
            <a:r>
              <a:rPr lang="zh-CN" altLang="en-US" sz="3200" b="1" dirty="0">
                <a:solidFill>
                  <a:srgbClr val="254061"/>
                </a:solidFill>
                <a:latin typeface="微软雅黑" pitchFamily="34" charset="-122"/>
                <a:ea typeface="微软雅黑" pitchFamily="34" charset="-122"/>
                <a:cs typeface="+mj-cs"/>
              </a:rPr>
              <a:t>工具包提供较全申报材料参考模板，提高效率</a:t>
            </a:r>
          </a:p>
        </p:txBody>
      </p:sp>
    </p:spTree>
    <p:extLst>
      <p:ext uri="{BB962C8B-B14F-4D97-AF65-F5344CB8AC3E}">
        <p14:creationId xmlns:p14="http://schemas.microsoft.com/office/powerpoint/2010/main" val="46690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2168" y="241034"/>
            <a:ext cx="8064896" cy="584775"/>
          </a:xfrm>
          <a:prstGeom prst="rect">
            <a:avLst/>
          </a:prstGeom>
          <a:noFill/>
        </p:spPr>
        <p:txBody>
          <a:bodyPr wrap="square" rtlCol="0">
            <a:spAutoFit/>
          </a:bodyPr>
          <a:lstStyle/>
          <a:p>
            <a:r>
              <a:rPr lang="zh-CN" altLang="en-US" sz="3200" b="1" dirty="0">
                <a:solidFill>
                  <a:srgbClr val="254061"/>
                </a:solidFill>
                <a:latin typeface="微软雅黑" pitchFamily="34" charset="-122"/>
                <a:ea typeface="微软雅黑" pitchFamily="34" charset="-122"/>
                <a:cs typeface="+mj-cs"/>
              </a:rPr>
              <a:t>工具包模板包含认证标准五大要素</a:t>
            </a:r>
          </a:p>
        </p:txBody>
      </p:sp>
      <p:graphicFrame>
        <p:nvGraphicFramePr>
          <p:cNvPr id="2" name="图示 1"/>
          <p:cNvGraphicFramePr/>
          <p:nvPr>
            <p:extLst>
              <p:ext uri="{D42A27DB-BD31-4B8C-83A1-F6EECF244321}">
                <p14:modId xmlns:p14="http://schemas.microsoft.com/office/powerpoint/2010/main" val="3964396629"/>
              </p:ext>
            </p:extLst>
          </p:nvPr>
        </p:nvGraphicFramePr>
        <p:xfrm>
          <a:off x="1014549" y="1175657"/>
          <a:ext cx="6535782" cy="474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014549" y="5956663"/>
            <a:ext cx="5765074"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b="1" dirty="0">
                <a:latin typeface="微软雅黑" panose="020B0503020204020204" pitchFamily="34" charset="-122"/>
                <a:ea typeface="微软雅黑" panose="020B0503020204020204" pitchFamily="34" charset="-122"/>
              </a:rPr>
              <a:t>根据医院特点制定的可施行的</a:t>
            </a:r>
            <a:r>
              <a:rPr lang="zh-CN" altLang="en-US" b="1" dirty="0">
                <a:solidFill>
                  <a:schemeClr val="tx1"/>
                </a:solidFill>
                <a:latin typeface="微软雅黑" panose="020B0503020204020204" pitchFamily="34" charset="-122"/>
                <a:ea typeface="微软雅黑" panose="020B0503020204020204" pitchFamily="34" charset="-122"/>
              </a:rPr>
              <a:t>方案</a:t>
            </a:r>
            <a:r>
              <a:rPr lang="zh-CN" altLang="en-US" b="1" dirty="0">
                <a:solidFill>
                  <a:srgbClr val="FF0000"/>
                </a:solidFill>
                <a:latin typeface="微软雅黑" panose="020B0503020204020204" pitchFamily="34" charset="-122"/>
                <a:ea typeface="微软雅黑" panose="020B0503020204020204" pitchFamily="34" charset="-122"/>
              </a:rPr>
              <a:t>，不能照搬模板</a:t>
            </a:r>
          </a:p>
        </p:txBody>
      </p:sp>
    </p:spTree>
    <p:extLst>
      <p:ext uri="{BB962C8B-B14F-4D97-AF65-F5344CB8AC3E}">
        <p14:creationId xmlns:p14="http://schemas.microsoft.com/office/powerpoint/2010/main" val="112686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292941"/>
            <a:ext cx="8229600" cy="503894"/>
          </a:xfrm>
        </p:spPr>
        <p:txBody>
          <a:bodyPr>
            <a:normAutofit lnSpcReduction="10000"/>
          </a:bodyPr>
          <a:lstStyle/>
          <a:p>
            <a:pPr marL="0" indent="0">
              <a:buNone/>
            </a:pPr>
            <a:r>
              <a:rPr lang="zh-CN" altLang="en-US" sz="3200" b="1" kern="100" dirty="0">
                <a:solidFill>
                  <a:srgbClr val="002060"/>
                </a:solidFill>
                <a:latin typeface="等线" panose="02010600030101010101" pitchFamily="2" charset="-122"/>
                <a:cs typeface="Times New Roman" panose="02020603050405020304" pitchFamily="18" charset="0"/>
              </a:rPr>
              <a:t>目录</a:t>
            </a:r>
          </a:p>
        </p:txBody>
      </p:sp>
      <p:sp>
        <p:nvSpPr>
          <p:cNvPr id="2" name="文本框 1"/>
          <p:cNvSpPr txBox="1"/>
          <p:nvPr/>
        </p:nvSpPr>
        <p:spPr>
          <a:xfrm>
            <a:off x="3461658" y="2573383"/>
            <a:ext cx="2441694" cy="1308884"/>
          </a:xfrm>
          <a:prstGeom prst="rect">
            <a:avLst/>
          </a:prstGeom>
          <a:noFill/>
        </p:spPr>
        <p:txBody>
          <a:bodyPr wrap="none" rtlCol="0">
            <a:spAutoFit/>
          </a:bodyPr>
          <a:lstStyle/>
          <a:p>
            <a:pPr marL="457200" indent="-457200">
              <a:lnSpc>
                <a:spcPct val="150000"/>
              </a:lnSpc>
              <a:buFont typeface="Wingdings" panose="05000000000000000000" pitchFamily="2" charset="2"/>
              <a:buChar char="p"/>
            </a:pPr>
            <a:r>
              <a:rPr lang="zh-CN" altLang="en-US" sz="2800" b="1" dirty="0">
                <a:solidFill>
                  <a:srgbClr val="0070C0"/>
                </a:solidFill>
                <a:latin typeface="微软雅黑" panose="020B0503020204020204" pitchFamily="34" charset="-122"/>
                <a:ea typeface="微软雅黑" panose="020B0503020204020204" pitchFamily="34" charset="-122"/>
              </a:rPr>
              <a:t>建设流程</a:t>
            </a:r>
            <a:endParaRPr lang="en-US" altLang="zh-CN" sz="2800" b="1" dirty="0">
              <a:solidFill>
                <a:srgbClr val="0070C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工具包介绍</a:t>
            </a:r>
          </a:p>
        </p:txBody>
      </p:sp>
    </p:spTree>
    <p:extLst>
      <p:ext uri="{BB962C8B-B14F-4D97-AF65-F5344CB8AC3E}">
        <p14:creationId xmlns:p14="http://schemas.microsoft.com/office/powerpoint/2010/main" val="189901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726" y="481767"/>
            <a:ext cx="8827165" cy="284693"/>
          </a:xfrm>
          <a:prstGeom prst="rect">
            <a:avLst/>
          </a:prstGeom>
          <a:noFill/>
        </p:spPr>
        <p:txBody>
          <a:bodyPr wrap="square" rtlCol="0">
            <a:spAutoFit/>
          </a:bodyPr>
          <a:lstStyle/>
          <a:p>
            <a:pPr lvl="0">
              <a:lnSpc>
                <a:spcPts val="1500"/>
              </a:lnSpc>
            </a:pPr>
            <a:r>
              <a:rPr lang="zh-CN" altLang="en-US" sz="3200" b="1" dirty="0">
                <a:solidFill>
                  <a:srgbClr val="254061"/>
                </a:solidFill>
                <a:latin typeface="微软雅黑" pitchFamily="34" charset="-122"/>
                <a:ea typeface="微软雅黑" pitchFamily="34" charset="-122"/>
                <a:cs typeface="+mj-cs"/>
              </a:rPr>
              <a:t>要素一：胸痛中心任命文件、承诺书模板</a:t>
            </a:r>
          </a:p>
        </p:txBody>
      </p:sp>
      <p:pic>
        <p:nvPicPr>
          <p:cNvPr id="6" name="Picture 1"/>
          <p:cNvPicPr>
            <a:picLocks noChangeAspect="1"/>
          </p:cNvPicPr>
          <p:nvPr/>
        </p:nvPicPr>
        <p:blipFill>
          <a:blip r:embed="rId2"/>
          <a:stretch>
            <a:fillRect/>
          </a:stretch>
        </p:blipFill>
        <p:spPr>
          <a:xfrm>
            <a:off x="917726" y="1164965"/>
            <a:ext cx="3549770" cy="2648671"/>
          </a:xfrm>
          <a:prstGeom prst="rect">
            <a:avLst/>
          </a:prstGeom>
          <a:ln>
            <a:noFill/>
          </a:ln>
          <a:effectLst>
            <a:outerShdw blurRad="292100" dist="139700" dir="2700000" algn="tl" rotWithShape="0">
              <a:srgbClr val="333333">
                <a:alpha val="65000"/>
              </a:srgbClr>
            </a:outerShdw>
          </a:effectLst>
        </p:spPr>
      </p:pic>
      <p:sp>
        <p:nvSpPr>
          <p:cNvPr id="2" name="右箭头 1"/>
          <p:cNvSpPr/>
          <p:nvPr/>
        </p:nvSpPr>
        <p:spPr>
          <a:xfrm>
            <a:off x="4467496" y="2325188"/>
            <a:ext cx="862149" cy="4310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5801570" y="1164965"/>
            <a:ext cx="2038095" cy="2676190"/>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4"/>
          <a:stretch>
            <a:fillRect/>
          </a:stretch>
        </p:blipFill>
        <p:spPr>
          <a:xfrm>
            <a:off x="917726" y="3944867"/>
            <a:ext cx="3549770" cy="2455933"/>
          </a:xfrm>
          <a:prstGeom prst="rect">
            <a:avLst/>
          </a:prstGeom>
          <a:ln>
            <a:noFill/>
          </a:ln>
          <a:effectLst>
            <a:outerShdw blurRad="292100" dist="139700" dir="2700000" algn="tl" rotWithShape="0">
              <a:srgbClr val="333333">
                <a:alpha val="65000"/>
              </a:srgbClr>
            </a:outerShdw>
          </a:effectLst>
        </p:spPr>
      </p:pic>
      <p:sp>
        <p:nvSpPr>
          <p:cNvPr id="12" name="右箭头 11"/>
          <p:cNvSpPr/>
          <p:nvPr/>
        </p:nvSpPr>
        <p:spPr>
          <a:xfrm>
            <a:off x="4467496" y="4973859"/>
            <a:ext cx="862149" cy="4310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a:stretch>
            <a:fillRect/>
          </a:stretch>
        </p:blipFill>
        <p:spPr>
          <a:xfrm>
            <a:off x="5848647" y="3961645"/>
            <a:ext cx="1991018" cy="2455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76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6062" y="507115"/>
            <a:ext cx="8827165" cy="334259"/>
          </a:xfrm>
          <a:prstGeom prst="rect">
            <a:avLst/>
          </a:prstGeom>
          <a:noFill/>
        </p:spPr>
        <p:txBody>
          <a:bodyPr wrap="square" rtlCol="0">
            <a:spAutoFit/>
          </a:bodyPr>
          <a:lstStyle/>
          <a:p>
            <a:pPr>
              <a:lnSpc>
                <a:spcPts val="1500"/>
              </a:lnSpc>
            </a:pPr>
            <a:r>
              <a:rPr lang="zh-CN" altLang="en-US" sz="3200" b="1" dirty="0">
                <a:solidFill>
                  <a:srgbClr val="254061"/>
                </a:solidFill>
                <a:latin typeface="微软雅黑" pitchFamily="34" charset="-122"/>
                <a:ea typeface="微软雅黑" pitchFamily="34" charset="-122"/>
                <a:cs typeface="+mj-cs"/>
              </a:rPr>
              <a:t>要素一：</a:t>
            </a:r>
            <a:r>
              <a:rPr lang="zh-CN" altLang="zh-CN" sz="3200" b="1" dirty="0">
                <a:solidFill>
                  <a:srgbClr val="254061"/>
                </a:solidFill>
                <a:latin typeface="微软雅黑" pitchFamily="34" charset="-122"/>
                <a:ea typeface="微软雅黑" pitchFamily="34" charset="-122"/>
                <a:cs typeface="+mj-cs"/>
              </a:rPr>
              <a:t>急诊科、胸痛中心的标识与指引</a:t>
            </a:r>
            <a:endParaRPr lang="zh-CN" altLang="en-US" sz="3200" b="1" dirty="0">
              <a:solidFill>
                <a:srgbClr val="254061"/>
              </a:solidFill>
              <a:latin typeface="微软雅黑" pitchFamily="34" charset="-122"/>
              <a:ea typeface="微软雅黑" pitchFamily="34" charset="-122"/>
              <a:cs typeface="+mj-cs"/>
            </a:endParaRPr>
          </a:p>
        </p:txBody>
      </p:sp>
      <p:grpSp>
        <p:nvGrpSpPr>
          <p:cNvPr id="7" name="组合 6"/>
          <p:cNvGrpSpPr/>
          <p:nvPr/>
        </p:nvGrpSpPr>
        <p:grpSpPr>
          <a:xfrm>
            <a:off x="137477" y="2077957"/>
            <a:ext cx="8845280" cy="3215078"/>
            <a:chOff x="150540" y="2156334"/>
            <a:chExt cx="8845280" cy="3215078"/>
          </a:xfrm>
        </p:grpSpPr>
        <p:pic>
          <p:nvPicPr>
            <p:cNvPr id="1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40" y="2551246"/>
              <a:ext cx="2474884" cy="2820166"/>
            </a:xfrm>
            <a:prstGeom prst="rect">
              <a:avLst/>
            </a:prstGeom>
          </p:spPr>
        </p:pic>
        <p:pic>
          <p:nvPicPr>
            <p:cNvPr id="16" name="Picture 6"/>
            <p:cNvPicPr>
              <a:picLocks noChangeAspect="1"/>
            </p:cNvPicPr>
            <p:nvPr/>
          </p:nvPicPr>
          <p:blipFill>
            <a:blip r:embed="rId3"/>
            <a:stretch>
              <a:fillRect/>
            </a:stretch>
          </p:blipFill>
          <p:spPr>
            <a:xfrm>
              <a:off x="2724570" y="2551243"/>
              <a:ext cx="2474884" cy="2256552"/>
            </a:xfrm>
            <a:prstGeom prst="rect">
              <a:avLst/>
            </a:prstGeom>
          </p:spPr>
        </p:pic>
        <p:pic>
          <p:nvPicPr>
            <p:cNvPr id="20"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453" y="2551243"/>
              <a:ext cx="3705367" cy="2256552"/>
            </a:xfrm>
            <a:prstGeom prst="rect">
              <a:avLst/>
            </a:prstGeom>
          </p:spPr>
        </p:pic>
        <p:sp>
          <p:nvSpPr>
            <p:cNvPr id="4" name="矩形 3"/>
            <p:cNvSpPr/>
            <p:nvPr/>
          </p:nvSpPr>
          <p:spPr>
            <a:xfrm>
              <a:off x="150540" y="2156336"/>
              <a:ext cx="2474884" cy="39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医院周边主要要道</a:t>
              </a:r>
            </a:p>
          </p:txBody>
        </p:sp>
        <p:sp>
          <p:nvSpPr>
            <p:cNvPr id="21" name="矩形 20"/>
            <p:cNvSpPr/>
            <p:nvPr/>
          </p:nvSpPr>
          <p:spPr>
            <a:xfrm>
              <a:off x="2716423" y="2156335"/>
              <a:ext cx="2474884" cy="39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急诊入口</a:t>
              </a:r>
            </a:p>
          </p:txBody>
        </p:sp>
        <p:sp>
          <p:nvSpPr>
            <p:cNvPr id="22" name="矩形 21"/>
            <p:cNvSpPr/>
            <p:nvPr/>
          </p:nvSpPr>
          <p:spPr>
            <a:xfrm>
              <a:off x="5290453" y="2156334"/>
              <a:ext cx="3697219" cy="39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分诊台</a:t>
              </a:r>
            </a:p>
          </p:txBody>
        </p:sp>
        <p:sp>
          <p:nvSpPr>
            <p:cNvPr id="23" name="矩形 22"/>
            <p:cNvSpPr/>
            <p:nvPr/>
          </p:nvSpPr>
          <p:spPr>
            <a:xfrm>
              <a:off x="2724570" y="4807795"/>
              <a:ext cx="6263102" cy="563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微软雅黑" panose="020B0503020204020204" pitchFamily="34" charset="-122"/>
                  <a:ea typeface="微软雅黑" panose="020B0503020204020204" pitchFamily="34" charset="-122"/>
                </a:rPr>
                <a:t>标识和指引要醒目，便于识别</a:t>
              </a:r>
            </a:p>
          </p:txBody>
        </p:sp>
      </p:grpSp>
    </p:spTree>
    <p:extLst>
      <p:ext uri="{BB962C8B-B14F-4D97-AF65-F5344CB8AC3E}">
        <p14:creationId xmlns:p14="http://schemas.microsoft.com/office/powerpoint/2010/main" val="951789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124" y="467926"/>
            <a:ext cx="8827165" cy="477054"/>
          </a:xfrm>
          <a:prstGeom prst="rect">
            <a:avLst/>
          </a:prstGeom>
          <a:noFill/>
        </p:spPr>
        <p:txBody>
          <a:bodyPr wrap="square" rtlCol="0">
            <a:spAutoFit/>
          </a:bodyPr>
          <a:lstStyle/>
          <a:p>
            <a:pPr lvl="0">
              <a:lnSpc>
                <a:spcPts val="1500"/>
              </a:lnSpc>
            </a:pPr>
            <a:r>
              <a:rPr lang="zh-CN" altLang="en-US" sz="3200" b="1" dirty="0">
                <a:solidFill>
                  <a:srgbClr val="254061"/>
                </a:solidFill>
                <a:latin typeface="微软雅黑" pitchFamily="34" charset="-122"/>
                <a:ea typeface="微软雅黑" pitchFamily="34" charset="-122"/>
                <a:cs typeface="+mj-cs"/>
              </a:rPr>
              <a:t>要素一：</a:t>
            </a:r>
            <a:r>
              <a:rPr lang="zh-CN" altLang="zh-CN" sz="3200" b="1" dirty="0">
                <a:solidFill>
                  <a:srgbClr val="254061"/>
                </a:solidFill>
                <a:latin typeface="微软雅黑" pitchFamily="34" charset="-122"/>
                <a:ea typeface="微软雅黑" pitchFamily="34" charset="-122"/>
                <a:cs typeface="+mj-cs"/>
              </a:rPr>
              <a:t>时钟统一方案及管理</a:t>
            </a:r>
            <a:r>
              <a:rPr lang="zh-CN" altLang="en-US" sz="3200" b="1" dirty="0">
                <a:solidFill>
                  <a:srgbClr val="254061"/>
                </a:solidFill>
                <a:latin typeface="微软雅黑" pitchFamily="34" charset="-122"/>
                <a:ea typeface="微软雅黑" pitchFamily="34" charset="-122"/>
                <a:cs typeface="+mj-cs"/>
              </a:rPr>
              <a:t>模板等</a:t>
            </a:r>
            <a:r>
              <a:rPr lang="en-US" altLang="zh-CN" sz="3200" b="1" dirty="0">
                <a:solidFill>
                  <a:srgbClr val="254061"/>
                </a:solidFill>
                <a:latin typeface="微软雅黑" pitchFamily="34" charset="-122"/>
                <a:ea typeface="微软雅黑" pitchFamily="34" charset="-122"/>
                <a:cs typeface="+mj-cs"/>
              </a:rPr>
              <a:t> </a:t>
            </a:r>
            <a:endParaRPr lang="zh-CN" altLang="en-US" sz="3200" b="1" dirty="0">
              <a:solidFill>
                <a:srgbClr val="254061"/>
              </a:solidFill>
              <a:latin typeface="微软雅黑" pitchFamily="34" charset="-122"/>
              <a:ea typeface="微软雅黑" pitchFamily="34" charset="-122"/>
              <a:cs typeface="+mj-cs"/>
            </a:endParaRPr>
          </a:p>
          <a:p>
            <a:pPr>
              <a:lnSpc>
                <a:spcPts val="1500"/>
              </a:lnSpc>
            </a:pPr>
            <a:endParaRPr lang="zh-CN" altLang="en-US" sz="3200" b="1" dirty="0">
              <a:solidFill>
                <a:srgbClr val="254061"/>
              </a:solidFill>
              <a:latin typeface="微软雅黑" pitchFamily="34" charset="-122"/>
              <a:ea typeface="微软雅黑" pitchFamily="34" charset="-122"/>
              <a:cs typeface="+mj-cs"/>
            </a:endParaRPr>
          </a:p>
        </p:txBody>
      </p:sp>
      <p:pic>
        <p:nvPicPr>
          <p:cNvPr id="2" name="图片 1"/>
          <p:cNvPicPr>
            <a:picLocks noChangeAspect="1"/>
          </p:cNvPicPr>
          <p:nvPr/>
        </p:nvPicPr>
        <p:blipFill rotWithShape="1">
          <a:blip r:embed="rId2"/>
          <a:srcRect b="38430"/>
          <a:stretch/>
        </p:blipFill>
        <p:spPr>
          <a:xfrm>
            <a:off x="2248472" y="1270898"/>
            <a:ext cx="3448594" cy="2854839"/>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rotWithShape="1">
          <a:blip r:embed="rId3"/>
          <a:srcRect b="37546"/>
          <a:stretch/>
        </p:blipFill>
        <p:spPr>
          <a:xfrm>
            <a:off x="4522511" y="1270898"/>
            <a:ext cx="3657291" cy="2854839"/>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4"/>
          <a:stretch>
            <a:fillRect/>
          </a:stretch>
        </p:blipFill>
        <p:spPr>
          <a:xfrm>
            <a:off x="3986828" y="1891833"/>
            <a:ext cx="4192974" cy="2233904"/>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587828" y="2233747"/>
            <a:ext cx="1660644"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b="1" dirty="0">
                <a:solidFill>
                  <a:schemeClr val="bg1"/>
                </a:solidFill>
                <a:latin typeface="微软雅黑" pitchFamily="34" charset="-122"/>
                <a:ea typeface="微软雅黑" pitchFamily="34" charset="-122"/>
              </a:rPr>
              <a:t>时钟统一方案及管理</a:t>
            </a:r>
            <a:endParaRPr lang="zh-CN" altLang="en-US" sz="1600" dirty="0">
              <a:solidFill>
                <a:schemeClr val="bg1"/>
              </a:solidFill>
            </a:endParaRPr>
          </a:p>
        </p:txBody>
      </p:sp>
      <p:grpSp>
        <p:nvGrpSpPr>
          <p:cNvPr id="11" name="组合 10"/>
          <p:cNvGrpSpPr/>
          <p:nvPr/>
        </p:nvGrpSpPr>
        <p:grpSpPr>
          <a:xfrm>
            <a:off x="587828" y="4477781"/>
            <a:ext cx="7591974" cy="1306285"/>
            <a:chOff x="587828" y="4477781"/>
            <a:chExt cx="7591974" cy="1306285"/>
          </a:xfrm>
        </p:grpSpPr>
        <p:sp>
          <p:nvSpPr>
            <p:cNvPr id="17" name="矩形 16"/>
            <p:cNvSpPr/>
            <p:nvPr/>
          </p:nvSpPr>
          <p:spPr>
            <a:xfrm>
              <a:off x="587828" y="4811487"/>
              <a:ext cx="1660644"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itchFamily="34" charset="-122"/>
                  <a:ea typeface="微软雅黑" pitchFamily="34" charset="-122"/>
                </a:rPr>
                <a:t>其他</a:t>
              </a:r>
            </a:p>
          </p:txBody>
        </p:sp>
        <p:sp>
          <p:nvSpPr>
            <p:cNvPr id="10" name="圆角矩形 9"/>
            <p:cNvSpPr/>
            <p:nvPr/>
          </p:nvSpPr>
          <p:spPr>
            <a:xfrm>
              <a:off x="2248472" y="4477781"/>
              <a:ext cx="5931330" cy="130628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Clr>
                  <a:srgbClr val="002060"/>
                </a:buClr>
                <a:buSzPct val="50000"/>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导管室激活流程图</a:t>
              </a:r>
              <a:endParaRPr lang="en-US" altLang="zh-CN" sz="1600" dirty="0">
                <a:latin typeface="微软雅黑" panose="020B0503020204020204" pitchFamily="34" charset="-122"/>
                <a:ea typeface="微软雅黑" panose="020B0503020204020204" pitchFamily="34" charset="-122"/>
              </a:endParaRPr>
            </a:p>
            <a:p>
              <a:pPr marL="285750" indent="-285750">
                <a:buClr>
                  <a:srgbClr val="002060"/>
                </a:buClr>
                <a:buSzPct val="50000"/>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心导管室备用方案流程图</a:t>
              </a:r>
              <a:endParaRPr lang="en-US" altLang="zh-CN" sz="1600" dirty="0">
                <a:latin typeface="微软雅黑" panose="020B0503020204020204" pitchFamily="34" charset="-122"/>
                <a:ea typeface="微软雅黑" panose="020B0503020204020204" pitchFamily="34" charset="-122"/>
              </a:endParaRPr>
            </a:p>
            <a:p>
              <a:pPr marL="285750" indent="-285750">
                <a:buClr>
                  <a:srgbClr val="002060"/>
                </a:buClr>
                <a:buSzPct val="50000"/>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先救治后收费的专用流程图</a:t>
              </a:r>
              <a:endParaRPr lang="en-US" altLang="zh-CN" sz="1600" dirty="0">
                <a:latin typeface="微软雅黑" panose="020B0503020204020204" pitchFamily="34" charset="-122"/>
                <a:ea typeface="微软雅黑" panose="020B0503020204020204" pitchFamily="34" charset="-122"/>
              </a:endParaRPr>
            </a:p>
            <a:p>
              <a:pPr marL="285750" indent="-285750">
                <a:buClr>
                  <a:srgbClr val="002060"/>
                </a:buClr>
                <a:buSzPct val="50000"/>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胸痛鉴别诊断会诊和协作机制的流程图</a:t>
              </a:r>
              <a:endParaRPr lang="en-US" altLang="zh-CN" sz="1600" dirty="0">
                <a:latin typeface="微软雅黑" panose="020B0503020204020204" pitchFamily="34" charset="-122"/>
                <a:ea typeface="微软雅黑" panose="020B0503020204020204" pitchFamily="34" charset="-122"/>
              </a:endParaRPr>
            </a:p>
            <a:p>
              <a:pPr marL="285750" indent="-285750">
                <a:buClr>
                  <a:srgbClr val="002060"/>
                </a:buClr>
                <a:buSzPct val="50000"/>
                <a:buFont typeface="Wingdings" panose="05000000000000000000" pitchFamily="2" charset="2"/>
                <a:buChar char="l"/>
              </a:pPr>
              <a:r>
                <a:rPr lang="zh-CN" altLang="zh-CN" sz="1600" dirty="0">
                  <a:latin typeface="微软雅黑" panose="020B0503020204020204" pitchFamily="34" charset="-122"/>
                  <a:ea typeface="微软雅黑" panose="020B0503020204020204" pitchFamily="34" charset="-122"/>
                </a:rPr>
                <a:t>急性胸痛患者时间管理表</a:t>
              </a:r>
              <a:endParaRPr lang="zh-CN" altLang="en-US" sz="16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206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527" y="189910"/>
            <a:ext cx="8136907" cy="584775"/>
          </a:xfrm>
          <a:prstGeom prst="rect">
            <a:avLst/>
          </a:prstGeom>
          <a:noFill/>
        </p:spPr>
        <p:txBody>
          <a:bodyPr wrap="square" rtlCol="0">
            <a:spAutoFit/>
          </a:bodyPr>
          <a:lstStyle/>
          <a:p>
            <a:pPr lvl="0"/>
            <a:r>
              <a:rPr lang="zh-CN" altLang="en-US" sz="3200" b="1" dirty="0">
                <a:solidFill>
                  <a:srgbClr val="254061"/>
                </a:solidFill>
                <a:latin typeface="微软雅黑" pitchFamily="34" charset="-122"/>
                <a:ea typeface="微软雅黑" pitchFamily="34" charset="-122"/>
                <a:cs typeface="+mj-cs"/>
              </a:rPr>
              <a:t>要素二：流程图模板</a:t>
            </a:r>
            <a:r>
              <a:rPr lang="en-US" altLang="zh-CN" sz="3200" b="1" dirty="0">
                <a:solidFill>
                  <a:srgbClr val="254061"/>
                </a:solidFill>
                <a:latin typeface="微软雅黑" pitchFamily="34" charset="-122"/>
                <a:ea typeface="微软雅黑" pitchFamily="34" charset="-122"/>
                <a:cs typeface="+mj-cs"/>
              </a:rPr>
              <a:t>-</a:t>
            </a:r>
            <a:r>
              <a:rPr lang="zh-CN" altLang="en-US" sz="3200" b="1" dirty="0">
                <a:solidFill>
                  <a:srgbClr val="254061"/>
                </a:solidFill>
                <a:latin typeface="微软雅黑" pitchFamily="34" charset="-122"/>
                <a:ea typeface="微软雅黑" pitchFamily="34" charset="-122"/>
                <a:cs typeface="+mj-cs"/>
              </a:rPr>
              <a:t>疾病诊治相关流程图</a:t>
            </a:r>
            <a:endParaRPr lang="en-US" sz="3200" b="1" dirty="0">
              <a:solidFill>
                <a:srgbClr val="254061"/>
              </a:solidFill>
              <a:latin typeface="微软雅黑" pitchFamily="34" charset="-122"/>
              <a:ea typeface="微软雅黑" pitchFamily="34" charset="-122"/>
              <a:cs typeface="+mj-cs"/>
            </a:endParaRPr>
          </a:p>
        </p:txBody>
      </p:sp>
      <p:pic>
        <p:nvPicPr>
          <p:cNvPr id="149" name="图片 148"/>
          <p:cNvPicPr>
            <a:picLocks noChangeAspect="1"/>
          </p:cNvPicPr>
          <p:nvPr/>
        </p:nvPicPr>
        <p:blipFill rotWithShape="1">
          <a:blip r:embed="rId2"/>
          <a:srcRect b="1646"/>
          <a:stretch/>
        </p:blipFill>
        <p:spPr>
          <a:xfrm>
            <a:off x="170618" y="1191737"/>
            <a:ext cx="8569972" cy="4953569"/>
          </a:xfrm>
          <a:prstGeom prst="rect">
            <a:avLst/>
          </a:prstGeom>
        </p:spPr>
      </p:pic>
      <p:sp>
        <p:nvSpPr>
          <p:cNvPr id="151" name="矩形 150"/>
          <p:cNvSpPr/>
          <p:nvPr/>
        </p:nvSpPr>
        <p:spPr>
          <a:xfrm>
            <a:off x="0" y="3348318"/>
            <a:ext cx="9144000" cy="1116106"/>
          </a:xfrm>
          <a:prstGeom prst="rect">
            <a:avLst/>
          </a:prstGeom>
          <a:solidFill>
            <a:srgbClr val="FFC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微软雅黑" panose="020B0503020204020204" pitchFamily="34" charset="-122"/>
                <a:ea typeface="微软雅黑" panose="020B0503020204020204" pitchFamily="34" charset="-122"/>
              </a:rPr>
              <a:t>工具包内包含</a:t>
            </a:r>
            <a:r>
              <a:rPr lang="en-US" altLang="zh-CN" sz="2800" b="1" dirty="0">
                <a:solidFill>
                  <a:srgbClr val="002060"/>
                </a:solidFill>
                <a:latin typeface="微软雅黑" panose="020B0503020204020204" pitchFamily="34" charset="-122"/>
                <a:ea typeface="微软雅黑" panose="020B0503020204020204" pitchFamily="34" charset="-122"/>
              </a:rPr>
              <a:t>20</a:t>
            </a:r>
            <a:r>
              <a:rPr lang="zh-CN" altLang="en-US" sz="2800" b="1" dirty="0">
                <a:solidFill>
                  <a:srgbClr val="002060"/>
                </a:solidFill>
                <a:latin typeface="微软雅黑" panose="020B0503020204020204" pitchFamily="34" charset="-122"/>
                <a:ea typeface="微软雅黑" panose="020B0503020204020204" pitchFamily="34" charset="-122"/>
              </a:rPr>
              <a:t>个流程图模板</a:t>
            </a:r>
            <a:endParaRPr lang="en-US" altLang="zh-CN" sz="28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139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1"/>
                                        </p:tgtEl>
                                        <p:attrNameLst>
                                          <p:attrName>style.visibility</p:attrName>
                                        </p:attrNameLst>
                                      </p:cBhvr>
                                      <p:to>
                                        <p:strVal val="visible"/>
                                      </p:to>
                                    </p:set>
                                    <p:animEffect transition="in" filter="wipe(down)">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907" y="199079"/>
            <a:ext cx="8259094" cy="584775"/>
          </a:xfrm>
          <a:prstGeom prst="rect">
            <a:avLst/>
          </a:prstGeom>
          <a:noFill/>
        </p:spPr>
        <p:txBody>
          <a:bodyPr wrap="square" rtlCol="0">
            <a:spAutoFit/>
          </a:bodyPr>
          <a:lstStyle/>
          <a:p>
            <a:r>
              <a:rPr lang="zh-CN" altLang="en-US" sz="3200" b="1" dirty="0">
                <a:solidFill>
                  <a:srgbClr val="254061"/>
                </a:solidFill>
                <a:latin typeface="微软雅黑" pitchFamily="34" charset="-122"/>
                <a:ea typeface="微软雅黑" pitchFamily="34" charset="-122"/>
                <a:cs typeface="+mj-cs"/>
              </a:rPr>
              <a:t>要素三：与急救中心签署的协议模板</a:t>
            </a:r>
            <a:endParaRPr lang="en-US" sz="3200" b="1" dirty="0">
              <a:solidFill>
                <a:srgbClr val="254061"/>
              </a:solidFill>
              <a:latin typeface="微软雅黑" pitchFamily="34" charset="-122"/>
              <a:ea typeface="微软雅黑" pitchFamily="34" charset="-122"/>
              <a:cs typeface="+mj-cs"/>
            </a:endParaRPr>
          </a:p>
        </p:txBody>
      </p:sp>
      <p:pic>
        <p:nvPicPr>
          <p:cNvPr id="2" name="图片 1"/>
          <p:cNvPicPr>
            <a:picLocks noChangeAspect="1"/>
          </p:cNvPicPr>
          <p:nvPr/>
        </p:nvPicPr>
        <p:blipFill>
          <a:blip r:embed="rId2"/>
          <a:stretch>
            <a:fillRect/>
          </a:stretch>
        </p:blipFill>
        <p:spPr>
          <a:xfrm>
            <a:off x="728154" y="1222576"/>
            <a:ext cx="7553698" cy="4932774"/>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728154" y="2966087"/>
            <a:ext cx="7553698" cy="1445751"/>
          </a:xfrm>
          <a:prstGeom prst="rect">
            <a:avLst/>
          </a:prstGeom>
          <a:solidFill>
            <a:srgbClr val="FFC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微软雅黑" panose="020B0503020204020204" pitchFamily="34" charset="-122"/>
                <a:ea typeface="微软雅黑" panose="020B0503020204020204" pitchFamily="34" charset="-122"/>
              </a:rPr>
              <a:t>该协议必须包括针对急性胸痛患者的联合救治计划、培训机制、共同制定改进质量的机制</a:t>
            </a:r>
            <a:endParaRPr lang="en-US" altLang="zh-CN" sz="28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43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1618" y="215649"/>
            <a:ext cx="6588224" cy="584775"/>
          </a:xfrm>
          <a:prstGeom prst="rect">
            <a:avLst/>
          </a:prstGeom>
          <a:noFill/>
        </p:spPr>
        <p:txBody>
          <a:bodyPr wrap="square" rtlCol="0">
            <a:spAutoFit/>
          </a:bodyPr>
          <a:lstStyle/>
          <a:p>
            <a:r>
              <a:rPr lang="zh-CN" altLang="en-US" sz="3200" b="1" dirty="0">
                <a:solidFill>
                  <a:srgbClr val="254061"/>
                </a:solidFill>
                <a:latin typeface="微软雅黑" pitchFamily="34" charset="-122"/>
                <a:ea typeface="微软雅黑" pitchFamily="34" charset="-122"/>
                <a:cs typeface="+mj-cs"/>
              </a:rPr>
              <a:t>要素四：培训与教育</a:t>
            </a:r>
            <a:endParaRPr lang="en-US" sz="3200" b="1" dirty="0">
              <a:solidFill>
                <a:srgbClr val="254061"/>
              </a:solidFill>
              <a:latin typeface="微软雅黑" pitchFamily="34" charset="-122"/>
              <a:ea typeface="微软雅黑" pitchFamily="34" charset="-122"/>
              <a:cs typeface="+mj-cs"/>
            </a:endParaRPr>
          </a:p>
        </p:txBody>
      </p:sp>
      <p:grpSp>
        <p:nvGrpSpPr>
          <p:cNvPr id="5" name="组合 4"/>
          <p:cNvGrpSpPr/>
          <p:nvPr/>
        </p:nvGrpSpPr>
        <p:grpSpPr>
          <a:xfrm>
            <a:off x="182880" y="1815737"/>
            <a:ext cx="4403278" cy="3698230"/>
            <a:chOff x="182880" y="1815737"/>
            <a:chExt cx="4403278" cy="3698230"/>
          </a:xfrm>
        </p:grpSpPr>
        <p:pic>
          <p:nvPicPr>
            <p:cNvPr id="8" name="Picture 6"/>
            <p:cNvPicPr>
              <a:picLocks noChangeAspect="1"/>
            </p:cNvPicPr>
            <p:nvPr/>
          </p:nvPicPr>
          <p:blipFill>
            <a:blip r:embed="rId2"/>
            <a:stretch>
              <a:fillRect/>
            </a:stretch>
          </p:blipFill>
          <p:spPr>
            <a:xfrm>
              <a:off x="182880" y="2168432"/>
              <a:ext cx="4403278" cy="3345535"/>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182880" y="1815737"/>
              <a:ext cx="4403278" cy="352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签到表模板</a:t>
              </a:r>
              <a:endParaRPr lang="en-US" altLang="zh-CN" b="1"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779911" y="1790720"/>
            <a:ext cx="4184724" cy="3723247"/>
            <a:chOff x="4832162" y="1815737"/>
            <a:chExt cx="4184724" cy="3723247"/>
          </a:xfrm>
        </p:grpSpPr>
        <p:pic>
          <p:nvPicPr>
            <p:cNvPr id="3" name="图片 2"/>
            <p:cNvPicPr>
              <a:picLocks noChangeAspect="1"/>
            </p:cNvPicPr>
            <p:nvPr/>
          </p:nvPicPr>
          <p:blipFill>
            <a:blip r:embed="rId3"/>
            <a:stretch>
              <a:fillRect/>
            </a:stretch>
          </p:blipFill>
          <p:spPr>
            <a:xfrm>
              <a:off x="4848242" y="2193448"/>
              <a:ext cx="4168644" cy="3345536"/>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4832162" y="1815737"/>
              <a:ext cx="4171661" cy="352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会议记录模板</a:t>
              </a:r>
              <a:endParaRPr lang="en-US" altLang="zh-CN"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5481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451" y="199492"/>
            <a:ext cx="7380312" cy="584775"/>
          </a:xfrm>
          <a:prstGeom prst="rect">
            <a:avLst/>
          </a:prstGeom>
          <a:noFill/>
        </p:spPr>
        <p:txBody>
          <a:bodyPr wrap="square" rtlCol="0">
            <a:spAutoFit/>
          </a:bodyPr>
          <a:lstStyle/>
          <a:p>
            <a:pPr lvl="0"/>
            <a:r>
              <a:rPr lang="zh-CN" altLang="en-US" sz="3200" b="1" dirty="0">
                <a:solidFill>
                  <a:srgbClr val="254061"/>
                </a:solidFill>
                <a:latin typeface="微软雅黑" pitchFamily="34" charset="-122"/>
                <a:ea typeface="微软雅黑" pitchFamily="34" charset="-122"/>
                <a:cs typeface="+mj-cs"/>
              </a:rPr>
              <a:t>要素五：持续改进</a:t>
            </a:r>
            <a:r>
              <a:rPr lang="en-US" altLang="zh-CN" sz="3200" b="1" dirty="0">
                <a:solidFill>
                  <a:srgbClr val="254061"/>
                </a:solidFill>
                <a:latin typeface="微软雅黑" pitchFamily="34" charset="-122"/>
                <a:ea typeface="微软雅黑" pitchFamily="34" charset="-122"/>
                <a:cs typeface="+mj-cs"/>
              </a:rPr>
              <a:t>-</a:t>
            </a:r>
            <a:r>
              <a:rPr lang="zh-CN" altLang="en-US" sz="3200" b="1" dirty="0">
                <a:solidFill>
                  <a:srgbClr val="254061"/>
                </a:solidFill>
                <a:latin typeface="微软雅黑" pitchFamily="34" charset="-122"/>
                <a:ea typeface="微软雅黑" pitchFamily="34" charset="-122"/>
                <a:cs typeface="+mj-cs"/>
              </a:rPr>
              <a:t>流程图及制度说明</a:t>
            </a:r>
            <a:endParaRPr lang="en-US" sz="3200" b="1" dirty="0">
              <a:solidFill>
                <a:srgbClr val="254061"/>
              </a:solidFill>
              <a:latin typeface="微软雅黑" pitchFamily="34" charset="-122"/>
              <a:ea typeface="微软雅黑" pitchFamily="34" charset="-122"/>
              <a:cs typeface="+mj-cs"/>
            </a:endParaRPr>
          </a:p>
        </p:txBody>
      </p:sp>
      <p:pic>
        <p:nvPicPr>
          <p:cNvPr id="5" name="Picture 2"/>
          <p:cNvPicPr>
            <a:picLocks noChangeAspect="1"/>
          </p:cNvPicPr>
          <p:nvPr/>
        </p:nvPicPr>
        <p:blipFill>
          <a:blip r:embed="rId2">
            <a:clrChange>
              <a:clrFrom>
                <a:srgbClr val="FFFFFF"/>
              </a:clrFrom>
              <a:clrTo>
                <a:srgbClr val="FFFFFF">
                  <a:alpha val="0"/>
                </a:srgbClr>
              </a:clrTo>
            </a:clrChange>
          </a:blip>
          <a:stretch>
            <a:fillRect/>
          </a:stretch>
        </p:blipFill>
        <p:spPr>
          <a:xfrm>
            <a:off x="151116" y="1407704"/>
            <a:ext cx="3133725" cy="4562021"/>
          </a:xfrm>
          <a:prstGeom prst="rect">
            <a:avLst/>
          </a:prstGeom>
        </p:spPr>
      </p:pic>
      <p:pic>
        <p:nvPicPr>
          <p:cNvPr id="6" name="Picture 3"/>
          <p:cNvPicPr>
            <a:picLocks noChangeAspect="1"/>
          </p:cNvPicPr>
          <p:nvPr/>
        </p:nvPicPr>
        <p:blipFill>
          <a:blip r:embed="rId3">
            <a:clrChange>
              <a:clrFrom>
                <a:srgbClr val="FFFFFF"/>
              </a:clrFrom>
              <a:clrTo>
                <a:srgbClr val="FFFFFF">
                  <a:alpha val="0"/>
                </a:srgbClr>
              </a:clrTo>
            </a:clrChange>
          </a:blip>
          <a:stretch>
            <a:fillRect/>
          </a:stretch>
        </p:blipFill>
        <p:spPr>
          <a:xfrm>
            <a:off x="3483379" y="1374329"/>
            <a:ext cx="5262408" cy="3272196"/>
          </a:xfrm>
          <a:prstGeom prst="rect">
            <a:avLst/>
          </a:prstGeom>
        </p:spPr>
      </p:pic>
      <p:pic>
        <p:nvPicPr>
          <p:cNvPr id="7" name="Picture 4"/>
          <p:cNvPicPr>
            <a:picLocks noChangeAspect="1"/>
          </p:cNvPicPr>
          <p:nvPr/>
        </p:nvPicPr>
        <p:blipFill>
          <a:blip r:embed="rId4"/>
          <a:stretch>
            <a:fillRect/>
          </a:stretch>
        </p:blipFill>
        <p:spPr>
          <a:xfrm>
            <a:off x="3432817" y="2423824"/>
            <a:ext cx="5458303" cy="3014706"/>
          </a:xfrm>
          <a:prstGeom prst="rect">
            <a:avLst/>
          </a:prstGeom>
        </p:spPr>
      </p:pic>
      <p:pic>
        <p:nvPicPr>
          <p:cNvPr id="8" name="Picture 5"/>
          <p:cNvPicPr>
            <a:picLocks noChangeAspect="1"/>
          </p:cNvPicPr>
          <p:nvPr/>
        </p:nvPicPr>
        <p:blipFill>
          <a:blip r:embed="rId5"/>
          <a:stretch>
            <a:fillRect/>
          </a:stretch>
        </p:blipFill>
        <p:spPr>
          <a:xfrm>
            <a:off x="3432817" y="2993487"/>
            <a:ext cx="5236076" cy="3177220"/>
          </a:xfrm>
          <a:prstGeom prst="rect">
            <a:avLst/>
          </a:prstGeom>
        </p:spPr>
      </p:pic>
      <p:sp>
        <p:nvSpPr>
          <p:cNvPr id="10" name="矩形 9"/>
          <p:cNvSpPr/>
          <p:nvPr/>
        </p:nvSpPr>
        <p:spPr>
          <a:xfrm>
            <a:off x="3551287" y="3489388"/>
            <a:ext cx="4969631" cy="883577"/>
          </a:xfrm>
          <a:prstGeom prst="rect">
            <a:avLst/>
          </a:prstGeom>
          <a:solidFill>
            <a:srgbClr val="FFC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微软雅黑" panose="020B0503020204020204" pitchFamily="34" charset="-122"/>
                <a:ea typeface="微软雅黑" panose="020B0503020204020204" pitchFamily="34" charset="-122"/>
              </a:rPr>
              <a:t>协助申请单位</a:t>
            </a:r>
            <a:endParaRPr lang="en-US" altLang="zh-CN" sz="2800" b="1" dirty="0">
              <a:solidFill>
                <a:srgbClr val="002060"/>
              </a:solidFill>
              <a:latin typeface="微软雅黑" panose="020B0503020204020204" pitchFamily="34" charset="-122"/>
              <a:ea typeface="微软雅黑" panose="020B0503020204020204" pitchFamily="34" charset="-122"/>
            </a:endParaRPr>
          </a:p>
          <a:p>
            <a:pPr algn="ctr"/>
            <a:r>
              <a:rPr lang="zh-CN" altLang="en-US" sz="2800" b="1" dirty="0">
                <a:solidFill>
                  <a:srgbClr val="002060"/>
                </a:solidFill>
                <a:latin typeface="微软雅黑" panose="020B0503020204020204" pitchFamily="34" charset="-122"/>
                <a:ea typeface="微软雅黑" panose="020B0503020204020204" pitchFamily="34" charset="-122"/>
              </a:rPr>
              <a:t>质量持续改进</a:t>
            </a:r>
            <a:endParaRPr lang="en-US" altLang="zh-CN" sz="28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318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51" y="182272"/>
            <a:ext cx="8985176" cy="720080"/>
          </a:xfrm>
        </p:spPr>
        <p:txBody>
          <a:bodyPr>
            <a:normAutofit/>
          </a:bodyPr>
          <a:lstStyle/>
          <a:p>
            <a:pPr lvl="0" algn="l"/>
            <a:r>
              <a:rPr lang="zh-CN" altLang="en-US" sz="3200" b="1" dirty="0">
                <a:solidFill>
                  <a:srgbClr val="254061"/>
                </a:solidFill>
              </a:rPr>
              <a:t>工具包使用说明</a:t>
            </a:r>
            <a:endParaRPr lang="en-US" sz="3200" b="1" dirty="0">
              <a:solidFill>
                <a:srgbClr val="254061"/>
              </a:solidFill>
            </a:endParaRPr>
          </a:p>
        </p:txBody>
      </p:sp>
      <p:sp>
        <p:nvSpPr>
          <p:cNvPr id="3" name="Content Placeholder 2"/>
          <p:cNvSpPr>
            <a:spLocks noGrp="1"/>
          </p:cNvSpPr>
          <p:nvPr>
            <p:ph idx="1"/>
          </p:nvPr>
        </p:nvSpPr>
        <p:spPr>
          <a:xfrm>
            <a:off x="585759" y="1072816"/>
            <a:ext cx="8229600" cy="5027537"/>
          </a:xfrm>
        </p:spPr>
        <p:txBody>
          <a:bodyPr>
            <a:noAutofit/>
          </a:bodyPr>
          <a:lstStyle/>
          <a:p>
            <a:pPr>
              <a:lnSpc>
                <a:spcPct val="150000"/>
              </a:lnSpc>
              <a:buFont typeface="Wingdings" panose="05000000000000000000" pitchFamily="2" charset="2"/>
              <a:buChar char="Ø"/>
            </a:pPr>
            <a:r>
              <a:rPr lang="zh-CN" altLang="en-US" sz="1800" b="1" dirty="0"/>
              <a:t>胸痛中心建设工具包包含</a:t>
            </a:r>
            <a:endParaRPr lang="en-US" altLang="zh-CN" sz="1800" b="1" dirty="0"/>
          </a:p>
          <a:p>
            <a:pPr lvl="1">
              <a:lnSpc>
                <a:spcPts val="1600"/>
              </a:lnSpc>
              <a:buFont typeface="Wingdings" panose="05000000000000000000" pitchFamily="2" charset="2"/>
              <a:buChar char="§"/>
            </a:pPr>
            <a:r>
              <a:rPr lang="zh-CN" altLang="en-US" sz="1600" dirty="0"/>
              <a:t>胸痛中心认证材料清单总表</a:t>
            </a:r>
            <a:endParaRPr lang="en-US" sz="1600" dirty="0"/>
          </a:p>
          <a:p>
            <a:pPr lvl="1">
              <a:lnSpc>
                <a:spcPts val="1600"/>
              </a:lnSpc>
              <a:buFont typeface="Wingdings" panose="05000000000000000000" pitchFamily="2" charset="2"/>
              <a:buChar char="§"/>
            </a:pPr>
            <a:r>
              <a:rPr lang="zh-CN" altLang="en-US" sz="1600" dirty="0"/>
              <a:t>以要素为基础划分的胸痛中心认证材料清单及模板</a:t>
            </a:r>
            <a:endParaRPr lang="en-US" sz="1600" dirty="0"/>
          </a:p>
          <a:p>
            <a:pPr lvl="1">
              <a:lnSpc>
                <a:spcPts val="1600"/>
              </a:lnSpc>
              <a:buFont typeface="Wingdings" panose="05000000000000000000" pitchFamily="2" charset="2"/>
              <a:buChar char="§"/>
            </a:pPr>
            <a:r>
              <a:rPr lang="zh-CN" altLang="en-US" sz="1600" dirty="0"/>
              <a:t>部分胸痛中心认证材料模板</a:t>
            </a:r>
            <a:endParaRPr lang="en-US" sz="1600" dirty="0"/>
          </a:p>
          <a:p>
            <a:pPr lvl="1">
              <a:lnSpc>
                <a:spcPts val="1600"/>
              </a:lnSpc>
              <a:buFont typeface="Wingdings" panose="05000000000000000000" pitchFamily="2" charset="2"/>
              <a:buChar char="§"/>
            </a:pPr>
            <a:r>
              <a:rPr lang="zh-CN" altLang="en-US" sz="1600" dirty="0"/>
              <a:t>胸痛中心建设工具包使用说明</a:t>
            </a:r>
            <a:endParaRPr lang="en-US" sz="1600" dirty="0"/>
          </a:p>
          <a:p>
            <a:pPr lvl="0">
              <a:lnSpc>
                <a:spcPct val="150000"/>
              </a:lnSpc>
              <a:buFont typeface="Wingdings" panose="05000000000000000000" pitchFamily="2" charset="2"/>
              <a:buChar char="Ø"/>
            </a:pPr>
            <a:r>
              <a:rPr lang="zh-CN" altLang="en-US" sz="1800" b="1" dirty="0"/>
              <a:t>版权声明</a:t>
            </a:r>
            <a:endParaRPr lang="en-US" sz="1800" dirty="0"/>
          </a:p>
          <a:p>
            <a:pPr lvl="1">
              <a:lnSpc>
                <a:spcPts val="1600"/>
              </a:lnSpc>
              <a:buFont typeface="Wingdings" panose="05000000000000000000" pitchFamily="2" charset="2"/>
              <a:buChar char="§"/>
            </a:pPr>
            <a:r>
              <a:rPr lang="zh-CN" altLang="en-US" sz="1600" dirty="0"/>
              <a:t>本工具包版权归属中国心血管健康联盟、中国胸痛中心总部所有。对于胸痛中心认证过程中的其他问题，请登陆中国胸痛中心总部官网</a:t>
            </a:r>
            <a:r>
              <a:rPr lang="en-US" sz="1600" b="1" dirty="0">
                <a:hlinkClick r:id="rId2"/>
              </a:rPr>
              <a:t>http://www.chinacpc.org/</a:t>
            </a:r>
            <a:r>
              <a:rPr lang="en-US" sz="1600" b="1" dirty="0"/>
              <a:t> </a:t>
            </a:r>
            <a:r>
              <a:rPr lang="zh-CN" altLang="en-US" sz="1600" dirty="0"/>
              <a:t>获取进一步信息。</a:t>
            </a:r>
            <a:endParaRPr lang="en-US" altLang="zh-CN" sz="1600" dirty="0"/>
          </a:p>
          <a:p>
            <a:pPr>
              <a:lnSpc>
                <a:spcPct val="170000"/>
              </a:lnSpc>
              <a:buFont typeface="Wingdings" panose="05000000000000000000" pitchFamily="2" charset="2"/>
              <a:buChar char="Ø"/>
            </a:pPr>
            <a:r>
              <a:rPr lang="zh-CN" altLang="en-US" sz="1800" b="1" dirty="0"/>
              <a:t>适用对象</a:t>
            </a:r>
          </a:p>
          <a:p>
            <a:pPr lvl="1">
              <a:lnSpc>
                <a:spcPct val="170000"/>
              </a:lnSpc>
              <a:buFont typeface="Wingdings" panose="05000000000000000000" pitchFamily="2" charset="2"/>
              <a:buChar char="§"/>
            </a:pPr>
            <a:r>
              <a:rPr lang="zh-CN" altLang="en-US" sz="1600" dirty="0"/>
              <a:t>适用胸痛中心建设单位，</a:t>
            </a:r>
            <a:r>
              <a:rPr lang="en-US" altLang="zh-CN" sz="1600" dirty="0"/>
              <a:t>PCI</a:t>
            </a:r>
            <a:r>
              <a:rPr lang="zh-CN" altLang="en-US" sz="1600" dirty="0"/>
              <a:t>胸痛中心，基层胸痛中心</a:t>
            </a:r>
          </a:p>
          <a:p>
            <a:pPr>
              <a:lnSpc>
                <a:spcPct val="170000"/>
              </a:lnSpc>
              <a:buFont typeface="Wingdings" panose="05000000000000000000" pitchFamily="2" charset="2"/>
              <a:buChar char="Ø"/>
            </a:pPr>
            <a:r>
              <a:rPr lang="zh-CN" altLang="en-US" sz="1800" b="1" dirty="0"/>
              <a:t>使用方法</a:t>
            </a:r>
          </a:p>
          <a:p>
            <a:pPr lvl="1">
              <a:lnSpc>
                <a:spcPts val="1600"/>
              </a:lnSpc>
              <a:buFont typeface="Wingdings" panose="05000000000000000000" pitchFamily="2" charset="2"/>
              <a:buChar char="§"/>
            </a:pPr>
            <a:r>
              <a:rPr lang="zh-CN" altLang="en-US" sz="1600" dirty="0"/>
              <a:t>适用于胸痛中心建设单位的认证材料准备阶段</a:t>
            </a:r>
            <a:endParaRPr lang="en-US" altLang="zh-CN" sz="1600" dirty="0"/>
          </a:p>
          <a:p>
            <a:pPr lvl="1">
              <a:lnSpc>
                <a:spcPts val="1600"/>
              </a:lnSpc>
              <a:buFont typeface="Wingdings" panose="05000000000000000000" pitchFamily="2" charset="2"/>
              <a:buChar char="§"/>
            </a:pPr>
            <a:r>
              <a:rPr lang="zh-CN" altLang="en-US" sz="1600" dirty="0"/>
              <a:t>适用于</a:t>
            </a:r>
            <a:r>
              <a:rPr lang="en-US" altLang="zh-CN" sz="1600" dirty="0"/>
              <a:t>PCI/</a:t>
            </a:r>
            <a:r>
              <a:rPr lang="zh-CN" altLang="en-US" sz="1600" dirty="0"/>
              <a:t>基层胸痛中心的持续质量改进阶段</a:t>
            </a:r>
            <a:endParaRPr lang="en-US" sz="1600" dirty="0"/>
          </a:p>
        </p:txBody>
      </p:sp>
    </p:spTree>
    <p:extLst>
      <p:ext uri="{BB962C8B-B14F-4D97-AF65-F5344CB8AC3E}">
        <p14:creationId xmlns:p14="http://schemas.microsoft.com/office/powerpoint/2010/main" val="4137732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663" y="182271"/>
            <a:ext cx="9144000" cy="720080"/>
          </a:xfrm>
        </p:spPr>
        <p:txBody>
          <a:bodyPr>
            <a:normAutofit/>
          </a:bodyPr>
          <a:lstStyle/>
          <a:p>
            <a:pPr lvl="0" algn="l"/>
            <a:r>
              <a:rPr lang="zh-CN" altLang="en-US" sz="3200" b="1" dirty="0">
                <a:solidFill>
                  <a:srgbClr val="254061"/>
                </a:solidFill>
              </a:rPr>
              <a:t>工具包使用说明</a:t>
            </a:r>
            <a:endParaRPr lang="en-US" sz="3200" b="1" dirty="0">
              <a:solidFill>
                <a:srgbClr val="254061"/>
              </a:solidFill>
            </a:endParaRPr>
          </a:p>
        </p:txBody>
      </p:sp>
      <p:sp>
        <p:nvSpPr>
          <p:cNvPr id="3" name="Content Placeholder 2"/>
          <p:cNvSpPr>
            <a:spLocks noGrp="1"/>
          </p:cNvSpPr>
          <p:nvPr>
            <p:ph idx="1"/>
          </p:nvPr>
        </p:nvSpPr>
        <p:spPr>
          <a:xfrm>
            <a:off x="723476" y="1423317"/>
            <a:ext cx="8229600" cy="4525963"/>
          </a:xfrm>
        </p:spPr>
        <p:txBody>
          <a:bodyPr>
            <a:noAutofit/>
          </a:bodyPr>
          <a:lstStyle/>
          <a:p>
            <a:pPr lvl="0">
              <a:buFont typeface="Wingdings" panose="05000000000000000000" pitchFamily="2" charset="2"/>
              <a:buChar char="Ø"/>
            </a:pPr>
            <a:r>
              <a:rPr lang="zh-CN" altLang="en-US" sz="2800" b="1" dirty="0"/>
              <a:t>注意事项</a:t>
            </a:r>
            <a:endParaRPr lang="en-US" sz="2800" dirty="0"/>
          </a:p>
          <a:p>
            <a:pPr lvl="1">
              <a:lnSpc>
                <a:spcPct val="150000"/>
              </a:lnSpc>
              <a:buFont typeface="Wingdings" panose="05000000000000000000" pitchFamily="2" charset="2"/>
              <a:buChar char="§"/>
            </a:pPr>
            <a:r>
              <a:rPr lang="zh-CN" altLang="en-US" sz="2000" dirty="0"/>
              <a:t>胸痛中心工具包里的材料模板</a:t>
            </a:r>
            <a:r>
              <a:rPr lang="zh-CN" altLang="en-US" sz="2000" b="1" dirty="0">
                <a:solidFill>
                  <a:srgbClr val="FF0000"/>
                </a:solidFill>
              </a:rPr>
              <a:t>供各适用单位参考使用</a:t>
            </a:r>
            <a:r>
              <a:rPr lang="zh-CN" altLang="en-US" sz="2000" b="1" dirty="0"/>
              <a:t>，</a:t>
            </a:r>
            <a:r>
              <a:rPr lang="zh-CN" altLang="en-US" sz="2000" b="1" dirty="0">
                <a:solidFill>
                  <a:srgbClr val="FF0000"/>
                </a:solidFill>
              </a:rPr>
              <a:t>需注意结合本单位的实际情况进行修改</a:t>
            </a:r>
            <a:r>
              <a:rPr lang="zh-CN" altLang="en-US" sz="2000" dirty="0"/>
              <a:t>。</a:t>
            </a:r>
            <a:endParaRPr lang="en-US" sz="2000" dirty="0"/>
          </a:p>
          <a:p>
            <a:pPr lvl="1">
              <a:lnSpc>
                <a:spcPct val="150000"/>
              </a:lnSpc>
              <a:buFont typeface="Wingdings" panose="05000000000000000000" pitchFamily="2" charset="2"/>
              <a:buChar char="§"/>
            </a:pPr>
            <a:r>
              <a:rPr lang="zh-CN" altLang="en-US" sz="2000" dirty="0"/>
              <a:t>胸痛中心的建设涉及到多学科，应以胸痛中心主体科室作为主导，负责协调各部门的相关工作。例如部分医务部或其他科室准备的文件实际需由胸痛中心主体负责协调和准备。</a:t>
            </a:r>
            <a:endParaRPr lang="en-US" sz="2000" dirty="0"/>
          </a:p>
          <a:p>
            <a:pPr lvl="1">
              <a:lnSpc>
                <a:spcPct val="150000"/>
              </a:lnSpc>
              <a:buFont typeface="Wingdings" panose="05000000000000000000" pitchFamily="2" charset="2"/>
              <a:buChar char="§"/>
            </a:pPr>
            <a:r>
              <a:rPr lang="zh-CN" altLang="en-US" sz="2000" dirty="0"/>
              <a:t>胸痛中心工作强调质量持续改进，因此部分材料需在建设过程中不断调整。</a:t>
            </a:r>
            <a:endParaRPr lang="en-US" sz="2000" dirty="0"/>
          </a:p>
        </p:txBody>
      </p:sp>
    </p:spTree>
    <p:extLst>
      <p:ext uri="{BB962C8B-B14F-4D97-AF65-F5344CB8AC3E}">
        <p14:creationId xmlns:p14="http://schemas.microsoft.com/office/powerpoint/2010/main" val="244545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04664" y="182272"/>
            <a:ext cx="3079508" cy="720080"/>
          </a:xfrm>
        </p:spPr>
        <p:txBody>
          <a:bodyPr>
            <a:normAutofit/>
          </a:bodyPr>
          <a:lstStyle/>
          <a:p>
            <a:pPr lvl="0" algn="l"/>
            <a:r>
              <a:rPr lang="zh-CN" altLang="en-US" sz="3200" b="1" dirty="0">
                <a:solidFill>
                  <a:srgbClr val="254061"/>
                </a:solidFill>
              </a:rPr>
              <a:t>工具包下载途径</a:t>
            </a:r>
            <a:endParaRPr lang="en-US" sz="3200" b="1" dirty="0">
              <a:solidFill>
                <a:srgbClr val="254061"/>
              </a:solidFill>
            </a:endParaRPr>
          </a:p>
        </p:txBody>
      </p:sp>
      <p:pic>
        <p:nvPicPr>
          <p:cNvPr id="104450" name="Picture 2" descr="C:\Users\four\Desktop\胸痛中心总部微信号二维码.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401" y="1497223"/>
            <a:ext cx="2453992" cy="2453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140060"/>
            <a:ext cx="8286558"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请扫描“胸痛中心总部”微信二维码，点击资料下载</a:t>
            </a:r>
          </a:p>
        </p:txBody>
      </p:sp>
      <p:pic>
        <p:nvPicPr>
          <p:cNvPr id="2" name="图片 1"/>
          <p:cNvPicPr>
            <a:picLocks noChangeAspect="1"/>
          </p:cNvPicPr>
          <p:nvPr/>
        </p:nvPicPr>
        <p:blipFill rotWithShape="1">
          <a:blip r:embed="rId3"/>
          <a:srcRect b="35602"/>
          <a:stretch/>
        </p:blipFill>
        <p:spPr>
          <a:xfrm>
            <a:off x="434401" y="4254910"/>
            <a:ext cx="7468305" cy="2269436"/>
          </a:xfrm>
          <a:prstGeom prst="rect">
            <a:avLst/>
          </a:prstGeom>
        </p:spPr>
      </p:pic>
      <p:sp>
        <p:nvSpPr>
          <p:cNvPr id="6" name="TextBox 4"/>
          <p:cNvSpPr txBox="1"/>
          <p:nvPr/>
        </p:nvSpPr>
        <p:spPr>
          <a:xfrm>
            <a:off x="434401" y="3780182"/>
            <a:ext cx="7324936"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登陆中国胸痛中心总部官网下载</a:t>
            </a:r>
          </a:p>
        </p:txBody>
      </p:sp>
    </p:spTree>
    <p:extLst>
      <p:ext uri="{BB962C8B-B14F-4D97-AF65-F5344CB8AC3E}">
        <p14:creationId xmlns:p14="http://schemas.microsoft.com/office/powerpoint/2010/main" val="325105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8455" y="138987"/>
            <a:ext cx="7496448" cy="697912"/>
          </a:xfrm>
        </p:spPr>
        <p:txBody>
          <a:bodyPr>
            <a:normAutofit/>
          </a:bodyPr>
          <a:lstStyle/>
          <a:p>
            <a:pPr algn="l"/>
            <a:r>
              <a:rPr lang="zh-CN" altLang="en-US" sz="3200" dirty="0">
                <a:solidFill>
                  <a:srgbClr val="002060"/>
                </a:solidFill>
              </a:rPr>
              <a:t>中国胸痛中心建设流程</a:t>
            </a:r>
            <a:endParaRPr lang="zh-CN" altLang="en-US" sz="3200" dirty="0"/>
          </a:p>
        </p:txBody>
      </p:sp>
      <p:grpSp>
        <p:nvGrpSpPr>
          <p:cNvPr id="79" name="组合 78"/>
          <p:cNvGrpSpPr/>
          <p:nvPr/>
        </p:nvGrpSpPr>
        <p:grpSpPr>
          <a:xfrm>
            <a:off x="2370152" y="1099094"/>
            <a:ext cx="6734658" cy="5553075"/>
            <a:chOff x="1449020" y="1044304"/>
            <a:chExt cx="6832827" cy="5697976"/>
          </a:xfrm>
        </p:grpSpPr>
        <p:sp>
          <p:nvSpPr>
            <p:cNvPr id="80" name="矩形 79"/>
            <p:cNvSpPr/>
            <p:nvPr/>
          </p:nvSpPr>
          <p:spPr>
            <a:xfrm>
              <a:off x="1483162" y="1091893"/>
              <a:ext cx="2213810" cy="518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600" b="1" dirty="0">
                  <a:solidFill>
                    <a:schemeClr val="bg1"/>
                  </a:solidFill>
                  <a:latin typeface="微软雅黑" panose="020B0503020204020204" pitchFamily="34" charset="-122"/>
                  <a:ea typeface="微软雅黑" panose="020B0503020204020204" pitchFamily="34" charset="-122"/>
                </a:rPr>
                <a:t>成立组织机构</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r>
                <a:rPr lang="zh-CN" altLang="en-US" sz="1600" b="1" dirty="0">
                  <a:solidFill>
                    <a:schemeClr val="bg1"/>
                  </a:solidFill>
                  <a:latin typeface="微软雅黑" panose="020B0503020204020204" pitchFamily="34" charset="-122"/>
                  <a:ea typeface="微软雅黑" panose="020B0503020204020204" pitchFamily="34" charset="-122"/>
                </a:rPr>
                <a:t>制订管理制度</a:t>
              </a:r>
            </a:p>
          </p:txBody>
        </p:sp>
        <p:sp>
          <p:nvSpPr>
            <p:cNvPr id="81" name="矩形 80"/>
            <p:cNvSpPr/>
            <p:nvPr/>
          </p:nvSpPr>
          <p:spPr>
            <a:xfrm>
              <a:off x="1483162" y="1659537"/>
              <a:ext cx="2213810" cy="39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启用云平台数据库</a:t>
              </a:r>
            </a:p>
          </p:txBody>
        </p:sp>
        <p:sp>
          <p:nvSpPr>
            <p:cNvPr id="82" name="圆角矩形 81"/>
            <p:cNvSpPr/>
            <p:nvPr/>
          </p:nvSpPr>
          <p:spPr>
            <a:xfrm>
              <a:off x="4333150" y="1044304"/>
              <a:ext cx="3926305" cy="54102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lvl="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胸痛中心委员会、总监、协调员</a:t>
              </a:r>
            </a:p>
            <a:p>
              <a:pPr marL="171450" lvl="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运行机制</a:t>
              </a:r>
            </a:p>
            <a:p>
              <a:pPr marL="171450" lvl="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各类管理制度</a:t>
              </a:r>
            </a:p>
          </p:txBody>
        </p:sp>
        <p:sp>
          <p:nvSpPr>
            <p:cNvPr id="83" name="圆角矩形 82"/>
            <p:cNvSpPr/>
            <p:nvPr/>
          </p:nvSpPr>
          <p:spPr>
            <a:xfrm>
              <a:off x="4333149" y="1664503"/>
              <a:ext cx="3926306" cy="3553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录入全部急性胸痛患者数据</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建立数据核查和管理制度</a:t>
              </a:r>
            </a:p>
          </p:txBody>
        </p:sp>
        <p:sp>
          <p:nvSpPr>
            <p:cNvPr id="84" name="矩形 83"/>
            <p:cNvSpPr/>
            <p:nvPr/>
          </p:nvSpPr>
          <p:spPr>
            <a:xfrm>
              <a:off x="1483162" y="2393381"/>
              <a:ext cx="2213810" cy="518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建立急性胸痛诊疗院内绿色通道</a:t>
              </a:r>
            </a:p>
          </p:txBody>
        </p:sp>
        <p:sp>
          <p:nvSpPr>
            <p:cNvPr id="85" name="圆角矩形 84"/>
            <p:cNvSpPr/>
            <p:nvPr/>
          </p:nvSpPr>
          <p:spPr>
            <a:xfrm>
              <a:off x="4310755" y="2069494"/>
              <a:ext cx="3948699" cy="131221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标识与指引</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时钟统一及时间管理方案</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急性胸痛快速诊疗机制（分诊流程、诊疗流程、优先及先救治后收费机制）</a:t>
              </a:r>
            </a:p>
            <a:p>
              <a:pPr marL="171450" indent="-171450">
                <a:lnSpc>
                  <a:spcPts val="1400"/>
                </a:lnSpc>
                <a:buClr>
                  <a:srgbClr val="002060"/>
                </a:buClr>
                <a:buSzPct val="60000"/>
                <a:buFont typeface="Wingdings" panose="05000000000000000000" pitchFamily="2" charset="2"/>
                <a:buChar char="l"/>
              </a:pPr>
              <a:r>
                <a:rPr lang="en-US" altLang="zh-CN" sz="1200" dirty="0">
                  <a:solidFill>
                    <a:srgbClr val="002060"/>
                  </a:solidFill>
                  <a:latin typeface="微软雅黑" panose="020B0503020204020204" pitchFamily="34" charset="-122"/>
                  <a:ea typeface="微软雅黑" panose="020B0503020204020204" pitchFamily="34" charset="-122"/>
                </a:rPr>
                <a:t>ACS</a:t>
              </a:r>
              <a:r>
                <a:rPr lang="zh-CN" altLang="en-US" sz="1200" dirty="0">
                  <a:solidFill>
                    <a:srgbClr val="002060"/>
                  </a:solidFill>
                  <a:latin typeface="微软雅黑" panose="020B0503020204020204" pitchFamily="34" charset="-122"/>
                  <a:ea typeface="微软雅黑" panose="020B0503020204020204" pitchFamily="34" charset="-122"/>
                </a:rPr>
                <a:t>的评估流程</a:t>
              </a:r>
            </a:p>
            <a:p>
              <a:pPr marL="171450" indent="-171450">
                <a:lnSpc>
                  <a:spcPts val="1400"/>
                </a:lnSpc>
                <a:buClr>
                  <a:srgbClr val="002060"/>
                </a:buClr>
                <a:buSzPct val="60000"/>
                <a:buFont typeface="Wingdings" panose="05000000000000000000" pitchFamily="2" charset="2"/>
                <a:buChar char="l"/>
              </a:pPr>
              <a:r>
                <a:rPr lang="en-US" altLang="zh-CN" sz="1200" dirty="0">
                  <a:solidFill>
                    <a:srgbClr val="002060"/>
                  </a:solidFill>
                  <a:latin typeface="微软雅黑" panose="020B0503020204020204" pitchFamily="34" charset="-122"/>
                  <a:ea typeface="微软雅黑" panose="020B0503020204020204" pitchFamily="34" charset="-122"/>
                </a:rPr>
                <a:t>STEMI</a:t>
              </a:r>
              <a:r>
                <a:rPr lang="zh-CN" altLang="en-US" sz="1200" dirty="0">
                  <a:solidFill>
                    <a:srgbClr val="002060"/>
                  </a:solidFill>
                  <a:latin typeface="微软雅黑" panose="020B0503020204020204" pitchFamily="34" charset="-122"/>
                  <a:ea typeface="微软雅黑" panose="020B0503020204020204" pitchFamily="34" charset="-122"/>
                </a:rPr>
                <a:t>再灌注流程（一键启动及导管室激活机制）</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全员培训</a:t>
              </a:r>
            </a:p>
          </p:txBody>
        </p:sp>
        <p:sp>
          <p:nvSpPr>
            <p:cNvPr id="86" name="矩形 85"/>
            <p:cNvSpPr/>
            <p:nvPr/>
          </p:nvSpPr>
          <p:spPr>
            <a:xfrm>
              <a:off x="1449020" y="3510542"/>
              <a:ext cx="2213810" cy="704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与</a:t>
              </a:r>
              <a:r>
                <a:rPr lang="en-US" altLang="zh-CN" sz="1600" b="1" dirty="0">
                  <a:solidFill>
                    <a:schemeClr val="bg1"/>
                  </a:solidFill>
                  <a:latin typeface="微软雅黑" panose="020B0503020204020204" pitchFamily="34" charset="-122"/>
                  <a:ea typeface="微软雅黑" panose="020B0503020204020204" pitchFamily="34" charset="-122"/>
                </a:rPr>
                <a:t>120</a:t>
              </a:r>
              <a:r>
                <a:rPr lang="zh-CN" altLang="en-US" sz="1600" b="1" dirty="0">
                  <a:solidFill>
                    <a:schemeClr val="bg1"/>
                  </a:solidFill>
                  <a:latin typeface="微软雅黑" panose="020B0503020204020204" pitchFamily="34" charset="-122"/>
                  <a:ea typeface="微软雅黑" panose="020B0503020204020204" pitchFamily="34" charset="-122"/>
                </a:rPr>
                <a:t>合作实现院前与院内救治的无缝连接</a:t>
              </a:r>
            </a:p>
          </p:txBody>
        </p:sp>
        <p:sp>
          <p:nvSpPr>
            <p:cNvPr id="87" name="圆角矩形 86"/>
            <p:cNvSpPr/>
            <p:nvPr/>
          </p:nvSpPr>
          <p:spPr>
            <a:xfrm>
              <a:off x="4333149" y="3448530"/>
              <a:ext cx="3926306" cy="8368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lvl="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合作协议</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联络机制</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培训、演练实施记录</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改进效果（传输心电图及绕行急诊直达导管室比例）</a:t>
              </a:r>
              <a:endParaRPr lang="zh-CN" altLang="en-US" sz="1200" dirty="0">
                <a:latin typeface="微软雅黑" panose="020B0503020204020204" pitchFamily="34" charset="-122"/>
                <a:ea typeface="微软雅黑" panose="020B0503020204020204" pitchFamily="34" charset="-122"/>
              </a:endParaRPr>
            </a:p>
          </p:txBody>
        </p:sp>
        <p:sp>
          <p:nvSpPr>
            <p:cNvPr id="88" name="矩形 87"/>
            <p:cNvSpPr/>
            <p:nvPr/>
          </p:nvSpPr>
          <p:spPr>
            <a:xfrm>
              <a:off x="1483162" y="4600417"/>
              <a:ext cx="2213810" cy="51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与基层医疗机构合作实施统一的救治方案</a:t>
              </a:r>
            </a:p>
          </p:txBody>
        </p:sp>
        <p:sp>
          <p:nvSpPr>
            <p:cNvPr id="89" name="圆角矩形 88"/>
            <p:cNvSpPr/>
            <p:nvPr/>
          </p:nvSpPr>
          <p:spPr>
            <a:xfrm>
              <a:off x="4310758" y="4336371"/>
              <a:ext cx="3948696" cy="9479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合作协议</a:t>
              </a:r>
              <a:endParaRPr lang="en-US" altLang="zh-CN" sz="1200" dirty="0">
                <a:solidFill>
                  <a:srgbClr val="002060"/>
                </a:solidFill>
                <a:latin typeface="微软雅黑" panose="020B0503020204020204" pitchFamily="34" charset="-122"/>
                <a:ea typeface="微软雅黑" panose="020B0503020204020204" pitchFamily="34" charset="-122"/>
              </a:endParaRP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统一的再灌注流程图</a:t>
              </a:r>
              <a:endParaRPr lang="en-US" altLang="zh-CN" sz="1200" dirty="0">
                <a:solidFill>
                  <a:srgbClr val="002060"/>
                </a:solidFill>
                <a:latin typeface="微软雅黑" panose="020B0503020204020204" pitchFamily="34" charset="-122"/>
                <a:ea typeface="微软雅黑" panose="020B0503020204020204" pitchFamily="34" charset="-122"/>
              </a:endParaRP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联络机制及转诊预案</a:t>
              </a:r>
              <a:endParaRPr lang="en-US" altLang="zh-CN" sz="1200" dirty="0">
                <a:solidFill>
                  <a:srgbClr val="002060"/>
                </a:solidFill>
                <a:latin typeface="微软雅黑" panose="020B0503020204020204" pitchFamily="34" charset="-122"/>
                <a:ea typeface="微软雅黑" panose="020B0503020204020204" pitchFamily="34" charset="-122"/>
              </a:endParaRP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培训记录</a:t>
              </a:r>
              <a:endParaRPr lang="en-US" altLang="zh-CN" sz="1200" dirty="0">
                <a:solidFill>
                  <a:srgbClr val="002060"/>
                </a:solidFill>
                <a:latin typeface="微软雅黑" panose="020B0503020204020204" pitchFamily="34" charset="-122"/>
                <a:ea typeface="微软雅黑" panose="020B0503020204020204" pitchFamily="34" charset="-122"/>
              </a:endParaRP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考核机制</a:t>
              </a:r>
            </a:p>
          </p:txBody>
        </p:sp>
        <p:sp>
          <p:nvSpPr>
            <p:cNvPr id="90" name="矩形 89"/>
            <p:cNvSpPr/>
            <p:nvPr/>
          </p:nvSpPr>
          <p:spPr>
            <a:xfrm>
              <a:off x="1483162" y="5344881"/>
              <a:ext cx="2213810" cy="4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社区人群教育提高急救意识</a:t>
              </a:r>
            </a:p>
          </p:txBody>
        </p:sp>
        <p:sp>
          <p:nvSpPr>
            <p:cNvPr id="91" name="圆角矩形 90"/>
            <p:cNvSpPr/>
            <p:nvPr/>
          </p:nvSpPr>
          <p:spPr>
            <a:xfrm>
              <a:off x="4310757" y="5352153"/>
              <a:ext cx="3948697" cy="45109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社区健康教育计划</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实施记录</a:t>
              </a:r>
            </a:p>
          </p:txBody>
        </p:sp>
        <p:sp>
          <p:nvSpPr>
            <p:cNvPr id="92" name="矩形 91"/>
            <p:cNvSpPr/>
            <p:nvPr/>
          </p:nvSpPr>
          <p:spPr>
            <a:xfrm>
              <a:off x="1483162" y="6034674"/>
              <a:ext cx="2213810" cy="557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建立持续改进机制评估改进效果</a:t>
              </a:r>
            </a:p>
          </p:txBody>
        </p:sp>
        <p:sp>
          <p:nvSpPr>
            <p:cNvPr id="93" name="圆角矩形 92"/>
            <p:cNvSpPr/>
            <p:nvPr/>
          </p:nvSpPr>
          <p:spPr>
            <a:xfrm>
              <a:off x="4333149" y="5992568"/>
              <a:ext cx="3948698" cy="74971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联合例会、定期质量分析及典型病例讨论会记录</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流程改进机制</a:t>
              </a:r>
            </a:p>
            <a:p>
              <a:pPr marL="171450" indent="-171450">
                <a:lnSpc>
                  <a:spcPts val="1400"/>
                </a:lnSpc>
                <a:buClr>
                  <a:srgbClr val="002060"/>
                </a:buClr>
                <a:buSzPct val="60000"/>
                <a:buFont typeface="Wingdings" panose="05000000000000000000" pitchFamily="2" charset="2"/>
                <a:buChar char="l"/>
              </a:pPr>
              <a:r>
                <a:rPr lang="zh-CN" altLang="en-US" sz="1200" dirty="0">
                  <a:solidFill>
                    <a:srgbClr val="002060"/>
                  </a:solidFill>
                  <a:latin typeface="微软雅黑" panose="020B0503020204020204" pitchFamily="34" charset="-122"/>
                  <a:ea typeface="微软雅黑" panose="020B0503020204020204" pitchFamily="34" charset="-122"/>
                </a:rPr>
                <a:t>改进效果</a:t>
              </a:r>
            </a:p>
          </p:txBody>
        </p:sp>
        <p:sp>
          <p:nvSpPr>
            <p:cNvPr id="94" name="右箭头 93"/>
            <p:cNvSpPr/>
            <p:nvPr/>
          </p:nvSpPr>
          <p:spPr>
            <a:xfrm>
              <a:off x="3696972" y="1269242"/>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右箭头 94"/>
            <p:cNvSpPr/>
            <p:nvPr/>
          </p:nvSpPr>
          <p:spPr>
            <a:xfrm>
              <a:off x="3705718" y="1748998"/>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右箭头 95"/>
            <p:cNvSpPr/>
            <p:nvPr/>
          </p:nvSpPr>
          <p:spPr>
            <a:xfrm>
              <a:off x="3696971" y="2550577"/>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右箭头 96"/>
            <p:cNvSpPr/>
            <p:nvPr/>
          </p:nvSpPr>
          <p:spPr>
            <a:xfrm>
              <a:off x="3698878" y="3767253"/>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右箭头 97"/>
            <p:cNvSpPr/>
            <p:nvPr/>
          </p:nvSpPr>
          <p:spPr>
            <a:xfrm>
              <a:off x="3696971" y="4755254"/>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右箭头 98"/>
            <p:cNvSpPr/>
            <p:nvPr/>
          </p:nvSpPr>
          <p:spPr>
            <a:xfrm>
              <a:off x="3696970" y="5478531"/>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右箭头 99"/>
            <p:cNvSpPr/>
            <p:nvPr/>
          </p:nvSpPr>
          <p:spPr>
            <a:xfrm>
              <a:off x="3696969" y="6244414"/>
              <a:ext cx="613783" cy="1910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右箭头 100"/>
          <p:cNvSpPr/>
          <p:nvPr/>
        </p:nvSpPr>
        <p:spPr>
          <a:xfrm>
            <a:off x="2045867" y="1304834"/>
            <a:ext cx="329829" cy="19968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21941" y="1114845"/>
            <a:ext cx="2023926" cy="857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中国胸痛中心总部网站</a:t>
            </a:r>
            <a:r>
              <a:rPr lang="en-US" altLang="zh-CN" sz="1200" b="1" dirty="0">
                <a:solidFill>
                  <a:schemeClr val="bg1"/>
                </a:solidFill>
                <a:latin typeface="微软雅黑" panose="020B0503020204020204" pitchFamily="34" charset="-122"/>
                <a:ea typeface="微软雅黑" panose="020B0503020204020204" pitchFamily="34" charset="-122"/>
              </a:rPr>
              <a:t>(www.chinacpc.org</a:t>
            </a:r>
            <a:r>
              <a:rPr lang="zh-CN" altLang="en-US" sz="12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注册成为机构会员</a:t>
            </a:r>
            <a:endParaRPr lang="zh-CN" sz="1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1047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4514100"/>
            <a:ext cx="9144000" cy="1706814"/>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5000"/>
              </a:lnSpc>
              <a:spcBef>
                <a:spcPct val="15000"/>
              </a:spcBef>
              <a:buClr>
                <a:schemeClr val="tx2"/>
              </a:buClr>
              <a:buSzPct val="110000"/>
              <a:buFontTx/>
              <a:buNone/>
            </a:pPr>
            <a:r>
              <a:rPr lang="en-US" altLang="zh-CN" sz="10900" i="1" dirty="0">
                <a:solidFill>
                  <a:srgbClr val="000066"/>
                </a:solidFill>
                <a:latin typeface="华文行楷" panose="02010800040101010101" pitchFamily="2" charset="-122"/>
                <a:ea typeface="华文行楷" panose="02010800040101010101" pitchFamily="2" charset="-122"/>
              </a:rPr>
              <a:t>Thankyou !</a:t>
            </a:r>
          </a:p>
        </p:txBody>
      </p:sp>
      <p:pic>
        <p:nvPicPr>
          <p:cNvPr id="2" name="图片 1" descr="未标题-2"/>
          <p:cNvPicPr>
            <a:picLocks noChangeAspect="1"/>
          </p:cNvPicPr>
          <p:nvPr/>
        </p:nvPicPr>
        <p:blipFill>
          <a:blip r:embed="rId2"/>
          <a:stretch>
            <a:fillRect/>
          </a:stretch>
        </p:blipFill>
        <p:spPr>
          <a:xfrm>
            <a:off x="2980372" y="1512859"/>
            <a:ext cx="3183255" cy="3181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4915" y="187356"/>
            <a:ext cx="7496448" cy="697912"/>
          </a:xfrm>
        </p:spPr>
        <p:txBody>
          <a:bodyPr/>
          <a:lstStyle/>
          <a:p>
            <a:pPr algn="l"/>
            <a:r>
              <a:rPr lang="zh-CN" altLang="en-US" sz="3200" dirty="0">
                <a:solidFill>
                  <a:srgbClr val="002060"/>
                </a:solidFill>
              </a:rPr>
              <a:t> 中国胸痛中心建设流程</a:t>
            </a:r>
          </a:p>
        </p:txBody>
      </p:sp>
      <p:grpSp>
        <p:nvGrpSpPr>
          <p:cNvPr id="4" name="组 93"/>
          <p:cNvGrpSpPr/>
          <p:nvPr/>
        </p:nvGrpSpPr>
        <p:grpSpPr>
          <a:xfrm flipV="1">
            <a:off x="2018169" y="3415455"/>
            <a:ext cx="5553148" cy="1288530"/>
            <a:chOff x="2004535" y="1402171"/>
            <a:chExt cx="4529863" cy="1041575"/>
          </a:xfrm>
        </p:grpSpPr>
        <p:cxnSp>
          <p:nvCxnSpPr>
            <p:cNvPr id="5" name="直线连接符 94"/>
            <p:cNvCxnSpPr/>
            <p:nvPr/>
          </p:nvCxnSpPr>
          <p:spPr>
            <a:xfrm flipH="1" flipV="1">
              <a:off x="2004535" y="1402171"/>
              <a:ext cx="332841" cy="1041575"/>
            </a:xfrm>
            <a:prstGeom prst="line">
              <a:avLst/>
            </a:prstGeom>
            <a:noFill/>
            <a:ln w="57150" cap="flat" cmpd="sng" algn="ctr">
              <a:solidFill>
                <a:srgbClr val="565F69"/>
              </a:solidFill>
              <a:prstDash val="solid"/>
            </a:ln>
            <a:effectLst/>
          </p:spPr>
        </p:cxnSp>
        <p:cxnSp>
          <p:nvCxnSpPr>
            <p:cNvPr id="6" name="直线连接符 95"/>
            <p:cNvCxnSpPr/>
            <p:nvPr/>
          </p:nvCxnSpPr>
          <p:spPr>
            <a:xfrm flipH="1" flipV="1">
              <a:off x="3403542" y="1402171"/>
              <a:ext cx="332841" cy="1041575"/>
            </a:xfrm>
            <a:prstGeom prst="line">
              <a:avLst/>
            </a:prstGeom>
            <a:noFill/>
            <a:ln w="57150" cap="flat" cmpd="sng" algn="ctr">
              <a:solidFill>
                <a:srgbClr val="565F69"/>
              </a:solidFill>
              <a:prstDash val="solid"/>
            </a:ln>
            <a:effectLst/>
          </p:spPr>
        </p:cxnSp>
        <p:cxnSp>
          <p:nvCxnSpPr>
            <p:cNvPr id="7" name="直线连接符 96"/>
            <p:cNvCxnSpPr/>
            <p:nvPr/>
          </p:nvCxnSpPr>
          <p:spPr>
            <a:xfrm flipH="1" flipV="1">
              <a:off x="4802549" y="1402171"/>
              <a:ext cx="332841" cy="1041575"/>
            </a:xfrm>
            <a:prstGeom prst="line">
              <a:avLst/>
            </a:prstGeom>
            <a:noFill/>
            <a:ln w="57150" cap="flat" cmpd="sng" algn="ctr">
              <a:solidFill>
                <a:srgbClr val="565F69"/>
              </a:solidFill>
              <a:prstDash val="solid"/>
            </a:ln>
            <a:effectLst/>
          </p:spPr>
        </p:cxnSp>
        <p:cxnSp>
          <p:nvCxnSpPr>
            <p:cNvPr id="8" name="直线连接符 97"/>
            <p:cNvCxnSpPr/>
            <p:nvPr/>
          </p:nvCxnSpPr>
          <p:spPr>
            <a:xfrm flipH="1" flipV="1">
              <a:off x="6201557" y="1402171"/>
              <a:ext cx="332841" cy="1041575"/>
            </a:xfrm>
            <a:prstGeom prst="line">
              <a:avLst/>
            </a:prstGeom>
            <a:noFill/>
            <a:ln w="57150" cap="flat" cmpd="sng" algn="ctr">
              <a:solidFill>
                <a:srgbClr val="565F69"/>
              </a:solidFill>
              <a:prstDash val="solid"/>
            </a:ln>
            <a:effectLst/>
          </p:spPr>
        </p:cxnSp>
      </p:grpSp>
      <p:grpSp>
        <p:nvGrpSpPr>
          <p:cNvPr id="9" name="组 98"/>
          <p:cNvGrpSpPr/>
          <p:nvPr/>
        </p:nvGrpSpPr>
        <p:grpSpPr>
          <a:xfrm>
            <a:off x="2018169" y="2126926"/>
            <a:ext cx="5553148" cy="1288530"/>
            <a:chOff x="2004535" y="1402171"/>
            <a:chExt cx="4529863" cy="1041575"/>
          </a:xfrm>
        </p:grpSpPr>
        <p:cxnSp>
          <p:nvCxnSpPr>
            <p:cNvPr id="10" name="直线连接符 99"/>
            <p:cNvCxnSpPr/>
            <p:nvPr/>
          </p:nvCxnSpPr>
          <p:spPr>
            <a:xfrm flipH="1" flipV="1">
              <a:off x="2004535" y="1402171"/>
              <a:ext cx="332841" cy="1041575"/>
            </a:xfrm>
            <a:prstGeom prst="line">
              <a:avLst/>
            </a:prstGeom>
            <a:noFill/>
            <a:ln w="57150" cap="flat" cmpd="sng" algn="ctr">
              <a:solidFill>
                <a:srgbClr val="565F69"/>
              </a:solidFill>
              <a:prstDash val="solid"/>
            </a:ln>
            <a:effectLst/>
          </p:spPr>
        </p:cxnSp>
        <p:cxnSp>
          <p:nvCxnSpPr>
            <p:cNvPr id="11" name="直线连接符 100"/>
            <p:cNvCxnSpPr/>
            <p:nvPr/>
          </p:nvCxnSpPr>
          <p:spPr>
            <a:xfrm flipH="1" flipV="1">
              <a:off x="3403542" y="1402171"/>
              <a:ext cx="332841" cy="1041575"/>
            </a:xfrm>
            <a:prstGeom prst="line">
              <a:avLst/>
            </a:prstGeom>
            <a:noFill/>
            <a:ln w="57150" cap="flat" cmpd="sng" algn="ctr">
              <a:solidFill>
                <a:srgbClr val="565F69"/>
              </a:solidFill>
              <a:prstDash val="solid"/>
            </a:ln>
            <a:effectLst/>
          </p:spPr>
        </p:cxnSp>
        <p:cxnSp>
          <p:nvCxnSpPr>
            <p:cNvPr id="12" name="直线连接符 101"/>
            <p:cNvCxnSpPr/>
            <p:nvPr/>
          </p:nvCxnSpPr>
          <p:spPr>
            <a:xfrm flipH="1" flipV="1">
              <a:off x="4802549" y="1402171"/>
              <a:ext cx="332841" cy="1041575"/>
            </a:xfrm>
            <a:prstGeom prst="line">
              <a:avLst/>
            </a:prstGeom>
            <a:noFill/>
            <a:ln w="57150" cap="flat" cmpd="sng" algn="ctr">
              <a:solidFill>
                <a:srgbClr val="565F69"/>
              </a:solidFill>
              <a:prstDash val="solid"/>
            </a:ln>
            <a:effectLst/>
          </p:spPr>
        </p:cxnSp>
        <p:cxnSp>
          <p:nvCxnSpPr>
            <p:cNvPr id="13" name="直线连接符 102"/>
            <p:cNvCxnSpPr/>
            <p:nvPr/>
          </p:nvCxnSpPr>
          <p:spPr>
            <a:xfrm flipH="1" flipV="1">
              <a:off x="6201557" y="1402171"/>
              <a:ext cx="332841" cy="1041575"/>
            </a:xfrm>
            <a:prstGeom prst="line">
              <a:avLst/>
            </a:prstGeom>
            <a:noFill/>
            <a:ln w="57150" cap="flat" cmpd="sng" algn="ctr">
              <a:solidFill>
                <a:srgbClr val="565F69"/>
              </a:solidFill>
              <a:prstDash val="solid"/>
            </a:ln>
            <a:effectLst/>
          </p:spPr>
        </p:cxnSp>
      </p:grpSp>
      <p:sp>
        <p:nvSpPr>
          <p:cNvPr id="14" name="矩形 13"/>
          <p:cNvSpPr/>
          <p:nvPr/>
        </p:nvSpPr>
        <p:spPr>
          <a:xfrm>
            <a:off x="743134" y="3394598"/>
            <a:ext cx="7642622" cy="53464"/>
          </a:xfrm>
          <a:prstGeom prst="rect">
            <a:avLst/>
          </a:prstGeom>
          <a:solidFill>
            <a:srgbClr val="565F69"/>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15" name="等腰三角形 14"/>
          <p:cNvSpPr/>
          <p:nvPr/>
        </p:nvSpPr>
        <p:spPr>
          <a:xfrm rot="5400000">
            <a:off x="19359" y="2830817"/>
            <a:ext cx="1318715" cy="1146503"/>
          </a:xfrm>
          <a:prstGeom prst="triangle">
            <a:avLst/>
          </a:prstGeom>
          <a:solidFill>
            <a:srgbClr val="24CCBC"/>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chemeClr val="tx1"/>
              </a:solidFill>
              <a:effectLst/>
              <a:uLnTx/>
              <a:uFillTx/>
              <a:latin typeface="Century Gothic"/>
              <a:ea typeface="微软雅黑"/>
              <a:cs typeface="+mn-cs"/>
            </a:endParaRPr>
          </a:p>
        </p:txBody>
      </p:sp>
      <p:sp>
        <p:nvSpPr>
          <p:cNvPr id="17" name="五边形 87"/>
          <p:cNvSpPr/>
          <p:nvPr/>
        </p:nvSpPr>
        <p:spPr>
          <a:xfrm>
            <a:off x="8212937" y="2797421"/>
            <a:ext cx="931063" cy="1247818"/>
          </a:xfrm>
          <a:prstGeom prst="homePlate">
            <a:avLst>
              <a:gd name="adj" fmla="val 35345"/>
            </a:avLst>
          </a:prstGeom>
          <a:solidFill>
            <a:srgbClr val="C00000"/>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18" name="矩形 17"/>
          <p:cNvSpPr/>
          <p:nvPr/>
        </p:nvSpPr>
        <p:spPr>
          <a:xfrm>
            <a:off x="8056140" y="2739701"/>
            <a:ext cx="178221" cy="1320058"/>
          </a:xfrm>
          <a:prstGeom prst="rect">
            <a:avLst/>
          </a:prstGeom>
          <a:solidFill>
            <a:schemeClr val="accent2">
              <a:lumMod val="50000"/>
            </a:schemeClr>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19" name="椭圆 18"/>
          <p:cNvSpPr/>
          <p:nvPr/>
        </p:nvSpPr>
        <p:spPr>
          <a:xfrm>
            <a:off x="2018167" y="3038350"/>
            <a:ext cx="691421" cy="697738"/>
          </a:xfrm>
          <a:prstGeom prst="ellipse">
            <a:avLst/>
          </a:prstGeom>
          <a:solidFill>
            <a:srgbClr val="FFFFFF"/>
          </a:solidFill>
          <a:ln w="38100" cap="flat" cmpd="sng" algn="ctr">
            <a:solidFill>
              <a:srgbClr val="BFBFBF"/>
            </a:solid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20" name="椭圆 19"/>
          <p:cNvSpPr/>
          <p:nvPr/>
        </p:nvSpPr>
        <p:spPr>
          <a:xfrm>
            <a:off x="3729645" y="3042324"/>
            <a:ext cx="691421" cy="697738"/>
          </a:xfrm>
          <a:prstGeom prst="ellipse">
            <a:avLst/>
          </a:prstGeom>
          <a:solidFill>
            <a:srgbClr val="FFFFFF"/>
          </a:solidFill>
          <a:ln w="38100" cap="flat" cmpd="sng" algn="ctr">
            <a:solidFill>
              <a:srgbClr val="BFBFBF"/>
            </a:solid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dirty="0">
              <a:ln>
                <a:noFill/>
              </a:ln>
              <a:solidFill>
                <a:schemeClr val="tx1"/>
              </a:solidFill>
              <a:effectLst/>
              <a:uLnTx/>
              <a:uFillTx/>
              <a:latin typeface="Century Gothic"/>
              <a:ea typeface="微软雅黑"/>
              <a:cs typeface="+mn-cs"/>
            </a:endParaRPr>
          </a:p>
        </p:txBody>
      </p:sp>
      <p:sp>
        <p:nvSpPr>
          <p:cNvPr id="21" name="椭圆 20"/>
          <p:cNvSpPr/>
          <p:nvPr/>
        </p:nvSpPr>
        <p:spPr>
          <a:xfrm>
            <a:off x="5326995" y="3038350"/>
            <a:ext cx="691421" cy="697738"/>
          </a:xfrm>
          <a:prstGeom prst="ellipse">
            <a:avLst/>
          </a:prstGeom>
          <a:solidFill>
            <a:srgbClr val="FFFFFF"/>
          </a:solidFill>
          <a:ln w="38100" cap="flat" cmpd="sng" algn="ctr">
            <a:solidFill>
              <a:srgbClr val="BFBFBF"/>
            </a:solid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22" name="椭圆 21"/>
          <p:cNvSpPr/>
          <p:nvPr/>
        </p:nvSpPr>
        <p:spPr>
          <a:xfrm>
            <a:off x="6981408" y="3038350"/>
            <a:ext cx="691421" cy="697738"/>
          </a:xfrm>
          <a:prstGeom prst="ellipse">
            <a:avLst/>
          </a:prstGeom>
          <a:solidFill>
            <a:srgbClr val="FFFFFF"/>
          </a:solidFill>
          <a:ln w="38100" cap="flat" cmpd="sng" algn="ctr">
            <a:solidFill>
              <a:srgbClr val="BFBFBF"/>
            </a:solid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44" name="矩形 43"/>
          <p:cNvSpPr/>
          <p:nvPr/>
        </p:nvSpPr>
        <p:spPr>
          <a:xfrm>
            <a:off x="756096" y="2413756"/>
            <a:ext cx="1676588"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CPC</a:t>
            </a:r>
            <a:r>
              <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任命文件</a:t>
            </a:r>
          </a:p>
        </p:txBody>
      </p:sp>
      <p:sp>
        <p:nvSpPr>
          <p:cNvPr id="45" name="等腰三角形 44"/>
          <p:cNvSpPr/>
          <p:nvPr/>
        </p:nvSpPr>
        <p:spPr>
          <a:xfrm rot="5400000">
            <a:off x="683082" y="2477803"/>
            <a:ext cx="163666" cy="187256"/>
          </a:xfrm>
          <a:prstGeom prst="triangle">
            <a:avLst/>
          </a:prstGeom>
          <a:solidFill>
            <a:srgbClr val="0FCAB7"/>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6" name="矩形 45"/>
          <p:cNvSpPr/>
          <p:nvPr/>
        </p:nvSpPr>
        <p:spPr>
          <a:xfrm>
            <a:off x="858543" y="2760847"/>
            <a:ext cx="1676588"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120</a:t>
            </a:r>
            <a:r>
              <a:rPr kumimoji="1" lang="zh-CN" altLang="en-US" sz="1600" dirty="0">
                <a:latin typeface="微软雅黑" panose="020B0503020204020204" pitchFamily="34" charset="-122"/>
                <a:ea typeface="微软雅黑" panose="020B0503020204020204" pitchFamily="34" charset="-122"/>
              </a:rPr>
              <a:t>合作协议</a:t>
            </a:r>
            <a:endPar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7" name="等腰三角形 46"/>
          <p:cNvSpPr/>
          <p:nvPr/>
        </p:nvSpPr>
        <p:spPr>
          <a:xfrm rot="5400000">
            <a:off x="784994" y="2808467"/>
            <a:ext cx="163666" cy="187256"/>
          </a:xfrm>
          <a:prstGeom prst="triangle">
            <a:avLst/>
          </a:prstGeom>
          <a:solidFill>
            <a:srgbClr val="0FCAB7"/>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8" name="矩形 47"/>
          <p:cNvSpPr/>
          <p:nvPr/>
        </p:nvSpPr>
        <p:spPr>
          <a:xfrm>
            <a:off x="2630545" y="2444184"/>
            <a:ext cx="1403170"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lvl="0">
              <a:defRPr/>
            </a:pPr>
            <a:r>
              <a:rPr lang="zh-CN" altLang="en-US" sz="1600" dirty="0">
                <a:latin typeface="微软雅黑" panose="020B0503020204020204" pitchFamily="34" charset="-122"/>
                <a:ea typeface="微软雅黑" panose="020B0503020204020204" pitchFamily="34" charset="-122"/>
              </a:rPr>
              <a:t>全院培训</a:t>
            </a:r>
            <a:endPar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9" name="等腰三角形 48"/>
          <p:cNvSpPr/>
          <p:nvPr/>
        </p:nvSpPr>
        <p:spPr>
          <a:xfrm rot="5400000">
            <a:off x="2543957" y="2522194"/>
            <a:ext cx="163666" cy="129730"/>
          </a:xfrm>
          <a:prstGeom prst="triangle">
            <a:avLst/>
          </a:prstGeom>
          <a:solidFill>
            <a:srgbClr val="FDD031"/>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a:xfrm>
            <a:off x="2662664" y="2759343"/>
            <a:ext cx="1343147"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质量分析会</a:t>
            </a:r>
            <a:endParaRPr lang="en-US" altLang="zh-CN" sz="1600" dirty="0">
              <a:latin typeface="微软雅黑" panose="020B0503020204020204" pitchFamily="34" charset="-122"/>
              <a:ea typeface="微软雅黑" panose="020B0503020204020204" pitchFamily="34" charset="-122"/>
            </a:endParaRPr>
          </a:p>
        </p:txBody>
      </p:sp>
      <p:sp>
        <p:nvSpPr>
          <p:cNvPr id="51" name="等腰三角形 50"/>
          <p:cNvSpPr/>
          <p:nvPr/>
        </p:nvSpPr>
        <p:spPr>
          <a:xfrm rot="5400000">
            <a:off x="2588202" y="2838175"/>
            <a:ext cx="163666" cy="129730"/>
          </a:xfrm>
          <a:prstGeom prst="triangle">
            <a:avLst/>
          </a:prstGeom>
          <a:solidFill>
            <a:srgbClr val="FDD031"/>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2" name="矩形 51"/>
          <p:cNvSpPr/>
          <p:nvPr/>
        </p:nvSpPr>
        <p:spPr>
          <a:xfrm>
            <a:off x="4221658" y="2444183"/>
            <a:ext cx="1483533"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合作医院培训</a:t>
            </a:r>
          </a:p>
        </p:txBody>
      </p:sp>
      <p:sp>
        <p:nvSpPr>
          <p:cNvPr id="53" name="等腰三角形 52"/>
          <p:cNvSpPr/>
          <p:nvPr/>
        </p:nvSpPr>
        <p:spPr>
          <a:xfrm rot="5400000">
            <a:off x="4178886" y="2522194"/>
            <a:ext cx="163666" cy="129730"/>
          </a:xfrm>
          <a:prstGeom prst="triangle">
            <a:avLst/>
          </a:prstGeom>
          <a:solidFill>
            <a:srgbClr val="FD8280"/>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4" name="矩形 53"/>
          <p:cNvSpPr/>
          <p:nvPr/>
        </p:nvSpPr>
        <p:spPr>
          <a:xfrm>
            <a:off x="4394931" y="2759343"/>
            <a:ext cx="1245868"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质量分析会</a:t>
            </a:r>
          </a:p>
        </p:txBody>
      </p:sp>
      <p:sp>
        <p:nvSpPr>
          <p:cNvPr id="55" name="等腰三角形 54"/>
          <p:cNvSpPr/>
          <p:nvPr/>
        </p:nvSpPr>
        <p:spPr>
          <a:xfrm rot="5400000">
            <a:off x="4308343" y="2837353"/>
            <a:ext cx="163666" cy="129730"/>
          </a:xfrm>
          <a:prstGeom prst="triangle">
            <a:avLst/>
          </a:prstGeom>
          <a:solidFill>
            <a:srgbClr val="FD8280"/>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6" name="矩形 55"/>
          <p:cNvSpPr/>
          <p:nvPr/>
        </p:nvSpPr>
        <p:spPr>
          <a:xfrm>
            <a:off x="5900402" y="2444184"/>
            <a:ext cx="1161530"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联合例会</a:t>
            </a:r>
          </a:p>
        </p:txBody>
      </p:sp>
      <p:sp>
        <p:nvSpPr>
          <p:cNvPr id="57" name="等腰三角形 56"/>
          <p:cNvSpPr/>
          <p:nvPr/>
        </p:nvSpPr>
        <p:spPr>
          <a:xfrm rot="5400000">
            <a:off x="5813813" y="2522194"/>
            <a:ext cx="163666" cy="129730"/>
          </a:xfrm>
          <a:prstGeom prst="triangle">
            <a:avLst/>
          </a:prstGeom>
          <a:solidFill>
            <a:srgbClr val="565F69"/>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8" name="矩形 57"/>
          <p:cNvSpPr/>
          <p:nvPr/>
        </p:nvSpPr>
        <p:spPr>
          <a:xfrm>
            <a:off x="6029859" y="2759343"/>
            <a:ext cx="1295568"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质量分析会</a:t>
            </a:r>
          </a:p>
        </p:txBody>
      </p:sp>
      <p:sp>
        <p:nvSpPr>
          <p:cNvPr id="59" name="等腰三角形 58"/>
          <p:cNvSpPr/>
          <p:nvPr/>
        </p:nvSpPr>
        <p:spPr>
          <a:xfrm rot="5400000">
            <a:off x="5943271" y="2837353"/>
            <a:ext cx="163666" cy="129730"/>
          </a:xfrm>
          <a:prstGeom prst="triangle">
            <a:avLst/>
          </a:prstGeom>
          <a:solidFill>
            <a:srgbClr val="565F69"/>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60" name="矩形 59"/>
          <p:cNvSpPr/>
          <p:nvPr/>
        </p:nvSpPr>
        <p:spPr>
          <a:xfrm>
            <a:off x="861303" y="3837374"/>
            <a:ext cx="1485530"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Century Gothic"/>
                <a:ea typeface="微软雅黑"/>
                <a:cs typeface="+mn-cs"/>
              </a:rPr>
              <a:t>支持与承诺函</a:t>
            </a:r>
          </a:p>
        </p:txBody>
      </p:sp>
      <p:sp>
        <p:nvSpPr>
          <p:cNvPr id="61" name="等腰三角形 60"/>
          <p:cNvSpPr/>
          <p:nvPr/>
        </p:nvSpPr>
        <p:spPr>
          <a:xfrm rot="5400000">
            <a:off x="777521" y="3909434"/>
            <a:ext cx="163666" cy="165917"/>
          </a:xfrm>
          <a:prstGeom prst="triangle">
            <a:avLst/>
          </a:prstGeom>
          <a:solidFill>
            <a:srgbClr val="0FCAB7"/>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62" name="矩形 61"/>
          <p:cNvSpPr/>
          <p:nvPr/>
        </p:nvSpPr>
        <p:spPr>
          <a:xfrm>
            <a:off x="805210" y="4149761"/>
            <a:ext cx="1485530"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lvl="0">
              <a:defRPr/>
            </a:pPr>
            <a:r>
              <a:rPr kumimoji="1" lang="zh-CN" altLang="en-US" sz="1600" dirty="0">
                <a:latin typeface="Century Gothic"/>
                <a:ea typeface="微软雅黑"/>
              </a:rPr>
              <a:t>总部网站注册</a:t>
            </a:r>
          </a:p>
        </p:txBody>
      </p:sp>
      <p:sp>
        <p:nvSpPr>
          <p:cNvPr id="63" name="等腰三角形 62"/>
          <p:cNvSpPr/>
          <p:nvPr/>
        </p:nvSpPr>
        <p:spPr>
          <a:xfrm rot="5400000">
            <a:off x="648368" y="4254866"/>
            <a:ext cx="163666" cy="129730"/>
          </a:xfrm>
          <a:prstGeom prst="triangle">
            <a:avLst/>
          </a:prstGeom>
          <a:solidFill>
            <a:srgbClr val="0FCAB7"/>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64" name="矩形 63"/>
          <p:cNvSpPr/>
          <p:nvPr/>
        </p:nvSpPr>
        <p:spPr>
          <a:xfrm>
            <a:off x="2637083" y="3554038"/>
            <a:ext cx="1251799" cy="1077218"/>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Century Gothic"/>
                <a:ea typeface="微软雅黑"/>
                <a:cs typeface="+mn-cs"/>
              </a:rPr>
              <a:t>与</a:t>
            </a:r>
            <a:r>
              <a:rPr kumimoji="1" lang="en-US" altLang="zh-CN" sz="1600" b="0" i="0" u="none" strike="noStrike" kern="1200" cap="none" spc="0" normalizeH="0" baseline="0" noProof="0" dirty="0">
                <a:ln>
                  <a:noFill/>
                </a:ln>
                <a:effectLst/>
                <a:uLnTx/>
                <a:uFillTx/>
                <a:latin typeface="Century Gothic"/>
                <a:ea typeface="微软雅黑"/>
                <a:cs typeface="+mn-cs"/>
              </a:rPr>
              <a:t>5</a:t>
            </a:r>
            <a:r>
              <a:rPr kumimoji="1" lang="zh-CN" altLang="en-US" sz="1600" b="0" i="0" u="none" strike="noStrike" kern="1200" cap="none" spc="0" normalizeH="0" baseline="0" noProof="0" dirty="0">
                <a:ln>
                  <a:noFill/>
                </a:ln>
                <a:effectLst/>
                <a:uLnTx/>
                <a:uFillTx/>
                <a:latin typeface="Century Gothic"/>
                <a:ea typeface="微软雅黑"/>
                <a:cs typeface="+mn-cs"/>
              </a:rPr>
              <a:t>家合作医院签署协议并制定培训计划</a:t>
            </a:r>
          </a:p>
        </p:txBody>
      </p:sp>
      <p:sp>
        <p:nvSpPr>
          <p:cNvPr id="65" name="等腰三角形 64"/>
          <p:cNvSpPr/>
          <p:nvPr/>
        </p:nvSpPr>
        <p:spPr>
          <a:xfrm rot="5400000">
            <a:off x="2450902" y="3926533"/>
            <a:ext cx="163666" cy="129730"/>
          </a:xfrm>
          <a:prstGeom prst="triangle">
            <a:avLst/>
          </a:prstGeom>
          <a:solidFill>
            <a:srgbClr val="FDD031"/>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66" name="矩形 65"/>
          <p:cNvSpPr/>
          <p:nvPr/>
        </p:nvSpPr>
        <p:spPr>
          <a:xfrm>
            <a:off x="2666199" y="4164678"/>
            <a:ext cx="1161530"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dirty="0">
              <a:ln>
                <a:noFill/>
              </a:ln>
              <a:effectLst/>
              <a:uLnTx/>
              <a:uFillTx/>
              <a:latin typeface="Century Gothic"/>
              <a:ea typeface="微软雅黑"/>
              <a:cs typeface="+mn-cs"/>
            </a:endParaRPr>
          </a:p>
        </p:txBody>
      </p:sp>
      <p:sp>
        <p:nvSpPr>
          <p:cNvPr id="68" name="矩形 67"/>
          <p:cNvSpPr/>
          <p:nvPr/>
        </p:nvSpPr>
        <p:spPr>
          <a:xfrm>
            <a:off x="4152520" y="3793397"/>
            <a:ext cx="1634927"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Century Gothic"/>
                <a:ea typeface="微软雅黑"/>
                <a:cs typeface="+mn-cs"/>
              </a:rPr>
              <a:t>典型病例讨论会</a:t>
            </a:r>
          </a:p>
        </p:txBody>
      </p:sp>
      <p:sp>
        <p:nvSpPr>
          <p:cNvPr id="69" name="等腰三角形 68"/>
          <p:cNvSpPr/>
          <p:nvPr/>
        </p:nvSpPr>
        <p:spPr>
          <a:xfrm rot="5400000">
            <a:off x="4124269" y="3913022"/>
            <a:ext cx="163666" cy="129730"/>
          </a:xfrm>
          <a:prstGeom prst="triangle">
            <a:avLst/>
          </a:prstGeom>
          <a:solidFill>
            <a:srgbClr val="FD8280"/>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70" name="矩形 69"/>
          <p:cNvSpPr/>
          <p:nvPr/>
        </p:nvSpPr>
        <p:spPr>
          <a:xfrm>
            <a:off x="4193156" y="4121901"/>
            <a:ext cx="1452544"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Century Gothic"/>
                <a:ea typeface="微软雅黑"/>
                <a:cs typeface="+mn-cs"/>
              </a:rPr>
              <a:t>流程图及标识</a:t>
            </a:r>
          </a:p>
        </p:txBody>
      </p:sp>
      <p:sp>
        <p:nvSpPr>
          <p:cNvPr id="71" name="等腰三角形 70"/>
          <p:cNvSpPr/>
          <p:nvPr/>
        </p:nvSpPr>
        <p:spPr>
          <a:xfrm rot="5400000">
            <a:off x="4144465" y="4242688"/>
            <a:ext cx="163666" cy="129730"/>
          </a:xfrm>
          <a:prstGeom prst="triangle">
            <a:avLst/>
          </a:prstGeom>
          <a:solidFill>
            <a:srgbClr val="FD8280"/>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72" name="矩形 71"/>
          <p:cNvSpPr/>
          <p:nvPr/>
        </p:nvSpPr>
        <p:spPr>
          <a:xfrm>
            <a:off x="6029859" y="3836393"/>
            <a:ext cx="1339828" cy="584775"/>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lvl="0">
              <a:defRPr/>
            </a:pPr>
            <a:r>
              <a:rPr kumimoji="1" lang="zh-CN" altLang="en-US" sz="1600" dirty="0">
                <a:latin typeface="微软雅黑" panose="020B0503020204020204" pitchFamily="34" charset="-122"/>
                <a:ea typeface="微软雅黑" panose="020B0503020204020204" pitchFamily="34" charset="-122"/>
              </a:rPr>
              <a:t>质量改进计划和措施</a:t>
            </a:r>
          </a:p>
        </p:txBody>
      </p:sp>
      <p:sp>
        <p:nvSpPr>
          <p:cNvPr id="73" name="等腰三角形 72"/>
          <p:cNvSpPr/>
          <p:nvPr/>
        </p:nvSpPr>
        <p:spPr>
          <a:xfrm rot="5400000">
            <a:off x="5915978" y="3927528"/>
            <a:ext cx="163666" cy="129730"/>
          </a:xfrm>
          <a:prstGeom prst="triangle">
            <a:avLst/>
          </a:prstGeom>
          <a:solidFill>
            <a:srgbClr val="565F69"/>
          </a:solidFill>
          <a:ln w="9525" cap="flat" cmpd="sng" algn="ctr">
            <a:noFill/>
            <a:prstDash val="solid"/>
          </a:ln>
          <a:effectLst/>
        </p:spPr>
        <p:txBody>
          <a:bodyPr rtlCol="0" anchor="ctr"/>
          <a:lstStyle>
            <a:defPPr>
              <a:defRPr lang="en-US"/>
            </a:defPPr>
            <a:lvl1pPr marL="0" algn="l" defTabSz="609630" rtl="0" eaLnBrk="1" latinLnBrk="0" hangingPunct="1">
              <a:defRPr sz="2400" kern="1200">
                <a:solidFill>
                  <a:schemeClr val="lt1"/>
                </a:solidFill>
                <a:latin typeface="+mn-lt"/>
                <a:ea typeface="+mn-ea"/>
                <a:cs typeface="+mn-cs"/>
              </a:defRPr>
            </a:lvl1pPr>
            <a:lvl2pPr marL="609630" algn="l" defTabSz="609630" rtl="0" eaLnBrk="1" latinLnBrk="0" hangingPunct="1">
              <a:defRPr sz="2400" kern="1200">
                <a:solidFill>
                  <a:schemeClr val="lt1"/>
                </a:solidFill>
                <a:latin typeface="+mn-lt"/>
                <a:ea typeface="+mn-ea"/>
                <a:cs typeface="+mn-cs"/>
              </a:defRPr>
            </a:lvl2pPr>
            <a:lvl3pPr marL="1219261" algn="l" defTabSz="609630" rtl="0" eaLnBrk="1" latinLnBrk="0" hangingPunct="1">
              <a:defRPr sz="2400" kern="1200">
                <a:solidFill>
                  <a:schemeClr val="lt1"/>
                </a:solidFill>
                <a:latin typeface="+mn-lt"/>
                <a:ea typeface="+mn-ea"/>
                <a:cs typeface="+mn-cs"/>
              </a:defRPr>
            </a:lvl3pPr>
            <a:lvl4pPr marL="1828891" algn="l" defTabSz="609630" rtl="0" eaLnBrk="1" latinLnBrk="0" hangingPunct="1">
              <a:defRPr sz="2400" kern="1200">
                <a:solidFill>
                  <a:schemeClr val="lt1"/>
                </a:solidFill>
                <a:latin typeface="+mn-lt"/>
                <a:ea typeface="+mn-ea"/>
                <a:cs typeface="+mn-cs"/>
              </a:defRPr>
            </a:lvl4pPr>
            <a:lvl5pPr marL="2438522" algn="l" defTabSz="609630" rtl="0" eaLnBrk="1" latinLnBrk="0" hangingPunct="1">
              <a:defRPr sz="2400" kern="1200">
                <a:solidFill>
                  <a:schemeClr val="lt1"/>
                </a:solidFill>
                <a:latin typeface="+mn-lt"/>
                <a:ea typeface="+mn-ea"/>
                <a:cs typeface="+mn-cs"/>
              </a:defRPr>
            </a:lvl5pPr>
            <a:lvl6pPr marL="3048152" algn="l" defTabSz="609630" rtl="0" eaLnBrk="1" latinLnBrk="0" hangingPunct="1">
              <a:defRPr sz="2400" kern="1200">
                <a:solidFill>
                  <a:schemeClr val="lt1"/>
                </a:solidFill>
                <a:latin typeface="+mn-lt"/>
                <a:ea typeface="+mn-ea"/>
                <a:cs typeface="+mn-cs"/>
              </a:defRPr>
            </a:lvl6pPr>
            <a:lvl7pPr marL="3657783" algn="l" defTabSz="609630" rtl="0" eaLnBrk="1" latinLnBrk="0" hangingPunct="1">
              <a:defRPr sz="2400" kern="1200">
                <a:solidFill>
                  <a:schemeClr val="lt1"/>
                </a:solidFill>
                <a:latin typeface="+mn-lt"/>
                <a:ea typeface="+mn-ea"/>
                <a:cs typeface="+mn-cs"/>
              </a:defRPr>
            </a:lvl7pPr>
            <a:lvl8pPr marL="4267413" algn="l" defTabSz="609630" rtl="0" eaLnBrk="1" latinLnBrk="0" hangingPunct="1">
              <a:defRPr sz="2400" kern="1200">
                <a:solidFill>
                  <a:schemeClr val="lt1"/>
                </a:solidFill>
                <a:latin typeface="+mn-lt"/>
                <a:ea typeface="+mn-ea"/>
                <a:cs typeface="+mn-cs"/>
              </a:defRPr>
            </a:lvl8pPr>
            <a:lvl9pPr marL="4877044" algn="l" defTabSz="609630" rtl="0" eaLnBrk="1" latinLnBrk="0" hangingPunct="1">
              <a:defRPr sz="24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a:ln>
                <a:noFill/>
              </a:ln>
              <a:solidFill>
                <a:schemeClr val="tx1"/>
              </a:solidFill>
              <a:effectLst/>
              <a:uLnTx/>
              <a:uFillTx/>
              <a:latin typeface="Century Gothic"/>
              <a:ea typeface="微软雅黑"/>
              <a:cs typeface="+mn-cs"/>
            </a:endParaRPr>
          </a:p>
        </p:txBody>
      </p:sp>
      <p:sp>
        <p:nvSpPr>
          <p:cNvPr id="74" name="矩形 73"/>
          <p:cNvSpPr/>
          <p:nvPr/>
        </p:nvSpPr>
        <p:spPr>
          <a:xfrm>
            <a:off x="5936056" y="4164678"/>
            <a:ext cx="1161530" cy="338554"/>
          </a:xfrm>
          <a:prstGeom prst="rect">
            <a:avLst/>
          </a:prstGeom>
        </p:spPr>
        <p:txBody>
          <a:bodyPr wrap="squar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1" lang="zh-CN" altLang="en-US" sz="1600" b="0" i="0" u="none" strike="noStrike" kern="1200" cap="none" spc="0" normalizeH="0" baseline="0" noProof="0" dirty="0">
              <a:ln>
                <a:noFill/>
              </a:ln>
              <a:effectLst/>
              <a:uLnTx/>
              <a:uFillTx/>
              <a:latin typeface="Century Gothic"/>
              <a:ea typeface="微软雅黑"/>
              <a:cs typeface="+mn-cs"/>
            </a:endParaRPr>
          </a:p>
        </p:txBody>
      </p:sp>
      <p:sp>
        <p:nvSpPr>
          <p:cNvPr id="76" name="矩形 75"/>
          <p:cNvSpPr/>
          <p:nvPr/>
        </p:nvSpPr>
        <p:spPr>
          <a:xfrm>
            <a:off x="8198662" y="3063821"/>
            <a:ext cx="697628" cy="707886"/>
          </a:xfrm>
          <a:prstGeom prst="rect">
            <a:avLst/>
          </a:prstGeom>
        </p:spPr>
        <p:txBody>
          <a:bodyPr wrap="none">
            <a:spAutoFit/>
          </a:bodyPr>
          <a:ls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effectLst/>
                <a:uLnTx/>
                <a:uFillTx/>
                <a:latin typeface="Century Gothic"/>
                <a:ea typeface="微软雅黑"/>
                <a:cs typeface="+mn-cs"/>
              </a:rPr>
              <a:t>申请</a:t>
            </a:r>
            <a:br>
              <a:rPr kumimoji="1" lang="en-US" altLang="zh-CN" sz="2000" b="1" i="0" u="none" strike="noStrike" kern="1200" cap="none" spc="0" normalizeH="0" baseline="0" noProof="0" dirty="0">
                <a:ln>
                  <a:noFill/>
                </a:ln>
                <a:effectLst/>
                <a:uLnTx/>
                <a:uFillTx/>
                <a:latin typeface="Century Gothic"/>
                <a:ea typeface="微软雅黑"/>
                <a:cs typeface="+mn-cs"/>
              </a:rPr>
            </a:br>
            <a:r>
              <a:rPr kumimoji="1" lang="zh-CN" altLang="en-US" sz="2000" b="1" i="0" u="none" strike="noStrike" kern="1200" cap="none" spc="0" normalizeH="0" baseline="0" noProof="0" dirty="0">
                <a:ln>
                  <a:noFill/>
                </a:ln>
                <a:effectLst/>
                <a:uLnTx/>
                <a:uFillTx/>
                <a:latin typeface="Century Gothic"/>
                <a:ea typeface="微软雅黑"/>
                <a:cs typeface="+mn-cs"/>
              </a:rPr>
              <a:t>认证</a:t>
            </a:r>
          </a:p>
        </p:txBody>
      </p:sp>
      <p:sp>
        <p:nvSpPr>
          <p:cNvPr id="77" name="剪去同侧角的矩形 1"/>
          <p:cNvSpPr/>
          <p:nvPr/>
        </p:nvSpPr>
        <p:spPr bwMode="auto">
          <a:xfrm>
            <a:off x="861303" y="1640812"/>
            <a:ext cx="1486585" cy="577209"/>
          </a:xfrm>
          <a:prstGeom prst="snip2SameRect">
            <a:avLst>
              <a:gd name="adj1" fmla="val 50000"/>
              <a:gd name="adj2" fmla="val 50000"/>
            </a:avLst>
          </a:prstGeom>
          <a:solidFill>
            <a:srgbClr val="24CCBC"/>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6525" algn="l"/>
              </a:tabLst>
            </a:pPr>
            <a:r>
              <a:rPr lang="zh-CN" altLang="en-US" b="1" dirty="0">
                <a:solidFill>
                  <a:schemeClr val="tx1"/>
                </a:solidFill>
                <a:latin typeface="微软雅黑" pitchFamily="34" charset="-122"/>
                <a:ea typeface="微软雅黑" pitchFamily="34" charset="-122"/>
              </a:rPr>
              <a:t>红头文件</a:t>
            </a:r>
          </a:p>
        </p:txBody>
      </p:sp>
      <p:sp>
        <p:nvSpPr>
          <p:cNvPr id="78" name="剪去同侧角的矩形 164"/>
          <p:cNvSpPr/>
          <p:nvPr/>
        </p:nvSpPr>
        <p:spPr bwMode="auto">
          <a:xfrm>
            <a:off x="809327" y="4695663"/>
            <a:ext cx="1748870" cy="648003"/>
          </a:xfrm>
          <a:prstGeom prst="snip2SameRect">
            <a:avLst>
              <a:gd name="adj1" fmla="val 50000"/>
              <a:gd name="adj2" fmla="val 50000"/>
            </a:avLst>
          </a:prstGeom>
          <a:solidFill>
            <a:srgbClr val="24CCBC"/>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6525" algn="l"/>
              </a:tabLst>
            </a:pPr>
            <a:r>
              <a:rPr lang="zh-CN" altLang="en-US" sz="1600" b="1" dirty="0">
                <a:solidFill>
                  <a:schemeClr val="tx1"/>
                </a:solidFill>
                <a:latin typeface="微软雅黑" pitchFamily="34" charset="-122"/>
                <a:ea typeface="微软雅黑" pitchFamily="34" charset="-122"/>
              </a:rPr>
              <a:t>开始录入急性胸痛患者数据</a:t>
            </a:r>
          </a:p>
        </p:txBody>
      </p:sp>
      <p:sp>
        <p:nvSpPr>
          <p:cNvPr id="79" name="剪去同侧角的矩形 170"/>
          <p:cNvSpPr/>
          <p:nvPr/>
        </p:nvSpPr>
        <p:spPr bwMode="auto">
          <a:xfrm>
            <a:off x="2519227" y="1651939"/>
            <a:ext cx="1482602" cy="577209"/>
          </a:xfrm>
          <a:prstGeom prst="snip2SameRect">
            <a:avLst>
              <a:gd name="adj1" fmla="val 50000"/>
              <a:gd name="adj2" fmla="val 50000"/>
            </a:avLst>
          </a:prstGeom>
          <a:solidFill>
            <a:srgbClr val="FFC000"/>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zh-CN" altLang="en-US" sz="1600" b="1" dirty="0">
                <a:solidFill>
                  <a:schemeClr val="tx1"/>
                </a:solidFill>
                <a:latin typeface="微软雅黑" panose="020B0503020204020204" pitchFamily="34" charset="-122"/>
                <a:ea typeface="微软雅黑" panose="020B0503020204020204" pitchFamily="34" charset="-122"/>
              </a:rPr>
              <a:t>录入数据</a:t>
            </a:r>
            <a:br>
              <a:rPr lang="en-US" altLang="zh-CN" sz="1600" b="1" dirty="0">
                <a:solidFill>
                  <a:schemeClr val="tx1"/>
                </a:solidFill>
                <a:latin typeface="微软雅黑" panose="020B0503020204020204" pitchFamily="34" charset="-122"/>
                <a:ea typeface="微软雅黑" panose="020B0503020204020204" pitchFamily="34" charset="-122"/>
              </a:rPr>
            </a:br>
            <a:r>
              <a:rPr lang="en-US" altLang="zh-CN" sz="1600" b="1" dirty="0">
                <a:solidFill>
                  <a:schemeClr val="tx1"/>
                </a:solidFill>
                <a:latin typeface="微软雅黑" panose="020B0503020204020204" pitchFamily="34" charset="-122"/>
                <a:ea typeface="微软雅黑" panose="020B0503020204020204" pitchFamily="34" charset="-122"/>
              </a:rPr>
              <a:t>1</a:t>
            </a:r>
            <a:r>
              <a:rPr lang="zh-CN" altLang="en-US" sz="1600" b="1" dirty="0">
                <a:solidFill>
                  <a:schemeClr val="tx1"/>
                </a:solidFill>
                <a:latin typeface="微软雅黑" panose="020B0503020204020204" pitchFamily="34" charset="-122"/>
                <a:ea typeface="微软雅黑" panose="020B0503020204020204" pitchFamily="34" charset="-122"/>
              </a:rPr>
              <a:t>个月</a:t>
            </a:r>
          </a:p>
        </p:txBody>
      </p:sp>
      <p:sp>
        <p:nvSpPr>
          <p:cNvPr id="80" name="剪去同侧角的矩形 171"/>
          <p:cNvSpPr/>
          <p:nvPr/>
        </p:nvSpPr>
        <p:spPr bwMode="auto">
          <a:xfrm>
            <a:off x="2675741" y="4692722"/>
            <a:ext cx="1643483" cy="648003"/>
          </a:xfrm>
          <a:prstGeom prst="snip2SameRect">
            <a:avLst>
              <a:gd name="adj1" fmla="val 50000"/>
              <a:gd name="adj2" fmla="val 50000"/>
            </a:avLst>
          </a:prstGeom>
          <a:solidFill>
            <a:srgbClr val="FFC000"/>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zh-CN" altLang="en-US" sz="1600" b="1" dirty="0">
                <a:solidFill>
                  <a:schemeClr val="tx1"/>
                </a:solidFill>
                <a:latin typeface="微软雅黑" panose="020B0503020204020204" pitchFamily="34" charset="-122"/>
                <a:ea typeface="微软雅黑" panose="020B0503020204020204" pitchFamily="34" charset="-122"/>
              </a:rPr>
              <a:t>报名参加</a:t>
            </a:r>
            <a:br>
              <a:rPr lang="en-US" altLang="zh-CN" sz="1600" b="1" dirty="0">
                <a:solidFill>
                  <a:schemeClr val="tx1"/>
                </a:solidFill>
                <a:latin typeface="微软雅黑" panose="020B0503020204020204" pitchFamily="34" charset="-122"/>
                <a:ea typeface="微软雅黑" panose="020B0503020204020204" pitchFamily="34" charset="-122"/>
              </a:rPr>
            </a:br>
            <a:r>
              <a:rPr lang="zh-CN" altLang="en-US" sz="1600" b="1" dirty="0">
                <a:solidFill>
                  <a:schemeClr val="tx1"/>
                </a:solidFill>
                <a:latin typeface="微软雅黑" panose="020B0503020204020204" pitchFamily="34" charset="-122"/>
                <a:ea typeface="微软雅黑" panose="020B0503020204020204" pitchFamily="34" charset="-122"/>
              </a:rPr>
              <a:t>基础培训会</a:t>
            </a:r>
          </a:p>
        </p:txBody>
      </p:sp>
      <p:sp>
        <p:nvSpPr>
          <p:cNvPr id="81" name="剪去同侧角的矩形 172"/>
          <p:cNvSpPr/>
          <p:nvPr/>
        </p:nvSpPr>
        <p:spPr bwMode="auto">
          <a:xfrm>
            <a:off x="4175410" y="1651939"/>
            <a:ext cx="1486585" cy="577209"/>
          </a:xfrm>
          <a:prstGeom prst="snip2SameRect">
            <a:avLst>
              <a:gd name="adj1" fmla="val 50000"/>
              <a:gd name="adj2" fmla="val 50000"/>
            </a:avLst>
          </a:prstGeom>
          <a:solidFill>
            <a:srgbClr val="E2608E"/>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zh-CN" altLang="en-US" sz="1600" b="1" dirty="0">
                <a:solidFill>
                  <a:schemeClr val="tx1"/>
                </a:solidFill>
                <a:latin typeface="微软雅黑" panose="020B0503020204020204" pitchFamily="34" charset="-122"/>
                <a:ea typeface="微软雅黑" panose="020B0503020204020204" pitchFamily="34" charset="-122"/>
              </a:rPr>
              <a:t>录入数据</a:t>
            </a:r>
            <a:br>
              <a:rPr lang="en-US" altLang="zh-CN" sz="1600" b="1" dirty="0">
                <a:solidFill>
                  <a:schemeClr val="tx1"/>
                </a:solidFill>
                <a:latin typeface="微软雅黑" panose="020B0503020204020204" pitchFamily="34" charset="-122"/>
                <a:ea typeface="微软雅黑" panose="020B0503020204020204" pitchFamily="34" charset="-122"/>
              </a:rPr>
            </a:br>
            <a:r>
              <a:rPr lang="en-US" altLang="zh-CN" sz="1600" b="1" dirty="0">
                <a:solidFill>
                  <a:schemeClr val="tx1"/>
                </a:solidFill>
                <a:latin typeface="微软雅黑" panose="020B0503020204020204" pitchFamily="34" charset="-122"/>
                <a:ea typeface="微软雅黑" panose="020B0503020204020204" pitchFamily="34" charset="-122"/>
              </a:rPr>
              <a:t>3</a:t>
            </a:r>
            <a:r>
              <a:rPr lang="zh-CN" altLang="en-US" sz="1600" b="1" dirty="0">
                <a:solidFill>
                  <a:schemeClr val="tx1"/>
                </a:solidFill>
                <a:latin typeface="微软雅黑" panose="020B0503020204020204" pitchFamily="34" charset="-122"/>
                <a:ea typeface="微软雅黑" panose="020B0503020204020204" pitchFamily="34" charset="-122"/>
              </a:rPr>
              <a:t>个月</a:t>
            </a:r>
          </a:p>
        </p:txBody>
      </p:sp>
      <p:sp>
        <p:nvSpPr>
          <p:cNvPr id="82" name="剪去同侧角的矩形 173"/>
          <p:cNvSpPr/>
          <p:nvPr/>
        </p:nvSpPr>
        <p:spPr bwMode="auto">
          <a:xfrm>
            <a:off x="4331926" y="4706790"/>
            <a:ext cx="1528467" cy="648003"/>
          </a:xfrm>
          <a:prstGeom prst="snip2SameRect">
            <a:avLst>
              <a:gd name="adj1" fmla="val 50000"/>
              <a:gd name="adj2" fmla="val 50000"/>
            </a:avLst>
          </a:prstGeom>
          <a:solidFill>
            <a:srgbClr val="E2608E"/>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zh-CN" altLang="en-US" sz="1600" b="1" dirty="0">
                <a:solidFill>
                  <a:schemeClr val="tx1"/>
                </a:solidFill>
                <a:latin typeface="微软雅黑" panose="020B0503020204020204" pitchFamily="34" charset="-122"/>
                <a:ea typeface="微软雅黑" panose="020B0503020204020204" pitchFamily="34" charset="-122"/>
              </a:rPr>
              <a:t>报名参加</a:t>
            </a:r>
            <a:br>
              <a:rPr lang="en-US" altLang="zh-CN" sz="1600" b="1" dirty="0">
                <a:solidFill>
                  <a:schemeClr val="tx1"/>
                </a:solidFill>
                <a:latin typeface="微软雅黑" panose="020B0503020204020204" pitchFamily="34" charset="-122"/>
                <a:ea typeface="微软雅黑" panose="020B0503020204020204" pitchFamily="34" charset="-122"/>
              </a:rPr>
            </a:br>
            <a:r>
              <a:rPr lang="zh-CN" altLang="en-US" sz="1600" b="1" dirty="0">
                <a:solidFill>
                  <a:schemeClr val="tx1"/>
                </a:solidFill>
                <a:latin typeface="微软雅黑" panose="020B0503020204020204" pitchFamily="34" charset="-122"/>
                <a:ea typeface="微软雅黑" panose="020B0503020204020204" pitchFamily="34" charset="-122"/>
              </a:rPr>
              <a:t>强化培训会</a:t>
            </a:r>
          </a:p>
        </p:txBody>
      </p:sp>
      <p:sp>
        <p:nvSpPr>
          <p:cNvPr id="83" name="剪去同侧角的矩形 174"/>
          <p:cNvSpPr/>
          <p:nvPr/>
        </p:nvSpPr>
        <p:spPr bwMode="auto">
          <a:xfrm>
            <a:off x="5831594" y="1651939"/>
            <a:ext cx="1486585" cy="577209"/>
          </a:xfrm>
          <a:prstGeom prst="snip2SameRect">
            <a:avLst>
              <a:gd name="adj1" fmla="val 50000"/>
              <a:gd name="adj2" fmla="val 50000"/>
            </a:avLst>
          </a:prstGeom>
          <a:solidFill>
            <a:schemeClr val="accent2">
              <a:lumMod val="75000"/>
            </a:schemeClr>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zh-CN" altLang="en-US" sz="1600" b="1" dirty="0">
                <a:solidFill>
                  <a:schemeClr val="tx1"/>
                </a:solidFill>
                <a:latin typeface="微软雅黑" panose="020B0503020204020204" pitchFamily="34" charset="-122"/>
                <a:ea typeface="微软雅黑" panose="020B0503020204020204" pitchFamily="34" charset="-122"/>
              </a:rPr>
              <a:t>录入数据</a:t>
            </a:r>
            <a:br>
              <a:rPr lang="en-US" altLang="zh-CN" sz="1600" b="1" dirty="0">
                <a:solidFill>
                  <a:schemeClr val="tx1"/>
                </a:solidFill>
                <a:latin typeface="微软雅黑" panose="020B0503020204020204" pitchFamily="34" charset="-122"/>
                <a:ea typeface="微软雅黑" panose="020B0503020204020204" pitchFamily="34" charset="-122"/>
              </a:rPr>
            </a:br>
            <a:r>
              <a:rPr lang="en-US" altLang="zh-CN" sz="1600" b="1" dirty="0">
                <a:solidFill>
                  <a:schemeClr val="tx1"/>
                </a:solidFill>
                <a:latin typeface="微软雅黑" panose="020B0503020204020204" pitchFamily="34" charset="-122"/>
                <a:ea typeface="微软雅黑" panose="020B0503020204020204" pitchFamily="34" charset="-122"/>
              </a:rPr>
              <a:t>6</a:t>
            </a:r>
            <a:r>
              <a:rPr lang="zh-CN" altLang="en-US" sz="1600" b="1" dirty="0">
                <a:solidFill>
                  <a:schemeClr val="tx1"/>
                </a:solidFill>
                <a:latin typeface="微软雅黑" panose="020B0503020204020204" pitchFamily="34" charset="-122"/>
                <a:ea typeface="微软雅黑" panose="020B0503020204020204" pitchFamily="34" charset="-122"/>
              </a:rPr>
              <a:t>个月</a:t>
            </a:r>
          </a:p>
        </p:txBody>
      </p:sp>
      <p:sp>
        <p:nvSpPr>
          <p:cNvPr id="84" name="剪去同侧角的矩形 175"/>
          <p:cNvSpPr/>
          <p:nvPr/>
        </p:nvSpPr>
        <p:spPr bwMode="auto">
          <a:xfrm>
            <a:off x="5988110" y="4706790"/>
            <a:ext cx="1528467" cy="648003"/>
          </a:xfrm>
          <a:prstGeom prst="snip2SameRect">
            <a:avLst>
              <a:gd name="adj1" fmla="val 50000"/>
              <a:gd name="adj2" fmla="val 50000"/>
            </a:avLst>
          </a:prstGeom>
          <a:solidFill>
            <a:schemeClr val="accent2">
              <a:lumMod val="75000"/>
            </a:schemeClr>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zh-CN" altLang="en-US" sz="1600" b="1" dirty="0">
                <a:solidFill>
                  <a:schemeClr val="tx1"/>
                </a:solidFill>
                <a:latin typeface="微软雅黑" panose="020B0503020204020204" pitchFamily="34" charset="-122"/>
                <a:ea typeface="微软雅黑" panose="020B0503020204020204" pitchFamily="34" charset="-122"/>
              </a:rPr>
              <a:t>报名参加</a:t>
            </a:r>
            <a:br>
              <a:rPr lang="en-US" altLang="zh-CN" sz="1600" b="1" dirty="0">
                <a:solidFill>
                  <a:schemeClr val="tx1"/>
                </a:solidFill>
                <a:latin typeface="微软雅黑" panose="020B0503020204020204" pitchFamily="34" charset="-122"/>
                <a:ea typeface="微软雅黑" panose="020B0503020204020204" pitchFamily="34" charset="-122"/>
              </a:rPr>
            </a:br>
            <a:r>
              <a:rPr lang="zh-CN" altLang="en-US" sz="1600" b="1" dirty="0">
                <a:solidFill>
                  <a:schemeClr val="tx1"/>
                </a:solidFill>
                <a:latin typeface="微软雅黑" panose="020B0503020204020204" pitchFamily="34" charset="-122"/>
                <a:ea typeface="微软雅黑" panose="020B0503020204020204" pitchFamily="34" charset="-122"/>
              </a:rPr>
              <a:t>认证培训会</a:t>
            </a:r>
          </a:p>
        </p:txBody>
      </p:sp>
      <p:sp>
        <p:nvSpPr>
          <p:cNvPr id="85" name="文本框 84"/>
          <p:cNvSpPr txBox="1"/>
          <p:nvPr/>
        </p:nvSpPr>
        <p:spPr>
          <a:xfrm>
            <a:off x="0" y="3033461"/>
            <a:ext cx="1212927" cy="707886"/>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本院胸痛</a:t>
            </a:r>
            <a:br>
              <a:rPr lang="en-US" altLang="zh-CN"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中心成立</a:t>
            </a:r>
          </a:p>
        </p:txBody>
      </p:sp>
      <p:sp>
        <p:nvSpPr>
          <p:cNvPr id="88" name="内容占位符 87"/>
          <p:cNvSpPr>
            <a:spLocks noGrp="1"/>
          </p:cNvSpPr>
          <p:nvPr>
            <p:ph idx="1"/>
          </p:nvPr>
        </p:nvSpPr>
        <p:spPr>
          <a:xfrm>
            <a:off x="8637562" y="5157773"/>
            <a:ext cx="192157" cy="171073"/>
          </a:xfrm>
        </p:spPr>
        <p:txBody>
          <a:bodyPr>
            <a:noAutofit/>
          </a:bodyPr>
          <a:lstStyle/>
          <a:p>
            <a:pPr marL="0" indent="0">
              <a:buNone/>
            </a:pPr>
            <a:r>
              <a:rPr lang="en-US" altLang="zh-CN" sz="1800" dirty="0"/>
              <a:t> </a:t>
            </a:r>
            <a:endParaRPr lang="zh-CN" altLang="en-US" sz="1800" dirty="0"/>
          </a:p>
        </p:txBody>
      </p:sp>
      <p:sp>
        <p:nvSpPr>
          <p:cNvPr id="89" name="文本框 88"/>
          <p:cNvSpPr txBox="1"/>
          <p:nvPr/>
        </p:nvSpPr>
        <p:spPr>
          <a:xfrm>
            <a:off x="2038346" y="3186932"/>
            <a:ext cx="845624" cy="400110"/>
          </a:xfrm>
          <a:prstGeom prst="rect">
            <a:avLst/>
          </a:prstGeom>
          <a:noFill/>
        </p:spPr>
        <p:txBody>
          <a:bodyPr wrap="square" rtlCol="0">
            <a:spAutoFit/>
          </a:bodyPr>
          <a:lstStyle/>
          <a:p>
            <a:r>
              <a:rPr lang="zh-CN" altLang="en-US" sz="2000" b="1" dirty="0"/>
              <a:t>同时</a:t>
            </a:r>
          </a:p>
        </p:txBody>
      </p:sp>
      <p:sp>
        <p:nvSpPr>
          <p:cNvPr id="90" name="文本框 89"/>
          <p:cNvSpPr txBox="1"/>
          <p:nvPr/>
        </p:nvSpPr>
        <p:spPr>
          <a:xfrm>
            <a:off x="3680551" y="3202062"/>
            <a:ext cx="999963" cy="400110"/>
          </a:xfrm>
          <a:prstGeom prst="rect">
            <a:avLst/>
          </a:prstGeom>
          <a:noFill/>
        </p:spPr>
        <p:txBody>
          <a:bodyPr wrap="square" rtlCol="0">
            <a:spAutoFit/>
          </a:bodyPr>
          <a:lstStyle/>
          <a:p>
            <a:r>
              <a:rPr lang="en-US" altLang="zh-CN" sz="2000" b="1" dirty="0"/>
              <a:t>1</a:t>
            </a:r>
            <a:r>
              <a:rPr lang="zh-CN" altLang="en-US" sz="2000" b="1" dirty="0"/>
              <a:t>个月</a:t>
            </a:r>
          </a:p>
        </p:txBody>
      </p:sp>
      <p:sp>
        <p:nvSpPr>
          <p:cNvPr id="91" name="文本框 90"/>
          <p:cNvSpPr txBox="1"/>
          <p:nvPr/>
        </p:nvSpPr>
        <p:spPr>
          <a:xfrm>
            <a:off x="5301959" y="3186932"/>
            <a:ext cx="827471" cy="400110"/>
          </a:xfrm>
          <a:prstGeom prst="rect">
            <a:avLst/>
          </a:prstGeom>
          <a:noFill/>
        </p:spPr>
        <p:txBody>
          <a:bodyPr wrap="none" rtlCol="0">
            <a:spAutoFit/>
          </a:bodyPr>
          <a:lstStyle/>
          <a:p>
            <a:r>
              <a:rPr lang="en-US" altLang="zh-CN" sz="2000" b="1" dirty="0"/>
              <a:t>3</a:t>
            </a:r>
            <a:r>
              <a:rPr lang="zh-CN" altLang="en-US" sz="2000" b="1" dirty="0"/>
              <a:t>个月</a:t>
            </a:r>
          </a:p>
        </p:txBody>
      </p:sp>
      <p:sp>
        <p:nvSpPr>
          <p:cNvPr id="92" name="文本框 91"/>
          <p:cNvSpPr txBox="1"/>
          <p:nvPr/>
        </p:nvSpPr>
        <p:spPr>
          <a:xfrm>
            <a:off x="6936886" y="3186932"/>
            <a:ext cx="827471" cy="400110"/>
          </a:xfrm>
          <a:prstGeom prst="rect">
            <a:avLst/>
          </a:prstGeom>
          <a:noFill/>
        </p:spPr>
        <p:txBody>
          <a:bodyPr wrap="none" rtlCol="0">
            <a:spAutoFit/>
          </a:bodyPr>
          <a:lstStyle/>
          <a:p>
            <a:r>
              <a:rPr lang="en-US" altLang="zh-CN" sz="2000" b="1" dirty="0"/>
              <a:t>6</a:t>
            </a:r>
            <a:r>
              <a:rPr lang="zh-CN" altLang="en-US" sz="2000" b="1" dirty="0"/>
              <a:t>个月</a:t>
            </a:r>
          </a:p>
        </p:txBody>
      </p:sp>
      <p:sp>
        <p:nvSpPr>
          <p:cNvPr id="93" name="剪去同侧角的矩形 1"/>
          <p:cNvSpPr/>
          <p:nvPr/>
        </p:nvSpPr>
        <p:spPr bwMode="auto">
          <a:xfrm>
            <a:off x="2519227" y="5973727"/>
            <a:ext cx="3932399" cy="394274"/>
          </a:xfrm>
          <a:prstGeom prst="snip2SameRect">
            <a:avLst>
              <a:gd name="adj1" fmla="val 50000"/>
              <a:gd name="adj2" fmla="val 50000"/>
            </a:avLst>
          </a:prstGeom>
          <a:solidFill>
            <a:srgbClr val="24CCBC"/>
          </a:solidFill>
          <a:ln w="25400">
            <a:noFill/>
          </a:ln>
          <a:effectLst/>
          <a:scene3d>
            <a:camera prst="orthographicFront"/>
            <a:lightRig rig="flat" dir="t"/>
          </a:scene3d>
          <a:sp3d>
            <a:extrusionClr>
              <a:schemeClr val="bg1"/>
            </a:extrusionClr>
            <a:contourClr>
              <a:schemeClr val="bg1"/>
            </a:contourClr>
          </a:sp3d>
        </p:spPr>
        <p:style>
          <a:lnRef idx="1">
            <a:schemeClr val="accent2"/>
          </a:lnRef>
          <a:fillRef idx="3">
            <a:schemeClr val="accent2"/>
          </a:fillRef>
          <a:effectRef idx="2">
            <a:schemeClr val="accent2"/>
          </a:effectRef>
          <a:fontRef idx="minor">
            <a:schemeClr val="lt1"/>
          </a:fontRef>
        </p:style>
        <p:txBody>
          <a:bodyPr rtlCol="0" anchor="ctr"/>
          <a:lstStyle/>
          <a:p>
            <a:pPr marL="0" algn="ctr" eaLnBrk="0" fontAlgn="ctr" hangingPunct="0">
              <a:spcBef>
                <a:spcPts val="0"/>
              </a:spcBef>
              <a:spcAft>
                <a:spcPts val="0"/>
              </a:spcAft>
              <a:buClr>
                <a:srgbClr val="FF0000"/>
              </a:buClr>
              <a:buSzPct val="70000"/>
              <a:tabLst>
                <a:tab pos="136525" algn="l"/>
              </a:tabLst>
            </a:pPr>
            <a:r>
              <a:rPr lang="zh-CN" altLang="en-US" b="1" dirty="0">
                <a:solidFill>
                  <a:schemeClr val="tx1"/>
                </a:solidFill>
                <a:latin typeface="微软雅黑" pitchFamily="34" charset="-122"/>
                <a:ea typeface="微软雅黑" pitchFamily="34" charset="-122"/>
              </a:rPr>
              <a:t>建设过程中 同步上传认证材料</a:t>
            </a:r>
          </a:p>
        </p:txBody>
      </p:sp>
    </p:spTree>
    <p:extLst>
      <p:ext uri="{BB962C8B-B14F-4D97-AF65-F5344CB8AC3E}">
        <p14:creationId xmlns:p14="http://schemas.microsoft.com/office/powerpoint/2010/main" val="206856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77551" y="284453"/>
            <a:ext cx="7269753" cy="535531"/>
          </a:xfrm>
          <a:prstGeom prst="rect">
            <a:avLst/>
          </a:prstGeom>
        </p:spPr>
        <p:txBody>
          <a:bodyPr wrap="square">
            <a:spAutoFit/>
          </a:bodyPr>
          <a:lstStyle/>
          <a:p>
            <a:pPr>
              <a:lnSpc>
                <a:spcPct val="90000"/>
              </a:lnSpc>
              <a:spcBef>
                <a:spcPct val="0"/>
              </a:spcBef>
              <a:spcAft>
                <a:spcPts val="0"/>
              </a:spcAft>
            </a:pPr>
            <a:r>
              <a:rPr lang="zh-CN" altLang="en-US" sz="3200" b="1" dirty="0">
                <a:solidFill>
                  <a:srgbClr val="002060"/>
                </a:solidFill>
                <a:latin typeface="微软雅黑" panose="020B0503020204020204" pitchFamily="34" charset="-122"/>
                <a:ea typeface="微软雅黑" panose="020B0503020204020204" pitchFamily="34" charset="-122"/>
                <a:cs typeface="+mj-cs"/>
              </a:rPr>
              <a:t>中国胸痛中心总部网站注册机构会员</a:t>
            </a:r>
            <a:endParaRPr lang="zh-CN" altLang="zh-CN" sz="3200" b="1" dirty="0">
              <a:solidFill>
                <a:srgbClr val="002060"/>
              </a:solidFill>
              <a:latin typeface="微软雅黑" panose="020B0503020204020204" pitchFamily="34" charset="-122"/>
              <a:ea typeface="微软雅黑" panose="020B0503020204020204" pitchFamily="34" charset="-122"/>
              <a:cs typeface="+mj-cs"/>
            </a:endParaRPr>
          </a:p>
        </p:txBody>
      </p:sp>
      <p:cxnSp>
        <p:nvCxnSpPr>
          <p:cNvPr id="33" name="直线箭头连接符 22"/>
          <p:cNvCxnSpPr/>
          <p:nvPr/>
        </p:nvCxnSpPr>
        <p:spPr>
          <a:xfrm flipV="1">
            <a:off x="1332412" y="3829603"/>
            <a:ext cx="8830" cy="170743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61955" y="1203605"/>
            <a:ext cx="4347779" cy="646331"/>
          </a:xfrm>
          <a:prstGeom prst="rect">
            <a:avLst/>
          </a:prstGeom>
          <a:solidFill>
            <a:srgbClr val="0070C0"/>
          </a:solidFill>
          <a:ln w="19050">
            <a:solidFill>
              <a:srgbClr val="005292"/>
            </a:solidFill>
          </a:ln>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中国胸痛中心总部官网注册</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en-US" altLang="zh-CN" b="1" dirty="0">
                <a:solidFill>
                  <a:schemeClr val="bg1"/>
                </a:solidFill>
                <a:latin typeface="微软雅黑" panose="020B0503020204020204" pitchFamily="34" charset="-122"/>
                <a:ea typeface="微软雅黑" panose="020B0503020204020204" pitchFamily="34" charset="-122"/>
              </a:rPr>
              <a:t>www.chinacpc.org</a:t>
            </a:r>
          </a:p>
        </p:txBody>
      </p:sp>
      <p:sp>
        <p:nvSpPr>
          <p:cNvPr id="35" name="矩形 34"/>
          <p:cNvSpPr/>
          <p:nvPr/>
        </p:nvSpPr>
        <p:spPr>
          <a:xfrm>
            <a:off x="667002" y="2122555"/>
            <a:ext cx="3327316" cy="36636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b="1" dirty="0">
                <a:solidFill>
                  <a:schemeClr val="tx1"/>
                </a:solidFill>
                <a:latin typeface="Microsoft YaHei" charset="-122"/>
                <a:ea typeface="Microsoft YaHei" charset="-122"/>
                <a:cs typeface="Microsoft YaHei" charset="-122"/>
              </a:rPr>
              <a:t>机构会员注册</a:t>
            </a:r>
          </a:p>
        </p:txBody>
      </p:sp>
      <p:sp>
        <p:nvSpPr>
          <p:cNvPr id="37" name="矩形 36"/>
          <p:cNvSpPr/>
          <p:nvPr/>
        </p:nvSpPr>
        <p:spPr>
          <a:xfrm>
            <a:off x="667002" y="2792895"/>
            <a:ext cx="3327316" cy="36636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b="1" dirty="0">
                <a:solidFill>
                  <a:schemeClr val="tx1"/>
                </a:solidFill>
                <a:latin typeface="Microsoft YaHei" charset="-122"/>
                <a:ea typeface="Microsoft YaHei" charset="-122"/>
                <a:cs typeface="Microsoft YaHei" charset="-122"/>
              </a:rPr>
              <a:t>完整填写信息</a:t>
            </a:r>
          </a:p>
        </p:txBody>
      </p:sp>
      <p:sp>
        <p:nvSpPr>
          <p:cNvPr id="51" name="矩形 50"/>
          <p:cNvSpPr/>
          <p:nvPr/>
        </p:nvSpPr>
        <p:spPr>
          <a:xfrm>
            <a:off x="672187" y="3463235"/>
            <a:ext cx="3327316" cy="36636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b="1" dirty="0">
                <a:solidFill>
                  <a:schemeClr val="tx1"/>
                </a:solidFill>
                <a:latin typeface="Microsoft YaHei" charset="-122"/>
                <a:ea typeface="Microsoft YaHei" charset="-122"/>
                <a:cs typeface="Microsoft YaHei" charset="-122"/>
              </a:rPr>
              <a:t>上传</a:t>
            </a:r>
            <a:r>
              <a:rPr kumimoji="1" lang="en-US" altLang="zh-CN" b="1" dirty="0">
                <a:solidFill>
                  <a:schemeClr val="tx1"/>
                </a:solidFill>
                <a:latin typeface="Microsoft YaHei" charset="-122"/>
                <a:ea typeface="Microsoft YaHei" charset="-122"/>
                <a:cs typeface="Microsoft YaHei" charset="-122"/>
              </a:rPr>
              <a:t>《</a:t>
            </a:r>
            <a:r>
              <a:rPr kumimoji="1" lang="zh-CN" altLang="en-US" b="1" dirty="0">
                <a:solidFill>
                  <a:schemeClr val="tx1"/>
                </a:solidFill>
                <a:latin typeface="Microsoft YaHei" charset="-122"/>
                <a:ea typeface="Microsoft YaHei" charset="-122"/>
                <a:cs typeface="Microsoft YaHei" charset="-122"/>
              </a:rPr>
              <a:t>医疗机构执业许可证</a:t>
            </a:r>
            <a:r>
              <a:rPr kumimoji="1" lang="en-US" altLang="zh-CN" b="1" dirty="0">
                <a:solidFill>
                  <a:schemeClr val="tx1"/>
                </a:solidFill>
                <a:latin typeface="Microsoft YaHei" charset="-122"/>
                <a:ea typeface="Microsoft YaHei" charset="-122"/>
                <a:cs typeface="Microsoft YaHei" charset="-122"/>
              </a:rPr>
              <a:t>》</a:t>
            </a:r>
          </a:p>
        </p:txBody>
      </p:sp>
      <p:grpSp>
        <p:nvGrpSpPr>
          <p:cNvPr id="53" name="组 18"/>
          <p:cNvGrpSpPr/>
          <p:nvPr/>
        </p:nvGrpSpPr>
        <p:grpSpPr>
          <a:xfrm>
            <a:off x="482038" y="5516520"/>
            <a:ext cx="3201839" cy="605295"/>
            <a:chOff x="1879602" y="3862201"/>
            <a:chExt cx="3346138" cy="605295"/>
          </a:xfrm>
        </p:grpSpPr>
        <p:sp>
          <p:nvSpPr>
            <p:cNvPr id="68" name="文本框 67"/>
            <p:cNvSpPr txBox="1"/>
            <p:nvPr/>
          </p:nvSpPr>
          <p:spPr>
            <a:xfrm>
              <a:off x="1879602" y="3882721"/>
              <a:ext cx="2044700" cy="584775"/>
            </a:xfrm>
            <a:prstGeom prst="rect">
              <a:avLst/>
            </a:prstGeom>
            <a:solidFill>
              <a:srgbClr val="C00000"/>
            </a:solidFill>
            <a:ln w="19050">
              <a:solidFill>
                <a:srgbClr val="C00000"/>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已注册</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未上传许可证</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4163426" y="3862201"/>
              <a:ext cx="1062314" cy="584775"/>
            </a:xfrm>
            <a:prstGeom prst="rect">
              <a:avLst/>
            </a:prstGeom>
            <a:solidFill>
              <a:srgbClr val="C00000"/>
            </a:solidFill>
            <a:ln w="19050">
              <a:solidFill>
                <a:srgbClr val="C00000"/>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未注册</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cxnSp>
        <p:nvCxnSpPr>
          <p:cNvPr id="74" name="直线连接符 24"/>
          <p:cNvCxnSpPr/>
          <p:nvPr/>
        </p:nvCxnSpPr>
        <p:spPr>
          <a:xfrm flipV="1">
            <a:off x="4273370" y="2305740"/>
            <a:ext cx="6999" cy="35236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直线箭头连接符 28"/>
          <p:cNvCxnSpPr>
            <a:endCxn id="35" idx="3"/>
          </p:cNvCxnSpPr>
          <p:nvPr/>
        </p:nvCxnSpPr>
        <p:spPr>
          <a:xfrm flipH="1">
            <a:off x="3994318" y="2305739"/>
            <a:ext cx="2790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693080" y="5829427"/>
            <a:ext cx="580290" cy="50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a:stretch>
            <a:fillRect/>
          </a:stretch>
        </p:blipFill>
        <p:spPr>
          <a:xfrm>
            <a:off x="4564680" y="1196543"/>
            <a:ext cx="4519344" cy="4925272"/>
          </a:xfrm>
          <a:prstGeom prst="rect">
            <a:avLst/>
          </a:prstGeom>
        </p:spPr>
      </p:pic>
    </p:spTree>
    <p:extLst>
      <p:ext uri="{BB962C8B-B14F-4D97-AF65-F5344CB8AC3E}">
        <p14:creationId xmlns:p14="http://schemas.microsoft.com/office/powerpoint/2010/main" val="278290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938046" y="227913"/>
            <a:ext cx="5511800" cy="535531"/>
          </a:xfrm>
        </p:spPr>
        <p:txBody>
          <a:bodyPr>
            <a:spAutoFit/>
          </a:bodyPr>
          <a:lstStyle/>
          <a:p>
            <a:pPr algn="l"/>
            <a:r>
              <a:rPr lang="zh-CN" altLang="en-US" sz="3200" dirty="0">
                <a:solidFill>
                  <a:srgbClr val="002060"/>
                </a:solidFill>
              </a:rPr>
              <a:t>成立组织机构</a:t>
            </a:r>
            <a:r>
              <a:rPr lang="en-US" altLang="zh-CN" sz="3200" dirty="0">
                <a:solidFill>
                  <a:srgbClr val="002060"/>
                </a:solidFill>
              </a:rPr>
              <a:t>,</a:t>
            </a:r>
            <a:r>
              <a:rPr lang="zh-CN" altLang="en-US" sz="3200" dirty="0">
                <a:solidFill>
                  <a:srgbClr val="002060"/>
                </a:solidFill>
              </a:rPr>
              <a:t>制订管理制度</a:t>
            </a:r>
          </a:p>
        </p:txBody>
      </p:sp>
      <p:sp>
        <p:nvSpPr>
          <p:cNvPr id="5" name="矩形 4"/>
          <p:cNvSpPr/>
          <p:nvPr/>
        </p:nvSpPr>
        <p:spPr>
          <a:xfrm>
            <a:off x="650188" y="2472471"/>
            <a:ext cx="8215312" cy="387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875704" y="1475756"/>
            <a:ext cx="2792659" cy="257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0070C0"/>
                </a:solidFill>
                <a:latin typeface="微软雅黑" pitchFamily="34" charset="-122"/>
                <a:ea typeface="微软雅黑" pitchFamily="34" charset="-122"/>
              </a:rPr>
              <a:t>组织机构</a:t>
            </a:r>
          </a:p>
        </p:txBody>
      </p:sp>
      <p:sp>
        <p:nvSpPr>
          <p:cNvPr id="7" name="矩形 6"/>
          <p:cNvSpPr/>
          <p:nvPr/>
        </p:nvSpPr>
        <p:spPr>
          <a:xfrm>
            <a:off x="875704" y="3937236"/>
            <a:ext cx="236806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0070C0"/>
                </a:solidFill>
                <a:latin typeface="微软雅黑" pitchFamily="34" charset="-122"/>
                <a:ea typeface="微软雅黑" pitchFamily="34" charset="-122"/>
              </a:rPr>
              <a:t>制定各类管理制度</a:t>
            </a:r>
          </a:p>
        </p:txBody>
      </p:sp>
      <p:sp>
        <p:nvSpPr>
          <p:cNvPr id="8" name="矩形 7"/>
          <p:cNvSpPr/>
          <p:nvPr/>
        </p:nvSpPr>
        <p:spPr>
          <a:xfrm>
            <a:off x="520904" y="1891696"/>
            <a:ext cx="3502257" cy="1354217"/>
          </a:xfrm>
          <a:prstGeom prst="rect">
            <a:avLst/>
          </a:prstGeom>
        </p:spPr>
        <p:txBody>
          <a:bodyPr wrap="square">
            <a:spAutoFit/>
          </a:bodyPr>
          <a:lstStyle/>
          <a:p>
            <a:pPr marL="649973" lvl="1" indent="-294762" defTabSz="786017">
              <a:spcBef>
                <a:spcPts val="600"/>
              </a:spcBef>
              <a:buFont typeface="Arial" pitchFamily="34" charset="0"/>
              <a:buChar char="•"/>
            </a:pPr>
            <a:r>
              <a:rPr lang="zh-CN" altLang="en-US" b="1" dirty="0">
                <a:latin typeface="微软雅黑" pitchFamily="34" charset="-122"/>
                <a:ea typeface="微软雅黑" pitchFamily="34" charset="-122"/>
              </a:rPr>
              <a:t>成立胸痛中心委员会，任命总监、协调员</a:t>
            </a:r>
            <a:endParaRPr lang="en-US" altLang="zh-CN" b="1" dirty="0">
              <a:latin typeface="微软雅黑" pitchFamily="34" charset="-122"/>
              <a:ea typeface="微软雅黑" pitchFamily="34" charset="-122"/>
            </a:endParaRPr>
          </a:p>
          <a:p>
            <a:pPr marL="649973" lvl="1" indent="-294762" defTabSz="786017">
              <a:spcBef>
                <a:spcPts val="600"/>
              </a:spcBef>
              <a:buFont typeface="Arial" pitchFamily="34" charset="0"/>
              <a:buChar char="•"/>
            </a:pPr>
            <a:endParaRPr lang="en-US" altLang="zh-CN" b="1" dirty="0">
              <a:latin typeface="微软雅黑" pitchFamily="34" charset="-122"/>
              <a:ea typeface="微软雅黑" pitchFamily="34" charset="-122"/>
            </a:endParaRPr>
          </a:p>
          <a:p>
            <a:pPr marL="649973" lvl="1" indent="-294762" defTabSz="786017">
              <a:spcBef>
                <a:spcPts val="600"/>
              </a:spcBef>
              <a:buFont typeface="Arial" pitchFamily="34" charset="0"/>
              <a:buChar char="•"/>
            </a:pPr>
            <a:r>
              <a:rPr lang="zh-CN" altLang="en-US" b="1" dirty="0">
                <a:latin typeface="微软雅黑" pitchFamily="34" charset="-122"/>
                <a:ea typeface="微软雅黑" pitchFamily="34" charset="-122"/>
              </a:rPr>
              <a:t>挂牌</a:t>
            </a:r>
            <a:endParaRPr lang="en-US" altLang="zh-CN" b="1" dirty="0">
              <a:latin typeface="微软雅黑" pitchFamily="34" charset="-122"/>
              <a:ea typeface="微软雅黑" pitchFamily="34" charset="-122"/>
            </a:endParaRPr>
          </a:p>
        </p:txBody>
      </p:sp>
      <p:sp>
        <p:nvSpPr>
          <p:cNvPr id="9" name="矩形 8"/>
          <p:cNvSpPr/>
          <p:nvPr/>
        </p:nvSpPr>
        <p:spPr>
          <a:xfrm>
            <a:off x="948274" y="4394436"/>
            <a:ext cx="4244275" cy="1077218"/>
          </a:xfrm>
          <a:prstGeom prst="rect">
            <a:avLst/>
          </a:prstGeom>
        </p:spPr>
        <p:txBody>
          <a:bodyPr wrap="square">
            <a:spAutoFit/>
          </a:bodyPr>
          <a:lstStyle/>
          <a:p>
            <a:pPr marL="294762" indent="-294762" defTabSz="786017">
              <a:spcBef>
                <a:spcPts val="600"/>
              </a:spcBef>
              <a:buFont typeface="Arial" pitchFamily="34" charset="0"/>
              <a:buChar char="•"/>
            </a:pPr>
            <a:r>
              <a:rPr lang="zh-CN" altLang="en-US" b="1" dirty="0">
                <a:latin typeface="微软雅黑" pitchFamily="34" charset="-122"/>
                <a:ea typeface="微软雅黑" pitchFamily="34" charset="-122"/>
              </a:rPr>
              <a:t>联合例会</a:t>
            </a:r>
            <a:endParaRPr lang="en-US" altLang="zh-CN" b="1" dirty="0">
              <a:latin typeface="微软雅黑" pitchFamily="34" charset="-122"/>
              <a:ea typeface="微软雅黑" pitchFamily="34" charset="-122"/>
            </a:endParaRPr>
          </a:p>
          <a:p>
            <a:pPr marL="294762" indent="-294762" defTabSz="786017">
              <a:spcBef>
                <a:spcPts val="600"/>
              </a:spcBef>
              <a:buFont typeface="Arial" pitchFamily="34" charset="0"/>
              <a:buChar char="•"/>
            </a:pPr>
            <a:r>
              <a:rPr lang="zh-CN" altLang="en-US" b="1" dirty="0">
                <a:latin typeface="微软雅黑" pitchFamily="34" charset="-122"/>
                <a:ea typeface="微软雅黑" pitchFamily="34" charset="-122"/>
              </a:rPr>
              <a:t>质量分析会</a:t>
            </a:r>
            <a:endParaRPr lang="en-US" altLang="zh-CN" b="1" dirty="0">
              <a:latin typeface="微软雅黑" pitchFamily="34" charset="-122"/>
              <a:ea typeface="微软雅黑" pitchFamily="34" charset="-122"/>
            </a:endParaRPr>
          </a:p>
          <a:p>
            <a:pPr marL="294762" lvl="1" indent="-294762" defTabSz="786017">
              <a:spcBef>
                <a:spcPts val="600"/>
              </a:spcBef>
              <a:buFont typeface="Arial" pitchFamily="34" charset="0"/>
              <a:buChar char="•"/>
            </a:pPr>
            <a:r>
              <a:rPr lang="zh-CN" altLang="en-US" b="1" dirty="0">
                <a:latin typeface="微软雅黑" pitchFamily="34" charset="-122"/>
                <a:ea typeface="微软雅黑" pitchFamily="34" charset="-122"/>
              </a:rPr>
              <a:t>典型病例讨论会等</a:t>
            </a:r>
            <a:endParaRPr lang="en-US" altLang="zh-CN" b="1" dirty="0">
              <a:latin typeface="微软雅黑" pitchFamily="34" charset="-122"/>
              <a:ea typeface="微软雅黑" pitchFamily="34" charset="-122"/>
            </a:endParaRPr>
          </a:p>
        </p:txBody>
      </p:sp>
      <p:cxnSp>
        <p:nvCxnSpPr>
          <p:cNvPr id="10" name="直接连接符 9"/>
          <p:cNvCxnSpPr/>
          <p:nvPr/>
        </p:nvCxnSpPr>
        <p:spPr>
          <a:xfrm>
            <a:off x="938046" y="3591574"/>
            <a:ext cx="7466319"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a:stretch>
            <a:fillRect/>
          </a:stretch>
        </p:blipFill>
        <p:spPr>
          <a:xfrm>
            <a:off x="6739099" y="1466283"/>
            <a:ext cx="1504149" cy="1984780"/>
          </a:xfrm>
          <a:prstGeom prst="rect">
            <a:avLst/>
          </a:prstGeom>
          <a:ln>
            <a:noFill/>
          </a:ln>
          <a:effectLst>
            <a:outerShdw blurRad="190500" algn="tl" rotWithShape="0">
              <a:srgbClr val="000000">
                <a:alpha val="70000"/>
              </a:srgbClr>
            </a:outerShdw>
          </a:effectLst>
        </p:spPr>
      </p:pic>
      <p:pic>
        <p:nvPicPr>
          <p:cNvPr id="15" name="图片 14"/>
          <p:cNvPicPr>
            <a:picLocks noChangeAspect="1"/>
          </p:cNvPicPr>
          <p:nvPr/>
        </p:nvPicPr>
        <p:blipFill>
          <a:blip r:embed="rId4"/>
          <a:stretch>
            <a:fillRect/>
          </a:stretch>
        </p:blipFill>
        <p:spPr>
          <a:xfrm>
            <a:off x="4233693" y="1487770"/>
            <a:ext cx="1364536" cy="1984780"/>
          </a:xfrm>
          <a:prstGeom prst="rect">
            <a:avLst/>
          </a:prstGeom>
          <a:ln>
            <a:noFill/>
          </a:ln>
          <a:effectLst>
            <a:outerShdw blurRad="190500" algn="tl" rotWithShape="0">
              <a:srgbClr val="000000">
                <a:alpha val="70000"/>
              </a:srgbClr>
            </a:outerShdw>
          </a:effectLst>
        </p:spPr>
      </p:pic>
      <p:pic>
        <p:nvPicPr>
          <p:cNvPr id="16" name="图片 15"/>
          <p:cNvPicPr>
            <a:picLocks noChangeAspect="1"/>
          </p:cNvPicPr>
          <p:nvPr/>
        </p:nvPicPr>
        <p:blipFill>
          <a:blip r:embed="rId5"/>
          <a:stretch>
            <a:fillRect/>
          </a:stretch>
        </p:blipFill>
        <p:spPr>
          <a:xfrm>
            <a:off x="4181588" y="4031838"/>
            <a:ext cx="2028143" cy="1510424"/>
          </a:xfrm>
          <a:prstGeom prst="rect">
            <a:avLst/>
          </a:prstGeom>
          <a:ln>
            <a:noFill/>
          </a:ln>
          <a:effectLst>
            <a:outerShdw blurRad="292100" dist="139700" dir="2700000" algn="tl" rotWithShape="0">
              <a:srgbClr val="333333">
                <a:alpha val="65000"/>
              </a:srgbClr>
            </a:outerShdw>
          </a:effectLst>
        </p:spPr>
      </p:pic>
      <p:pic>
        <p:nvPicPr>
          <p:cNvPr id="17" name="图片 16"/>
          <p:cNvPicPr>
            <a:picLocks noChangeAspect="1"/>
          </p:cNvPicPr>
          <p:nvPr/>
        </p:nvPicPr>
        <p:blipFill>
          <a:blip r:embed="rId6"/>
          <a:stretch>
            <a:fillRect/>
          </a:stretch>
        </p:blipFill>
        <p:spPr>
          <a:xfrm>
            <a:off x="6339015" y="4031838"/>
            <a:ext cx="1904233" cy="1510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072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939800" y="232344"/>
            <a:ext cx="4948284" cy="535531"/>
          </a:xfrm>
        </p:spPr>
        <p:txBody>
          <a:bodyPr vert="horz" lIns="91440" tIns="45720" rIns="91440" bIns="45720" rtlCol="0" anchor="ctr">
            <a:spAutoFit/>
          </a:bodyPr>
          <a:lstStyle/>
          <a:p>
            <a:pPr algn="l"/>
            <a:r>
              <a:rPr lang="zh-CN" altLang="en-US" sz="3200" dirty="0">
                <a:solidFill>
                  <a:srgbClr val="002060"/>
                </a:solidFill>
              </a:rPr>
              <a:t>启用云平台数据库</a:t>
            </a:r>
          </a:p>
        </p:txBody>
      </p:sp>
      <p:sp>
        <p:nvSpPr>
          <p:cNvPr id="5" name="矩形 4"/>
          <p:cNvSpPr/>
          <p:nvPr/>
        </p:nvSpPr>
        <p:spPr>
          <a:xfrm>
            <a:off x="939800" y="1571625"/>
            <a:ext cx="8215313"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50188" y="2472471"/>
            <a:ext cx="8215312" cy="387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354800" y="1477907"/>
            <a:ext cx="4189904" cy="36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0070C0"/>
                </a:solidFill>
                <a:latin typeface="微软雅黑" pitchFamily="34" charset="-122"/>
                <a:ea typeface="微软雅黑" pitchFamily="34" charset="-122"/>
              </a:rPr>
              <a:t>认证云平台（</a:t>
            </a:r>
            <a:r>
              <a:rPr lang="en-US" altLang="zh-CN" b="1" dirty="0">
                <a:solidFill>
                  <a:srgbClr val="0070C0"/>
                </a:solidFill>
                <a:latin typeface="微软雅黑" pitchFamily="34" charset="-122"/>
                <a:ea typeface="微软雅黑" pitchFamily="34" charset="-122"/>
              </a:rPr>
              <a:t>data.chinacpc.org)</a:t>
            </a:r>
            <a:endParaRPr lang="zh-CN" altLang="en-US" b="1" dirty="0">
              <a:solidFill>
                <a:srgbClr val="0070C0"/>
              </a:solidFill>
              <a:latin typeface="微软雅黑" pitchFamily="34" charset="-122"/>
              <a:ea typeface="微软雅黑" pitchFamily="34" charset="-122"/>
            </a:endParaRPr>
          </a:p>
        </p:txBody>
      </p:sp>
      <p:sp>
        <p:nvSpPr>
          <p:cNvPr id="8" name="矩形 7"/>
          <p:cNvSpPr/>
          <p:nvPr/>
        </p:nvSpPr>
        <p:spPr>
          <a:xfrm>
            <a:off x="577617" y="4046217"/>
            <a:ext cx="236806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0070C0"/>
                </a:solidFill>
                <a:latin typeface="微软雅黑" pitchFamily="34" charset="-122"/>
                <a:ea typeface="微软雅黑" pitchFamily="34" charset="-122"/>
              </a:rPr>
              <a:t>数据库的管理和培训</a:t>
            </a:r>
          </a:p>
        </p:txBody>
      </p:sp>
      <p:sp>
        <p:nvSpPr>
          <p:cNvPr id="9" name="矩形 8"/>
          <p:cNvSpPr/>
          <p:nvPr/>
        </p:nvSpPr>
        <p:spPr>
          <a:xfrm>
            <a:off x="0" y="1893848"/>
            <a:ext cx="3791789" cy="923330"/>
          </a:xfrm>
          <a:prstGeom prst="rect">
            <a:avLst/>
          </a:prstGeom>
        </p:spPr>
        <p:txBody>
          <a:bodyPr wrap="square">
            <a:spAutoFit/>
          </a:bodyPr>
          <a:lstStyle/>
          <a:p>
            <a:pPr marL="649973" lvl="1" indent="-294762" defTabSz="786017">
              <a:spcBef>
                <a:spcPts val="600"/>
              </a:spcBef>
              <a:buFont typeface="Arial" pitchFamily="34" charset="0"/>
              <a:buChar char="•"/>
            </a:pPr>
            <a:r>
              <a:rPr lang="en-US" altLang="zh-CN" b="1" dirty="0">
                <a:latin typeface="微软雅黑" pitchFamily="34" charset="-122"/>
                <a:ea typeface="微软雅黑" pitchFamily="34" charset="-122"/>
              </a:rPr>
              <a:t> </a:t>
            </a:r>
            <a:r>
              <a:rPr lang="zh-CN" altLang="en-US" b="1" dirty="0">
                <a:latin typeface="微软雅黑" pitchFamily="34" charset="-122"/>
                <a:ea typeface="微软雅黑" pitchFamily="34" charset="-122"/>
              </a:rPr>
              <a:t>按照认证标准，对胸痛患者时间节点进行记录，并及时录入数据库</a:t>
            </a:r>
            <a:endParaRPr lang="en-US" altLang="zh-CN" b="1" dirty="0">
              <a:latin typeface="微软雅黑" pitchFamily="34" charset="-122"/>
              <a:ea typeface="微软雅黑" pitchFamily="34" charset="-122"/>
            </a:endParaRPr>
          </a:p>
        </p:txBody>
      </p:sp>
      <p:sp>
        <p:nvSpPr>
          <p:cNvPr id="10" name="矩形 9"/>
          <p:cNvSpPr/>
          <p:nvPr/>
        </p:nvSpPr>
        <p:spPr>
          <a:xfrm>
            <a:off x="650188" y="4503417"/>
            <a:ext cx="3746556" cy="867930"/>
          </a:xfrm>
          <a:prstGeom prst="rect">
            <a:avLst/>
          </a:prstGeom>
        </p:spPr>
        <p:txBody>
          <a:bodyPr wrap="square">
            <a:spAutoFit/>
          </a:bodyPr>
          <a:lstStyle/>
          <a:p>
            <a:pPr marL="649973" lvl="1" indent="-294762" defTabSz="786017">
              <a:lnSpc>
                <a:spcPct val="140000"/>
              </a:lnSpc>
              <a:spcBef>
                <a:spcPts val="600"/>
              </a:spcBef>
              <a:buFont typeface="Arial" pitchFamily="34" charset="0"/>
              <a:buChar char="•"/>
            </a:pPr>
            <a:r>
              <a:rPr lang="zh-CN" altLang="en-US" b="1" dirty="0">
                <a:latin typeface="微软雅黑" pitchFamily="34" charset="-122"/>
                <a:ea typeface="微软雅黑" pitchFamily="34" charset="-122"/>
              </a:rPr>
              <a:t>一线录入人员、数据管理员、三级审核制度</a:t>
            </a:r>
            <a:endParaRPr lang="en-US" altLang="zh-CN" b="1" dirty="0">
              <a:latin typeface="微软雅黑" pitchFamily="34" charset="-122"/>
              <a:ea typeface="微软雅黑" pitchFamily="34" charset="-122"/>
            </a:endParaRPr>
          </a:p>
        </p:txBody>
      </p:sp>
      <p:cxnSp>
        <p:nvCxnSpPr>
          <p:cNvPr id="11" name="直接连接符 10"/>
          <p:cNvCxnSpPr/>
          <p:nvPr/>
        </p:nvCxnSpPr>
        <p:spPr>
          <a:xfrm>
            <a:off x="354800" y="3687527"/>
            <a:ext cx="8510700" cy="3373"/>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6279644" y="1500847"/>
            <a:ext cx="2553978" cy="190007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stretch>
            <a:fillRect/>
          </a:stretch>
        </p:blipFill>
        <p:spPr>
          <a:xfrm>
            <a:off x="4300572" y="1489132"/>
            <a:ext cx="1914976" cy="1911785"/>
          </a:xfrm>
          <a:prstGeom prst="rect">
            <a:avLst/>
          </a:prstGeom>
          <a:ln>
            <a:noFill/>
          </a:ln>
          <a:effectLst>
            <a:outerShdw blurRad="292100" dist="139700" dir="2700000" algn="tl" rotWithShape="0">
              <a:srgbClr val="333333">
                <a:alpha val="65000"/>
              </a:srgbClr>
            </a:outerShdw>
          </a:effectLst>
        </p:spPr>
      </p:pic>
      <p:pic>
        <p:nvPicPr>
          <p:cNvPr id="19" name="图片 18"/>
          <p:cNvPicPr>
            <a:picLocks noChangeAspect="1"/>
          </p:cNvPicPr>
          <p:nvPr/>
        </p:nvPicPr>
        <p:blipFill>
          <a:blip r:embed="rId5"/>
          <a:stretch>
            <a:fillRect/>
          </a:stretch>
        </p:blipFill>
        <p:spPr>
          <a:xfrm>
            <a:off x="4300572" y="4122174"/>
            <a:ext cx="2909646" cy="1913035"/>
          </a:xfrm>
          <a:prstGeom prst="rect">
            <a:avLst/>
          </a:prstGeom>
        </p:spPr>
      </p:pic>
    </p:spTree>
    <p:extLst>
      <p:ext uri="{BB962C8B-B14F-4D97-AF65-F5344CB8AC3E}">
        <p14:creationId xmlns:p14="http://schemas.microsoft.com/office/powerpoint/2010/main" val="383089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891583" y="258360"/>
            <a:ext cx="5509217" cy="535531"/>
          </a:xfrm>
        </p:spPr>
        <p:txBody>
          <a:bodyPr vert="horz" wrap="square" lIns="91440" tIns="45720" rIns="91440" bIns="45720" rtlCol="0" anchor="ctr">
            <a:spAutoFit/>
          </a:bodyPr>
          <a:lstStyle/>
          <a:p>
            <a:pPr algn="l"/>
            <a:r>
              <a:rPr lang="zh-CN" altLang="en-US" sz="3200" dirty="0">
                <a:solidFill>
                  <a:srgbClr val="002060"/>
                </a:solidFill>
              </a:rPr>
              <a:t>院内绿色通道改进和完善</a:t>
            </a:r>
          </a:p>
        </p:txBody>
      </p:sp>
      <p:graphicFrame>
        <p:nvGraphicFramePr>
          <p:cNvPr id="6" name="图示 5"/>
          <p:cNvGraphicFramePr/>
          <p:nvPr>
            <p:extLst/>
          </p:nvPr>
        </p:nvGraphicFramePr>
        <p:xfrm>
          <a:off x="1528919" y="1334834"/>
          <a:ext cx="6891749" cy="4506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45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xfrm>
            <a:off x="885825" y="258361"/>
            <a:ext cx="3857625" cy="535531"/>
          </a:xfrm>
        </p:spPr>
        <p:txBody>
          <a:bodyPr vert="horz" lIns="91440" tIns="45720" rIns="91440" bIns="45720" rtlCol="0" anchor="ctr">
            <a:spAutoFit/>
          </a:bodyPr>
          <a:lstStyle/>
          <a:p>
            <a:pPr algn="l"/>
            <a:r>
              <a:rPr lang="zh-CN" altLang="en-US" sz="3200" dirty="0">
                <a:solidFill>
                  <a:srgbClr val="002060"/>
                </a:solidFill>
              </a:rPr>
              <a:t>院前</a:t>
            </a:r>
            <a:r>
              <a:rPr lang="en-US" altLang="zh-CN" sz="3200" dirty="0">
                <a:solidFill>
                  <a:srgbClr val="002060"/>
                </a:solidFill>
              </a:rPr>
              <a:t>120</a:t>
            </a:r>
            <a:r>
              <a:rPr lang="zh-CN" altLang="en-US" sz="3200" dirty="0">
                <a:solidFill>
                  <a:srgbClr val="002060"/>
                </a:solidFill>
              </a:rPr>
              <a:t>的合作</a:t>
            </a:r>
          </a:p>
        </p:txBody>
      </p:sp>
      <p:graphicFrame>
        <p:nvGraphicFramePr>
          <p:cNvPr id="5" name="图示 4"/>
          <p:cNvGraphicFramePr/>
          <p:nvPr>
            <p:extLst/>
          </p:nvPr>
        </p:nvGraphicFramePr>
        <p:xfrm>
          <a:off x="1433385" y="1458702"/>
          <a:ext cx="6891749" cy="4506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764495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3377</TotalTime>
  <Words>1608</Words>
  <Application>Microsoft Office PowerPoint</Application>
  <PresentationFormat>全屏显示(4:3)</PresentationFormat>
  <Paragraphs>318</Paragraphs>
  <Slides>30</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等线</vt:lpstr>
      <vt:lpstr>华文行楷</vt:lpstr>
      <vt:lpstr>宋体</vt:lpstr>
      <vt:lpstr>微软雅黑</vt:lpstr>
      <vt:lpstr>微软雅黑</vt:lpstr>
      <vt:lpstr>Arial</vt:lpstr>
      <vt:lpstr>Calibri</vt:lpstr>
      <vt:lpstr>Century Gothic</vt:lpstr>
      <vt:lpstr>Times New Roman</vt:lpstr>
      <vt:lpstr>Wingdings</vt:lpstr>
      <vt:lpstr>Office 主题​​</vt:lpstr>
      <vt:lpstr>PowerPoint 演示文稿</vt:lpstr>
      <vt:lpstr>PowerPoint 演示文稿</vt:lpstr>
      <vt:lpstr>中国胸痛中心建设流程</vt:lpstr>
      <vt:lpstr> 中国胸痛中心建设流程</vt:lpstr>
      <vt:lpstr>PowerPoint 演示文稿</vt:lpstr>
      <vt:lpstr>成立组织机构,制订管理制度</vt:lpstr>
      <vt:lpstr>启用云平台数据库</vt:lpstr>
      <vt:lpstr>院内绿色通道改进和完善</vt:lpstr>
      <vt:lpstr>院前120的合作</vt:lpstr>
      <vt:lpstr>与基层医疗机构合作实施统一的救治方案</vt:lpstr>
      <vt:lpstr>社区人群教育 </vt:lpstr>
      <vt:lpstr>持续改进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工具包使用说明</vt:lpstr>
      <vt:lpstr>工具包使用说明</vt:lpstr>
      <vt:lpstr>工具包下载途径</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Anqi Li</dc:creator>
  <cp:lastModifiedBy>gxy</cp:lastModifiedBy>
  <cp:revision>185</cp:revision>
  <dcterms:created xsi:type="dcterms:W3CDTF">2016-08-09T03:00:00Z</dcterms:created>
  <dcterms:modified xsi:type="dcterms:W3CDTF">2017-03-08T06:09:14Z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ies>
</file>