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drawings/drawing2.xml" ContentType="application/vnd.openxmlformats-officedocument.drawingml.chartshape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6" r:id="rId1"/>
  </p:sldMasterIdLst>
  <p:notesMasterIdLst>
    <p:notesMasterId r:id="rId34"/>
  </p:notesMasterIdLst>
  <p:sldIdLst>
    <p:sldId id="256" r:id="rId2"/>
    <p:sldId id="258" r:id="rId3"/>
    <p:sldId id="344" r:id="rId4"/>
    <p:sldId id="345" r:id="rId5"/>
    <p:sldId id="347" r:id="rId6"/>
    <p:sldId id="314" r:id="rId7"/>
    <p:sldId id="315" r:id="rId8"/>
    <p:sldId id="316" r:id="rId9"/>
    <p:sldId id="282" r:id="rId10"/>
    <p:sldId id="318" r:id="rId11"/>
    <p:sldId id="319" r:id="rId12"/>
    <p:sldId id="320" r:id="rId13"/>
    <p:sldId id="348" r:id="rId14"/>
    <p:sldId id="349" r:id="rId15"/>
    <p:sldId id="350" r:id="rId16"/>
    <p:sldId id="324" r:id="rId17"/>
    <p:sldId id="326" r:id="rId18"/>
    <p:sldId id="327" r:id="rId19"/>
    <p:sldId id="351" r:id="rId20"/>
    <p:sldId id="329" r:id="rId21"/>
    <p:sldId id="330" r:id="rId22"/>
    <p:sldId id="331" r:id="rId23"/>
    <p:sldId id="332" r:id="rId24"/>
    <p:sldId id="333" r:id="rId25"/>
    <p:sldId id="352" r:id="rId26"/>
    <p:sldId id="335" r:id="rId27"/>
    <p:sldId id="336" r:id="rId28"/>
    <p:sldId id="339" r:id="rId29"/>
    <p:sldId id="340" r:id="rId30"/>
    <p:sldId id="341" r:id="rId31"/>
    <p:sldId id="342" r:id="rId32"/>
    <p:sldId id="278" r:id="rId3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50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2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Users\Administrator\AppData\Local\Temp\&#32479;&#35745;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C:\Users\Administrator\AppData\Local\Temp\&#32479;&#35745;.xlsx" TargetMode="External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Sheet1!$A$1:$I$1</c:f>
              <c:strCache>
                <c:ptCount val="9"/>
                <c:pt idx="0">
                  <c:v>第一批</c:v>
                </c:pt>
                <c:pt idx="1">
                  <c:v>第二批</c:v>
                </c:pt>
                <c:pt idx="2">
                  <c:v>第三批</c:v>
                </c:pt>
                <c:pt idx="3">
                  <c:v>第四批</c:v>
                </c:pt>
                <c:pt idx="4">
                  <c:v>第五批</c:v>
                </c:pt>
                <c:pt idx="5">
                  <c:v>第六批</c:v>
                </c:pt>
                <c:pt idx="6">
                  <c:v>第七批</c:v>
                </c:pt>
                <c:pt idx="7">
                  <c:v>第八批</c:v>
                </c:pt>
                <c:pt idx="8">
                  <c:v>第九批</c:v>
                </c:pt>
              </c:strCache>
            </c:strRef>
          </c:cat>
          <c:val>
            <c:numRef>
              <c:f>Sheet1!$A$2:$I$2</c:f>
              <c:numCache>
                <c:formatCode>General</c:formatCode>
                <c:ptCount val="9"/>
                <c:pt idx="0">
                  <c:v>5</c:v>
                </c:pt>
                <c:pt idx="1">
                  <c:v>5</c:v>
                </c:pt>
                <c:pt idx="2">
                  <c:v>9</c:v>
                </c:pt>
                <c:pt idx="3">
                  <c:v>6</c:v>
                </c:pt>
                <c:pt idx="4">
                  <c:v>12</c:v>
                </c:pt>
                <c:pt idx="5">
                  <c:v>10</c:v>
                </c:pt>
                <c:pt idx="6">
                  <c:v>13</c:v>
                </c:pt>
                <c:pt idx="7">
                  <c:v>24</c:v>
                </c:pt>
                <c:pt idx="8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2A-4074-B3D7-271A8CFA8E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8901120"/>
        <c:axId val="239047424"/>
      </c:barChart>
      <c:catAx>
        <c:axId val="2189011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zh-CN"/>
          </a:p>
        </c:txPr>
        <c:crossAx val="239047424"/>
        <c:crosses val="autoZero"/>
        <c:auto val="1"/>
        <c:lblAlgn val="ctr"/>
        <c:lblOffset val="100"/>
        <c:noMultiLvlLbl val="0"/>
      </c:catAx>
      <c:valAx>
        <c:axId val="23904742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2189011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>
          <a:latin typeface="微软雅黑" panose="020B0503020204020204" pitchFamily="34" charset="-122"/>
          <a:ea typeface="微软雅黑" panose="020B0503020204020204" pitchFamily="34" charset="-122"/>
        </a:defRPr>
      </a:pPr>
      <a:endParaRPr lang="zh-CN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[统计.xlsx]Sheet6!$A$2</c:f>
              <c:strCache>
                <c:ptCount val="1"/>
                <c:pt idx="0">
                  <c:v>D2B趋势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strRef>
              <c:f>[统计.xlsx]Sheet6!$B$1:$E$1</c:f>
              <c:strCache>
                <c:ptCount val="4"/>
                <c:pt idx="0">
                  <c:v>CPC成立前</c:v>
                </c:pt>
                <c:pt idx="1">
                  <c:v>CPC成立一年</c:v>
                </c:pt>
                <c:pt idx="2">
                  <c:v>CPC成立二年</c:v>
                </c:pt>
                <c:pt idx="3">
                  <c:v>CPC成立三年</c:v>
                </c:pt>
              </c:strCache>
            </c:strRef>
          </c:cat>
          <c:val>
            <c:numRef>
              <c:f>[统计.xlsx]Sheet6!$B$2:$E$2</c:f>
              <c:numCache>
                <c:formatCode>0.00_);[Red]\(0.00\)</c:formatCode>
                <c:ptCount val="4"/>
                <c:pt idx="0">
                  <c:v>149.65</c:v>
                </c:pt>
                <c:pt idx="1">
                  <c:v>115.29</c:v>
                </c:pt>
                <c:pt idx="2">
                  <c:v>88.56</c:v>
                </c:pt>
                <c:pt idx="3">
                  <c:v>81.41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1D-45C0-81F5-6D4058C9CB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4754432"/>
        <c:axId val="206951552"/>
      </c:barChart>
      <c:catAx>
        <c:axId val="19475443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 b="1"/>
            </a:pPr>
            <a:endParaRPr lang="zh-CN"/>
          </a:p>
        </c:txPr>
        <c:crossAx val="206951552"/>
        <c:crosses val="autoZero"/>
        <c:auto val="1"/>
        <c:lblAlgn val="ctr"/>
        <c:lblOffset val="100"/>
        <c:noMultiLvlLbl val="0"/>
      </c:catAx>
      <c:valAx>
        <c:axId val="20695155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altLang="en-US" sz="1400"/>
                  <a:t>D2B</a:t>
                </a:r>
                <a:r>
                  <a:rPr lang="zh-CN" altLang="en-US" sz="1400"/>
                  <a:t>时间（分钟）</a:t>
                </a:r>
                <a:endParaRPr lang="en-US" altLang="en-US" sz="1400"/>
              </a:p>
            </c:rich>
          </c:tx>
          <c:overlay val="0"/>
        </c:title>
        <c:numFmt formatCode="0.00_);[Red]\(0.00\)" sourceLinked="1"/>
        <c:majorTickMark val="none"/>
        <c:minorTickMark val="none"/>
        <c:tickLblPos val="nextTo"/>
        <c:crossAx val="19475443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overlay val="0"/>
      <c:txPr>
        <a:bodyPr/>
        <a:lstStyle/>
        <a:p>
          <a:pPr>
            <a:defRPr sz="1050"/>
          </a:pPr>
          <a:endParaRPr lang="zh-CN"/>
        </a:p>
      </c:txPr>
    </c:legend>
    <c:plotVisOnly val="1"/>
    <c:dispBlanksAs val="gap"/>
    <c:showDLblsOverMax val="0"/>
  </c:chart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zh-CN"/>
              <a:t>胸痛中心成立前后死亡率变化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8.7497352014460836E-2"/>
          <c:y val="0.13743180210498704"/>
          <c:w val="0.8247283091334181"/>
          <c:h val="0.781702904648739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[统计.xlsx]Sheet7!$A$2</c:f>
              <c:strCache>
                <c:ptCount val="1"/>
                <c:pt idx="0">
                  <c:v>合计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strRef>
              <c:f>[统计.xlsx]Sheet7!$B$1:$E$1</c:f>
              <c:strCache>
                <c:ptCount val="4"/>
                <c:pt idx="0">
                  <c:v>CPC成立前</c:v>
                </c:pt>
                <c:pt idx="1">
                  <c:v>CPC成立一年</c:v>
                </c:pt>
                <c:pt idx="2">
                  <c:v>CPC成立二年</c:v>
                </c:pt>
                <c:pt idx="3">
                  <c:v>CPC成立三年</c:v>
                </c:pt>
              </c:strCache>
            </c:strRef>
          </c:cat>
          <c:val>
            <c:numRef>
              <c:f>[统计.xlsx]Sheet7!$B$2:$E$2</c:f>
              <c:numCache>
                <c:formatCode>0.00_);[Red]\(0.00\)</c:formatCode>
                <c:ptCount val="4"/>
                <c:pt idx="0">
                  <c:v>10.94</c:v>
                </c:pt>
                <c:pt idx="1">
                  <c:v>4.1100000000000003</c:v>
                </c:pt>
                <c:pt idx="2">
                  <c:v>3.55</c:v>
                </c:pt>
                <c:pt idx="3">
                  <c:v>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0E-45E2-908E-1ACCD016FD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66999296"/>
        <c:axId val="267000832"/>
      </c:barChart>
      <c:catAx>
        <c:axId val="2669992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67000832"/>
        <c:crosses val="autoZero"/>
        <c:auto val="1"/>
        <c:lblAlgn val="ctr"/>
        <c:lblOffset val="100"/>
        <c:noMultiLvlLbl val="0"/>
      </c:catAx>
      <c:valAx>
        <c:axId val="267000832"/>
        <c:scaling>
          <c:orientation val="minMax"/>
        </c:scaling>
        <c:delete val="0"/>
        <c:axPos val="l"/>
        <c:majorGridlines/>
        <c:numFmt formatCode="0.00_);[Red]\(0.00\)" sourceLinked="1"/>
        <c:majorTickMark val="out"/>
        <c:minorTickMark val="none"/>
        <c:tickLblPos val="nextTo"/>
        <c:crossAx val="26699929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>
          <a:latin typeface="微软雅黑" panose="020B0503020204020204" pitchFamily="34" charset="-122"/>
          <a:ea typeface="微软雅黑" panose="020B0503020204020204" pitchFamily="34" charset="-122"/>
        </a:defRPr>
      </a:pPr>
      <a:endParaRPr lang="zh-CN"/>
    </a:p>
  </c:txPr>
  <c:externalData r:id="rId2">
    <c:autoUpdate val="0"/>
  </c:externalData>
  <c:userShapes r:id="rId3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C5CF4C-3FD9-4FB0-A0BE-DDD3D387A86D}" type="doc">
      <dgm:prSet loTypeId="urn:microsoft.com/office/officeart/2005/8/layout/arrow2" loCatId="process" qsTypeId="urn:microsoft.com/office/officeart/2005/8/quickstyle/simple1#1" qsCatId="simple" csTypeId="urn:microsoft.com/office/officeart/2005/8/colors/accent0_1" csCatId="mainScheme" phldr="1"/>
      <dgm:spPr>
        <a:scene3d>
          <a:camera prst="orthographicFront">
            <a:rot lat="10800000" lon="0" rev="0"/>
          </a:camera>
          <a:lightRig rig="threePt" dir="t"/>
        </a:scene3d>
      </dgm:spPr>
    </dgm:pt>
    <dgm:pt modelId="{C5231634-D48F-492F-A88A-5F518550431B}">
      <dgm:prSet/>
      <dgm:spPr>
        <a:sp3d/>
      </dgm:spPr>
      <dgm:t>
        <a:bodyPr/>
        <a:lstStyle/>
        <a:p>
          <a:endParaRPr lang="zh-CN" altLang="en-US" dirty="0"/>
        </a:p>
      </dgm:t>
    </dgm:pt>
    <dgm:pt modelId="{FD4FF89D-6749-4956-BC13-8796D9C40E52}" type="parTrans" cxnId="{0A142341-1D05-4F3B-831A-D55023AA7ED1}">
      <dgm:prSet/>
      <dgm:spPr/>
      <dgm:t>
        <a:bodyPr/>
        <a:lstStyle/>
        <a:p>
          <a:endParaRPr lang="zh-CN" altLang="en-US"/>
        </a:p>
      </dgm:t>
    </dgm:pt>
    <dgm:pt modelId="{DF098571-C12E-4DED-93DD-2ED786A91B02}" type="sibTrans" cxnId="{0A142341-1D05-4F3B-831A-D55023AA7ED1}">
      <dgm:prSet/>
      <dgm:spPr/>
      <dgm:t>
        <a:bodyPr/>
        <a:lstStyle/>
        <a:p>
          <a:endParaRPr lang="zh-CN" altLang="en-US"/>
        </a:p>
      </dgm:t>
    </dgm:pt>
    <dgm:pt modelId="{4831C258-EF13-49F6-BFE0-B546F01DA881}">
      <dgm:prSet/>
      <dgm:spPr>
        <a:sp3d/>
      </dgm:spPr>
      <dgm:t>
        <a:bodyPr/>
        <a:lstStyle/>
        <a:p>
          <a:endParaRPr lang="zh-CN" altLang="en-US" dirty="0"/>
        </a:p>
      </dgm:t>
    </dgm:pt>
    <dgm:pt modelId="{1CDFEFBB-99A2-42A1-B7DF-1124C4AA2394}" type="parTrans" cxnId="{F1BD3AEC-6370-48B4-AC68-F945478D6BAD}">
      <dgm:prSet/>
      <dgm:spPr/>
      <dgm:t>
        <a:bodyPr/>
        <a:lstStyle/>
        <a:p>
          <a:endParaRPr lang="zh-CN" altLang="en-US"/>
        </a:p>
      </dgm:t>
    </dgm:pt>
    <dgm:pt modelId="{530ED466-47E9-4830-B3E3-4B01D3D882D9}" type="sibTrans" cxnId="{F1BD3AEC-6370-48B4-AC68-F945478D6BAD}">
      <dgm:prSet/>
      <dgm:spPr/>
      <dgm:t>
        <a:bodyPr/>
        <a:lstStyle/>
        <a:p>
          <a:endParaRPr lang="zh-CN" altLang="en-US"/>
        </a:p>
      </dgm:t>
    </dgm:pt>
    <dgm:pt modelId="{4C032054-EB00-49D5-97E8-3B01ECB7D5DE}">
      <dgm:prSet/>
      <dgm:spPr>
        <a:sp3d/>
      </dgm:spPr>
      <dgm:t>
        <a:bodyPr/>
        <a:lstStyle/>
        <a:p>
          <a:endParaRPr lang="zh-CN" altLang="en-US" dirty="0"/>
        </a:p>
      </dgm:t>
    </dgm:pt>
    <dgm:pt modelId="{63816BA2-2B1E-49E4-B6F4-63A9F081F7E4}" type="parTrans" cxnId="{F5AA8F90-633C-475B-B3D1-257125EFE96F}">
      <dgm:prSet/>
      <dgm:spPr/>
      <dgm:t>
        <a:bodyPr/>
        <a:lstStyle/>
        <a:p>
          <a:endParaRPr lang="zh-CN" altLang="en-US"/>
        </a:p>
      </dgm:t>
    </dgm:pt>
    <dgm:pt modelId="{8853A821-8D8D-47D2-99AB-255ADA12520B}" type="sibTrans" cxnId="{F5AA8F90-633C-475B-B3D1-257125EFE96F}">
      <dgm:prSet/>
      <dgm:spPr/>
      <dgm:t>
        <a:bodyPr/>
        <a:lstStyle/>
        <a:p>
          <a:endParaRPr lang="zh-CN" altLang="en-US"/>
        </a:p>
      </dgm:t>
    </dgm:pt>
    <dgm:pt modelId="{E4EB6CBB-A3AD-4074-87D0-75C032A839AC}">
      <dgm:prSet/>
      <dgm:spPr>
        <a:sp3d/>
      </dgm:spPr>
      <dgm:t>
        <a:bodyPr/>
        <a:lstStyle/>
        <a:p>
          <a:endParaRPr lang="zh-CN" altLang="en-US" dirty="0"/>
        </a:p>
      </dgm:t>
    </dgm:pt>
    <dgm:pt modelId="{6A7098BB-BA36-4D27-95E5-CE49FA4002C5}" type="parTrans" cxnId="{260CEBA5-E238-4E50-83EC-1E25D378924F}">
      <dgm:prSet/>
      <dgm:spPr/>
      <dgm:t>
        <a:bodyPr/>
        <a:lstStyle/>
        <a:p>
          <a:endParaRPr lang="zh-CN" altLang="en-US"/>
        </a:p>
      </dgm:t>
    </dgm:pt>
    <dgm:pt modelId="{3DC762C9-D1D9-4117-BE8F-627A597776BB}" type="sibTrans" cxnId="{260CEBA5-E238-4E50-83EC-1E25D378924F}">
      <dgm:prSet/>
      <dgm:spPr/>
      <dgm:t>
        <a:bodyPr/>
        <a:lstStyle/>
        <a:p>
          <a:endParaRPr lang="zh-CN" altLang="en-US"/>
        </a:p>
      </dgm:t>
    </dgm:pt>
    <dgm:pt modelId="{4AFB59F5-3B41-42C4-A55A-7F91E81AE723}" type="pres">
      <dgm:prSet presAssocID="{CBC5CF4C-3FD9-4FB0-A0BE-DDD3D387A86D}" presName="arrowDiagram" presStyleCnt="0">
        <dgm:presLayoutVars>
          <dgm:chMax val="5"/>
          <dgm:dir/>
          <dgm:resizeHandles val="exact"/>
        </dgm:presLayoutVars>
      </dgm:prSet>
      <dgm:spPr/>
    </dgm:pt>
    <dgm:pt modelId="{3FC2EF43-E4AE-44FB-932E-47338BB0B5D0}" type="pres">
      <dgm:prSet presAssocID="{CBC5CF4C-3FD9-4FB0-A0BE-DDD3D387A86D}" presName="arrow" presStyleLbl="bgShp" presStyleIdx="0" presStyleCnt="1" custLinFactNeighborX="46"/>
      <dgm:spPr>
        <a:scene3d>
          <a:camera prst="orthographicFront">
            <a:rot lat="10800000" lon="0" rev="0"/>
          </a:camera>
          <a:lightRig rig="threePt" dir="t"/>
        </a:scene3d>
        <a:sp3d/>
      </dgm:spPr>
    </dgm:pt>
    <dgm:pt modelId="{438619DA-E386-464C-9AA8-EBE427887627}" type="pres">
      <dgm:prSet presAssocID="{CBC5CF4C-3FD9-4FB0-A0BE-DDD3D387A86D}" presName="arrowDiagram4" presStyleCnt="0"/>
      <dgm:spPr>
        <a:sp3d/>
      </dgm:spPr>
    </dgm:pt>
    <dgm:pt modelId="{C3984800-454E-4712-9AC1-52F134BD4FF3}" type="pres">
      <dgm:prSet presAssocID="{C5231634-D48F-492F-A88A-5F518550431B}" presName="bullet4a" presStyleLbl="node1" presStyleIdx="0" presStyleCnt="4"/>
      <dgm:spPr/>
    </dgm:pt>
    <dgm:pt modelId="{EAB0C03B-6CF1-4E9B-B92C-5DB6989DAF44}" type="pres">
      <dgm:prSet presAssocID="{C5231634-D48F-492F-A88A-5F518550431B}" presName="textBox4a" presStyleLbl="revTx" presStyleIdx="0" presStyleCnt="4">
        <dgm:presLayoutVars>
          <dgm:bulletEnabled val="1"/>
        </dgm:presLayoutVars>
      </dgm:prSet>
      <dgm:spPr/>
    </dgm:pt>
    <dgm:pt modelId="{ED7C152C-28FE-485F-8D24-958695820C97}" type="pres">
      <dgm:prSet presAssocID="{4C032054-EB00-49D5-97E8-3B01ECB7D5DE}" presName="bullet4b" presStyleLbl="node1" presStyleIdx="1" presStyleCnt="4"/>
      <dgm:spPr/>
    </dgm:pt>
    <dgm:pt modelId="{5B00FB3B-ECB7-4A87-84B4-5875A40C7FD4}" type="pres">
      <dgm:prSet presAssocID="{4C032054-EB00-49D5-97E8-3B01ECB7D5DE}" presName="textBox4b" presStyleLbl="revTx" presStyleIdx="1" presStyleCnt="4">
        <dgm:presLayoutVars>
          <dgm:bulletEnabled val="1"/>
        </dgm:presLayoutVars>
      </dgm:prSet>
      <dgm:spPr/>
    </dgm:pt>
    <dgm:pt modelId="{9FBBB099-3692-4583-A236-A6573EC3CF15}" type="pres">
      <dgm:prSet presAssocID="{E4EB6CBB-A3AD-4074-87D0-75C032A839AC}" presName="bullet4c" presStyleLbl="node1" presStyleIdx="2" presStyleCnt="4"/>
      <dgm:spPr/>
    </dgm:pt>
    <dgm:pt modelId="{2F6FBBF1-0C4C-43B5-BD39-87B69B6D36C5}" type="pres">
      <dgm:prSet presAssocID="{E4EB6CBB-A3AD-4074-87D0-75C032A839AC}" presName="textBox4c" presStyleLbl="revTx" presStyleIdx="2" presStyleCnt="4">
        <dgm:presLayoutVars>
          <dgm:bulletEnabled val="1"/>
        </dgm:presLayoutVars>
      </dgm:prSet>
      <dgm:spPr/>
    </dgm:pt>
    <dgm:pt modelId="{2C9D204D-A8C1-4A89-91D4-53E3B3503237}" type="pres">
      <dgm:prSet presAssocID="{4831C258-EF13-49F6-BFE0-B546F01DA881}" presName="bullet4d" presStyleLbl="node1" presStyleIdx="3" presStyleCnt="4"/>
      <dgm:spPr/>
    </dgm:pt>
    <dgm:pt modelId="{25F1A962-A88B-4FBD-BC87-BDEEF7E8A05E}" type="pres">
      <dgm:prSet presAssocID="{4831C258-EF13-49F6-BFE0-B546F01DA881}" presName="textBox4d" presStyleLbl="revTx" presStyleIdx="3" presStyleCnt="4">
        <dgm:presLayoutVars>
          <dgm:bulletEnabled val="1"/>
        </dgm:presLayoutVars>
      </dgm:prSet>
      <dgm:spPr/>
    </dgm:pt>
  </dgm:ptLst>
  <dgm:cxnLst>
    <dgm:cxn modelId="{AC4E9638-8A0D-494D-96FD-48803951CE1E}" type="presOf" srcId="{E4EB6CBB-A3AD-4074-87D0-75C032A839AC}" destId="{2F6FBBF1-0C4C-43B5-BD39-87B69B6D36C5}" srcOrd="0" destOrd="0" presId="urn:microsoft.com/office/officeart/2005/8/layout/arrow2"/>
    <dgm:cxn modelId="{68F22F5C-CC52-4528-8B65-0074C8F8C73C}" type="presOf" srcId="{C5231634-D48F-492F-A88A-5F518550431B}" destId="{EAB0C03B-6CF1-4E9B-B92C-5DB6989DAF44}" srcOrd="0" destOrd="0" presId="urn:microsoft.com/office/officeart/2005/8/layout/arrow2"/>
    <dgm:cxn modelId="{0A142341-1D05-4F3B-831A-D55023AA7ED1}" srcId="{CBC5CF4C-3FD9-4FB0-A0BE-DDD3D387A86D}" destId="{C5231634-D48F-492F-A88A-5F518550431B}" srcOrd="0" destOrd="0" parTransId="{FD4FF89D-6749-4956-BC13-8796D9C40E52}" sibTransId="{DF098571-C12E-4DED-93DD-2ED786A91B02}"/>
    <dgm:cxn modelId="{870E5682-7B05-4B0B-AD5B-993E1C1C8025}" type="presOf" srcId="{4C032054-EB00-49D5-97E8-3B01ECB7D5DE}" destId="{5B00FB3B-ECB7-4A87-84B4-5875A40C7FD4}" srcOrd="0" destOrd="0" presId="urn:microsoft.com/office/officeart/2005/8/layout/arrow2"/>
    <dgm:cxn modelId="{F5AA8F90-633C-475B-B3D1-257125EFE96F}" srcId="{CBC5CF4C-3FD9-4FB0-A0BE-DDD3D387A86D}" destId="{4C032054-EB00-49D5-97E8-3B01ECB7D5DE}" srcOrd="1" destOrd="0" parTransId="{63816BA2-2B1E-49E4-B6F4-63A9F081F7E4}" sibTransId="{8853A821-8D8D-47D2-99AB-255ADA12520B}"/>
    <dgm:cxn modelId="{260CEBA5-E238-4E50-83EC-1E25D378924F}" srcId="{CBC5CF4C-3FD9-4FB0-A0BE-DDD3D387A86D}" destId="{E4EB6CBB-A3AD-4074-87D0-75C032A839AC}" srcOrd="2" destOrd="0" parTransId="{6A7098BB-BA36-4D27-95E5-CE49FA4002C5}" sibTransId="{3DC762C9-D1D9-4117-BE8F-627A597776BB}"/>
    <dgm:cxn modelId="{284E7AB7-6CC8-4915-8755-14F0E4E5E1D4}" type="presOf" srcId="{4831C258-EF13-49F6-BFE0-B546F01DA881}" destId="{25F1A962-A88B-4FBD-BC87-BDEEF7E8A05E}" srcOrd="0" destOrd="0" presId="urn:microsoft.com/office/officeart/2005/8/layout/arrow2"/>
    <dgm:cxn modelId="{A5DC4CD7-2EA0-4B72-81A1-68C55524BA41}" type="presOf" srcId="{CBC5CF4C-3FD9-4FB0-A0BE-DDD3D387A86D}" destId="{4AFB59F5-3B41-42C4-A55A-7F91E81AE723}" srcOrd="0" destOrd="0" presId="urn:microsoft.com/office/officeart/2005/8/layout/arrow2"/>
    <dgm:cxn modelId="{F1BD3AEC-6370-48B4-AC68-F945478D6BAD}" srcId="{CBC5CF4C-3FD9-4FB0-A0BE-DDD3D387A86D}" destId="{4831C258-EF13-49F6-BFE0-B546F01DA881}" srcOrd="3" destOrd="0" parTransId="{1CDFEFBB-99A2-42A1-B7DF-1124C4AA2394}" sibTransId="{530ED466-47E9-4830-B3E3-4B01D3D882D9}"/>
    <dgm:cxn modelId="{E7C5EFDE-D0D0-4658-912A-D9812F8D5701}" type="presParOf" srcId="{4AFB59F5-3B41-42C4-A55A-7F91E81AE723}" destId="{3FC2EF43-E4AE-44FB-932E-47338BB0B5D0}" srcOrd="0" destOrd="0" presId="urn:microsoft.com/office/officeart/2005/8/layout/arrow2"/>
    <dgm:cxn modelId="{A6D1AD4F-6D91-4FE3-A425-4AE91AE48E03}" type="presParOf" srcId="{4AFB59F5-3B41-42C4-A55A-7F91E81AE723}" destId="{438619DA-E386-464C-9AA8-EBE427887627}" srcOrd="1" destOrd="0" presId="urn:microsoft.com/office/officeart/2005/8/layout/arrow2"/>
    <dgm:cxn modelId="{E8361339-24C0-479C-A8D5-C72C7DACAD90}" type="presParOf" srcId="{438619DA-E386-464C-9AA8-EBE427887627}" destId="{C3984800-454E-4712-9AC1-52F134BD4FF3}" srcOrd="0" destOrd="0" presId="urn:microsoft.com/office/officeart/2005/8/layout/arrow2"/>
    <dgm:cxn modelId="{269B36C6-8E0C-46B6-9F70-67DF64CB612F}" type="presParOf" srcId="{438619DA-E386-464C-9AA8-EBE427887627}" destId="{EAB0C03B-6CF1-4E9B-B92C-5DB6989DAF44}" srcOrd="1" destOrd="0" presId="urn:microsoft.com/office/officeart/2005/8/layout/arrow2"/>
    <dgm:cxn modelId="{E30FB82C-3BE6-4D8F-B76E-759CC4C47368}" type="presParOf" srcId="{438619DA-E386-464C-9AA8-EBE427887627}" destId="{ED7C152C-28FE-485F-8D24-958695820C97}" srcOrd="2" destOrd="0" presId="urn:microsoft.com/office/officeart/2005/8/layout/arrow2"/>
    <dgm:cxn modelId="{35BE936C-E924-42C4-AEF7-7C33B1C9BB86}" type="presParOf" srcId="{438619DA-E386-464C-9AA8-EBE427887627}" destId="{5B00FB3B-ECB7-4A87-84B4-5875A40C7FD4}" srcOrd="3" destOrd="0" presId="urn:microsoft.com/office/officeart/2005/8/layout/arrow2"/>
    <dgm:cxn modelId="{0E6782D6-2175-418F-977B-1DC659C39E38}" type="presParOf" srcId="{438619DA-E386-464C-9AA8-EBE427887627}" destId="{9FBBB099-3692-4583-A236-A6573EC3CF15}" srcOrd="4" destOrd="0" presId="urn:microsoft.com/office/officeart/2005/8/layout/arrow2"/>
    <dgm:cxn modelId="{F72F58C5-6E0E-4BC4-81EE-892CBAB11031}" type="presParOf" srcId="{438619DA-E386-464C-9AA8-EBE427887627}" destId="{2F6FBBF1-0C4C-43B5-BD39-87B69B6D36C5}" srcOrd="5" destOrd="0" presId="urn:microsoft.com/office/officeart/2005/8/layout/arrow2"/>
    <dgm:cxn modelId="{08CF0985-4EE2-4C09-9857-D7504E9DD037}" type="presParOf" srcId="{438619DA-E386-464C-9AA8-EBE427887627}" destId="{2C9D204D-A8C1-4A89-91D4-53E3B3503237}" srcOrd="6" destOrd="0" presId="urn:microsoft.com/office/officeart/2005/8/layout/arrow2"/>
    <dgm:cxn modelId="{0F031AD8-DBA0-4879-A901-BBA7A07EBF37}" type="presParOf" srcId="{438619DA-E386-464C-9AA8-EBE427887627}" destId="{25F1A962-A88B-4FBD-BC87-BDEEF7E8A05E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871CBD-0553-44DB-9F7F-DF36CE5FFBFD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7F9D3857-2AB1-409B-8752-3A56217BEEFE}">
      <dgm:prSet phldrT="[文本]" custT="1"/>
      <dgm:spPr/>
      <dgm:t>
        <a:bodyPr/>
        <a:lstStyle/>
        <a:p>
          <a:pPr algn="l"/>
          <a:r>
            <a: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rPr>
            <a:t>组织结构，运作体系 </a:t>
          </a:r>
          <a:endParaRPr lang="zh-CN" altLang="en-US" sz="20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97CEC7E0-1EB1-403F-B2F6-829ED82A4EB5}" type="parTrans" cxnId="{0DB04188-2A63-4F53-BD5E-B65E2E2F9780}">
      <dgm:prSet/>
      <dgm:spPr/>
      <dgm:t>
        <a:bodyPr/>
        <a:lstStyle/>
        <a:p>
          <a:pPr algn="l"/>
          <a:endParaRPr lang="zh-CN" altLang="en-US" sz="20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AD0170DE-2E68-4846-8286-F5CE6EAFCF06}" type="sibTrans" cxnId="{0DB04188-2A63-4F53-BD5E-B65E2E2F9780}">
      <dgm:prSet/>
      <dgm:spPr/>
      <dgm:t>
        <a:bodyPr/>
        <a:lstStyle/>
        <a:p>
          <a:pPr algn="l"/>
          <a:endParaRPr lang="zh-CN" altLang="en-US" sz="20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35E65DF4-5F6A-4D9C-8453-CBC85EE33EBE}">
      <dgm:prSet phldrT="[文本]" custT="1"/>
      <dgm:spPr/>
      <dgm:t>
        <a:bodyPr/>
        <a:lstStyle/>
        <a:p>
          <a:pPr algn="l"/>
          <a:r>
            <a: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rPr>
            <a:t>院长</a:t>
          </a:r>
          <a:endParaRPr lang="zh-CN" altLang="en-US" sz="20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750534AD-C8BA-4DD2-B862-81F0C3F73D1F}" type="parTrans" cxnId="{655060BE-DAAF-480F-82B0-9D86A7BD9B58}">
      <dgm:prSet/>
      <dgm:spPr/>
      <dgm:t>
        <a:bodyPr/>
        <a:lstStyle/>
        <a:p>
          <a:pPr algn="l"/>
          <a:endParaRPr lang="zh-CN" altLang="en-US" sz="20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6F8921B6-C88D-4218-A40A-E7A433654404}" type="sibTrans" cxnId="{655060BE-DAAF-480F-82B0-9D86A7BD9B58}">
      <dgm:prSet/>
      <dgm:spPr/>
      <dgm:t>
        <a:bodyPr/>
        <a:lstStyle/>
        <a:p>
          <a:pPr algn="l"/>
          <a:endParaRPr lang="zh-CN" altLang="en-US" sz="20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7933E0B5-0F6A-4DF5-BF69-13CD9E975D12}">
      <dgm:prSet phldrT="[文本]" custT="1"/>
      <dgm:spPr/>
      <dgm:t>
        <a:bodyPr/>
        <a:lstStyle/>
        <a:p>
          <a:pPr algn="l"/>
          <a:r>
            <a: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rPr>
            <a:t>各相关科室</a:t>
          </a:r>
          <a:endParaRPr lang="zh-CN" altLang="en-US" sz="20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8DE02789-6B93-4245-A081-4C0892B8D83B}" type="parTrans" cxnId="{BC473D12-698A-4A28-A4A3-79F9D816AE96}">
      <dgm:prSet/>
      <dgm:spPr/>
      <dgm:t>
        <a:bodyPr/>
        <a:lstStyle/>
        <a:p>
          <a:pPr algn="l"/>
          <a:endParaRPr lang="zh-CN" altLang="en-US" sz="20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194BAB4B-F6D1-4E25-83A2-C9FFB4F95C48}" type="sibTrans" cxnId="{BC473D12-698A-4A28-A4A3-79F9D816AE96}">
      <dgm:prSet/>
      <dgm:spPr/>
      <dgm:t>
        <a:bodyPr/>
        <a:lstStyle/>
        <a:p>
          <a:pPr algn="l"/>
          <a:endParaRPr lang="zh-CN" altLang="en-US" sz="20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562CDB8C-3D6A-43C2-9427-0CAFC711EE8D}">
      <dgm:prSet phldrT="[文本]" custT="1"/>
      <dgm:spPr/>
      <dgm:t>
        <a:bodyPr/>
        <a:lstStyle/>
        <a:p>
          <a:pPr algn="l"/>
          <a:r>
            <a: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rPr>
            <a:t>救治能力，技术细节 </a:t>
          </a:r>
          <a:endParaRPr lang="zh-CN" altLang="en-US" sz="20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57C3A1EC-6A3D-4ADD-8F58-514C56E43B59}" type="parTrans" cxnId="{17BA44BD-A27F-4C54-BD66-F47338180B12}">
      <dgm:prSet/>
      <dgm:spPr/>
      <dgm:t>
        <a:bodyPr/>
        <a:lstStyle/>
        <a:p>
          <a:pPr algn="l"/>
          <a:endParaRPr lang="zh-CN" altLang="en-US" sz="20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ADE3BD3F-43CB-4138-91BF-1EE78A1F6975}" type="sibTrans" cxnId="{17BA44BD-A27F-4C54-BD66-F47338180B12}">
      <dgm:prSet/>
      <dgm:spPr/>
      <dgm:t>
        <a:bodyPr/>
        <a:lstStyle/>
        <a:p>
          <a:pPr algn="l"/>
          <a:endParaRPr lang="zh-CN" altLang="en-US" sz="20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C3F6622C-092D-4522-99C9-064C501E1904}">
      <dgm:prSet phldrT="[文本]" custT="1"/>
      <dgm:spPr/>
      <dgm:t>
        <a:bodyPr/>
        <a:lstStyle/>
        <a:p>
          <a:pPr algn="l"/>
          <a:r>
            <a: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rPr>
            <a:t>  主任</a:t>
          </a:r>
          <a:endParaRPr lang="zh-CN" altLang="en-US" sz="20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734A75DA-F80B-4455-B456-0FE21D45DB90}" type="parTrans" cxnId="{50B2603A-1261-4ECD-B7DB-9C35CE728050}">
      <dgm:prSet/>
      <dgm:spPr/>
      <dgm:t>
        <a:bodyPr/>
        <a:lstStyle/>
        <a:p>
          <a:pPr algn="l"/>
          <a:endParaRPr lang="zh-CN" altLang="en-US" sz="20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207512D7-32A0-4B40-AB43-83C095156122}" type="sibTrans" cxnId="{50B2603A-1261-4ECD-B7DB-9C35CE728050}">
      <dgm:prSet/>
      <dgm:spPr/>
      <dgm:t>
        <a:bodyPr/>
        <a:lstStyle/>
        <a:p>
          <a:pPr algn="l"/>
          <a:endParaRPr lang="zh-CN" altLang="en-US" sz="20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87B17048-48C9-4ABB-9FF4-E380A2CA5B3C}">
      <dgm:prSet phldrT="[文本]" custT="1"/>
      <dgm:spPr/>
      <dgm:t>
        <a:bodyPr/>
        <a:lstStyle/>
        <a:p>
          <a:pPr algn="l"/>
          <a:r>
            <a: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rPr>
            <a:t>  各相关专业 </a:t>
          </a:r>
          <a:endParaRPr lang="zh-CN" altLang="en-US" sz="20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4855F045-2EA6-4CAF-A70D-686386DFD5D1}" type="parTrans" cxnId="{249FE200-5A2A-466F-A5C3-8C5D2B43C9BF}">
      <dgm:prSet/>
      <dgm:spPr/>
      <dgm:t>
        <a:bodyPr/>
        <a:lstStyle/>
        <a:p>
          <a:pPr algn="l"/>
          <a:endParaRPr lang="zh-CN" altLang="en-US" sz="20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1C8BF69C-E0F5-4AD6-AB89-FB0088EBC979}" type="sibTrans" cxnId="{249FE200-5A2A-466F-A5C3-8C5D2B43C9BF}">
      <dgm:prSet/>
      <dgm:spPr/>
      <dgm:t>
        <a:bodyPr/>
        <a:lstStyle/>
        <a:p>
          <a:pPr algn="l"/>
          <a:endParaRPr lang="zh-CN" altLang="en-US" sz="20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7CA1E106-92E5-4414-89BF-3B25B2EC50ED}">
      <dgm:prSet phldrT="[文本]" custT="1"/>
      <dgm:spPr/>
      <dgm:t>
        <a:bodyPr/>
        <a:lstStyle/>
        <a:p>
          <a:pPr algn="l"/>
          <a:r>
            <a: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rPr>
            <a:t>培训宣教，公众参与 </a:t>
          </a:r>
          <a:endParaRPr lang="zh-CN" altLang="en-US" sz="20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FDB4D9D7-CC89-462D-8F10-7B807B67B52C}" type="parTrans" cxnId="{FCF0DE75-9CEA-4E6F-ABCD-6ADAD7FECD27}">
      <dgm:prSet/>
      <dgm:spPr/>
      <dgm:t>
        <a:bodyPr/>
        <a:lstStyle/>
        <a:p>
          <a:pPr algn="l"/>
          <a:endParaRPr lang="zh-CN" altLang="en-US" sz="20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81615EA5-8310-4A5C-AD44-7F29D2BDD01E}" type="sibTrans" cxnId="{FCF0DE75-9CEA-4E6F-ABCD-6ADAD7FECD27}">
      <dgm:prSet/>
      <dgm:spPr/>
      <dgm:t>
        <a:bodyPr/>
        <a:lstStyle/>
        <a:p>
          <a:pPr algn="l"/>
          <a:endParaRPr lang="zh-CN" altLang="en-US" sz="20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F5A0009F-4C8B-4A2B-948F-752EC47BE4EB}">
      <dgm:prSet phldrT="[文本]" custT="1"/>
      <dgm:spPr/>
      <dgm:t>
        <a:bodyPr/>
        <a:lstStyle/>
        <a:p>
          <a:pPr algn="l"/>
          <a:r>
            <a: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rPr>
            <a:t>  继教</a:t>
          </a:r>
          <a:endParaRPr lang="zh-CN" altLang="en-US" sz="20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C42996D1-3E78-400F-99FB-2B54F6F2D7F9}" type="parTrans" cxnId="{B2797DC2-6B65-47AF-93AF-A13405D7B4D8}">
      <dgm:prSet/>
      <dgm:spPr/>
      <dgm:t>
        <a:bodyPr/>
        <a:lstStyle/>
        <a:p>
          <a:pPr algn="l"/>
          <a:endParaRPr lang="zh-CN" altLang="en-US" sz="20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38D89C84-17EA-40D5-94D6-CF78FF0B9E99}" type="sibTrans" cxnId="{B2797DC2-6B65-47AF-93AF-A13405D7B4D8}">
      <dgm:prSet/>
      <dgm:spPr/>
      <dgm:t>
        <a:bodyPr/>
        <a:lstStyle/>
        <a:p>
          <a:pPr algn="l"/>
          <a:endParaRPr lang="zh-CN" altLang="en-US" sz="20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793B9B7F-DD84-46FE-9953-BA2F80A6D84B}">
      <dgm:prSet phldrT="[文本]" custT="1"/>
      <dgm:spPr/>
      <dgm:t>
        <a:bodyPr/>
        <a:lstStyle/>
        <a:p>
          <a:pPr algn="l"/>
          <a:r>
            <a: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rPr>
            <a:t>  各相关媒</a:t>
          </a:r>
          <a:endParaRPr lang="zh-CN" altLang="en-US" sz="20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51D9539C-5F82-4B0B-B2CA-FA8858EF4101}" type="parTrans" cxnId="{41C08A0D-58FC-4263-9498-96F694FF4540}">
      <dgm:prSet/>
      <dgm:spPr/>
      <dgm:t>
        <a:bodyPr/>
        <a:lstStyle/>
        <a:p>
          <a:pPr algn="l"/>
          <a:endParaRPr lang="zh-CN" altLang="en-US" sz="20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6C9D82A1-C801-4319-9A5E-3412A65FE037}" type="sibTrans" cxnId="{41C08A0D-58FC-4263-9498-96F694FF4540}">
      <dgm:prSet/>
      <dgm:spPr/>
      <dgm:t>
        <a:bodyPr/>
        <a:lstStyle/>
        <a:p>
          <a:pPr algn="l"/>
          <a:endParaRPr lang="zh-CN" altLang="en-US" sz="20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DEB1EDB2-79FE-4096-971B-6C14C12BDBA4}">
      <dgm:prSet custT="1"/>
      <dgm:spPr/>
      <dgm:t>
        <a:bodyPr/>
        <a:lstStyle/>
        <a:p>
          <a:pPr algn="l"/>
          <a:r>
            <a: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rPr>
            <a:t>  急救</a:t>
          </a:r>
          <a:endParaRPr lang="zh-CN" altLang="en-US" sz="20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7B9E8CD9-5023-426B-A4C3-DFB795BC17BF}" type="parTrans" cxnId="{24AB1359-26B0-411F-8774-880976E87AED}">
      <dgm:prSet/>
      <dgm:spPr/>
      <dgm:t>
        <a:bodyPr/>
        <a:lstStyle/>
        <a:p>
          <a:pPr algn="l"/>
          <a:endParaRPr lang="zh-CN" altLang="en-US" sz="20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F59254D3-4B73-4BBF-B6FF-4E55FC698970}" type="sibTrans" cxnId="{24AB1359-26B0-411F-8774-880976E87AED}">
      <dgm:prSet/>
      <dgm:spPr/>
      <dgm:t>
        <a:bodyPr/>
        <a:lstStyle/>
        <a:p>
          <a:pPr algn="l"/>
          <a:endParaRPr lang="zh-CN" altLang="en-US" sz="20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DEFDC368-8757-44CC-9C0D-4CF910A377C6}">
      <dgm:prSet custT="1"/>
      <dgm:spPr/>
      <dgm:t>
        <a:bodyPr/>
        <a:lstStyle/>
        <a:p>
          <a:pPr algn="l"/>
          <a:r>
            <a: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rPr>
            <a:t>院前救治，院内衔接 </a:t>
          </a:r>
          <a:endParaRPr lang="zh-CN" altLang="en-US" sz="20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4A05F415-C494-4729-8363-1E3668E34FA7}" type="parTrans" cxnId="{412A2DAE-DAEF-40A6-A6C7-F84605E40D62}">
      <dgm:prSet/>
      <dgm:spPr/>
      <dgm:t>
        <a:bodyPr/>
        <a:lstStyle/>
        <a:p>
          <a:pPr algn="l"/>
          <a:endParaRPr lang="zh-CN" altLang="en-US" sz="20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1FCB9702-B209-4447-A019-8F631841C271}" type="sibTrans" cxnId="{412A2DAE-DAEF-40A6-A6C7-F84605E40D62}">
      <dgm:prSet/>
      <dgm:spPr/>
      <dgm:t>
        <a:bodyPr/>
        <a:lstStyle/>
        <a:p>
          <a:pPr algn="l"/>
          <a:endParaRPr lang="zh-CN" altLang="en-US" sz="20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EFD2D463-1350-4234-9191-5D7E224D78D5}">
      <dgm:prSet custT="1"/>
      <dgm:spPr/>
      <dgm:t>
        <a:bodyPr/>
        <a:lstStyle/>
        <a:p>
          <a:pPr algn="l"/>
          <a:r>
            <a: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rPr>
            <a:t>   各相关医院</a:t>
          </a:r>
          <a:endParaRPr lang="zh-CN" altLang="en-US" sz="20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0FC83D19-0346-45BC-AFC4-B1D18D1FFA21}" type="parTrans" cxnId="{22250AA2-D6B0-4139-8408-A97A6AB1262B}">
      <dgm:prSet/>
      <dgm:spPr/>
      <dgm:t>
        <a:bodyPr/>
        <a:lstStyle/>
        <a:p>
          <a:pPr algn="l"/>
          <a:endParaRPr lang="zh-CN" altLang="en-US" sz="20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C26ED992-7942-481F-A4A9-654666178894}" type="sibTrans" cxnId="{22250AA2-D6B0-4139-8408-A97A6AB1262B}">
      <dgm:prSet/>
      <dgm:spPr/>
      <dgm:t>
        <a:bodyPr/>
        <a:lstStyle/>
        <a:p>
          <a:pPr algn="l"/>
          <a:endParaRPr lang="zh-CN" altLang="en-US" sz="20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5BA53BF5-4736-422D-99CD-E7683A965B11}">
      <dgm:prSet custT="1"/>
      <dgm:spPr/>
      <dgm:t>
        <a:bodyPr/>
        <a:lstStyle/>
        <a:p>
          <a:pPr algn="l"/>
          <a:r>
            <a: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rPr>
            <a:t>持续改进，评估质控 </a:t>
          </a:r>
          <a:endParaRPr lang="zh-CN" altLang="en-US" sz="20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82BB5CA6-0458-4BD6-A918-6E85CED2C26A}" type="parTrans" cxnId="{8C521097-283F-4E8D-96D6-4A56BEE70822}">
      <dgm:prSet/>
      <dgm:spPr/>
      <dgm:t>
        <a:bodyPr/>
        <a:lstStyle/>
        <a:p>
          <a:pPr algn="l"/>
          <a:endParaRPr lang="zh-CN" altLang="en-US" sz="20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89231EC0-F87D-4E14-9CC1-3E4603704604}" type="sibTrans" cxnId="{8C521097-283F-4E8D-96D6-4A56BEE70822}">
      <dgm:prSet/>
      <dgm:spPr/>
      <dgm:t>
        <a:bodyPr/>
        <a:lstStyle/>
        <a:p>
          <a:pPr algn="l"/>
          <a:endParaRPr lang="zh-CN" altLang="en-US" sz="20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FA0BC011-3E09-449D-9E4B-A31A884D6B54}">
      <dgm:prSet custT="1"/>
      <dgm:spPr/>
      <dgm:t>
        <a:bodyPr/>
        <a:lstStyle/>
        <a:p>
          <a:pPr algn="l"/>
          <a:r>
            <a: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rPr>
            <a:t>第三方评估</a:t>
          </a:r>
          <a:endParaRPr lang="zh-CN" altLang="en-US" sz="20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C050EF17-97EB-49F3-99BD-12DB2652C64D}" type="parTrans" cxnId="{BD305BB7-4A60-445B-9DE3-DDCB26B5717C}">
      <dgm:prSet/>
      <dgm:spPr/>
      <dgm:t>
        <a:bodyPr/>
        <a:lstStyle/>
        <a:p>
          <a:pPr algn="l"/>
          <a:endParaRPr lang="zh-CN" altLang="en-US" sz="20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2037D905-4A73-41B0-945C-6D955A89E4F1}" type="sibTrans" cxnId="{BD305BB7-4A60-445B-9DE3-DDCB26B5717C}">
      <dgm:prSet/>
      <dgm:spPr/>
      <dgm:t>
        <a:bodyPr/>
        <a:lstStyle/>
        <a:p>
          <a:pPr algn="l"/>
          <a:endParaRPr lang="zh-CN" altLang="en-US" sz="20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621D7F3F-2D54-4AAB-946B-7316BE63E1F3}">
      <dgm:prSet custT="1"/>
      <dgm:spPr/>
      <dgm:t>
        <a:bodyPr/>
        <a:lstStyle/>
        <a:p>
          <a:pPr algn="l"/>
          <a:r>
            <a: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rPr>
            <a:t>数据</a:t>
          </a:r>
          <a:endParaRPr lang="zh-CN" altLang="en-US" sz="20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BF75A491-7A81-4857-8476-0E5B771BE89E}" type="parTrans" cxnId="{092A83F6-CAE1-440B-ADAC-4F1F9A11204C}">
      <dgm:prSet/>
      <dgm:spPr/>
      <dgm:t>
        <a:bodyPr/>
        <a:lstStyle/>
        <a:p>
          <a:pPr algn="l"/>
          <a:endParaRPr lang="zh-CN" altLang="en-US" sz="20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0EC10BD5-F2C2-4948-A682-9CDFDDF7F1E6}" type="sibTrans" cxnId="{092A83F6-CAE1-440B-ADAC-4F1F9A11204C}">
      <dgm:prSet/>
      <dgm:spPr/>
      <dgm:t>
        <a:bodyPr/>
        <a:lstStyle/>
        <a:p>
          <a:pPr algn="l"/>
          <a:endParaRPr lang="zh-CN" altLang="en-US" sz="20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8A032D4F-F207-4631-9EE8-F246A154F832}" type="pres">
      <dgm:prSet presAssocID="{F9871CBD-0553-44DB-9F7F-DF36CE5FFBFD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4F759CCD-A04C-4D97-A3D4-450951260128}" type="pres">
      <dgm:prSet presAssocID="{7F9D3857-2AB1-409B-8752-3A56217BEEFE}" presName="horFlow" presStyleCnt="0"/>
      <dgm:spPr/>
    </dgm:pt>
    <dgm:pt modelId="{0CFC1B25-37F7-4509-98CB-DB6B46270A8D}" type="pres">
      <dgm:prSet presAssocID="{7F9D3857-2AB1-409B-8752-3A56217BEEFE}" presName="bigChev" presStyleLbl="node1" presStyleIdx="0" presStyleCnt="5" custScaleX="186304"/>
      <dgm:spPr/>
    </dgm:pt>
    <dgm:pt modelId="{57CB6AD6-B5D4-4A9A-A279-59A40D7F5A7C}" type="pres">
      <dgm:prSet presAssocID="{750534AD-C8BA-4DD2-B862-81F0C3F73D1F}" presName="parTrans" presStyleCnt="0"/>
      <dgm:spPr/>
    </dgm:pt>
    <dgm:pt modelId="{CCEA19EC-1E85-454C-A2F1-B1D0F44AAFC5}" type="pres">
      <dgm:prSet presAssocID="{35E65DF4-5F6A-4D9C-8453-CBC85EE33EBE}" presName="node" presStyleLbl="alignAccFollowNode1" presStyleIdx="0" presStyleCnt="10">
        <dgm:presLayoutVars>
          <dgm:bulletEnabled val="1"/>
        </dgm:presLayoutVars>
      </dgm:prSet>
      <dgm:spPr/>
    </dgm:pt>
    <dgm:pt modelId="{3A125879-3BB7-41C1-818C-329149B1EC0C}" type="pres">
      <dgm:prSet presAssocID="{6F8921B6-C88D-4218-A40A-E7A433654404}" presName="sibTrans" presStyleCnt="0"/>
      <dgm:spPr/>
    </dgm:pt>
    <dgm:pt modelId="{3F0CA272-2E9C-43CF-ABC5-625D52BED93E}" type="pres">
      <dgm:prSet presAssocID="{7933E0B5-0F6A-4DF5-BF69-13CD9E975D12}" presName="node" presStyleLbl="alignAccFollowNode1" presStyleIdx="1" presStyleCnt="10" custScaleX="182878">
        <dgm:presLayoutVars>
          <dgm:bulletEnabled val="1"/>
        </dgm:presLayoutVars>
      </dgm:prSet>
      <dgm:spPr/>
    </dgm:pt>
    <dgm:pt modelId="{1AAA8612-9724-4163-85CF-8A743FDACE56}" type="pres">
      <dgm:prSet presAssocID="{7F9D3857-2AB1-409B-8752-3A56217BEEFE}" presName="vSp" presStyleCnt="0"/>
      <dgm:spPr/>
    </dgm:pt>
    <dgm:pt modelId="{B04A9806-74D5-4D66-923F-41FB1C504E83}" type="pres">
      <dgm:prSet presAssocID="{562CDB8C-3D6A-43C2-9427-0CAFC711EE8D}" presName="horFlow" presStyleCnt="0"/>
      <dgm:spPr/>
    </dgm:pt>
    <dgm:pt modelId="{96F3BE3E-C6C1-4A31-9143-A1853CF34B9D}" type="pres">
      <dgm:prSet presAssocID="{562CDB8C-3D6A-43C2-9427-0CAFC711EE8D}" presName="bigChev" presStyleLbl="node1" presStyleIdx="1" presStyleCnt="5" custScaleX="175610"/>
      <dgm:spPr/>
    </dgm:pt>
    <dgm:pt modelId="{6243EE02-AC7A-4460-8065-13CBC27BEB93}" type="pres">
      <dgm:prSet presAssocID="{734A75DA-F80B-4455-B456-0FE21D45DB90}" presName="parTrans" presStyleCnt="0"/>
      <dgm:spPr/>
    </dgm:pt>
    <dgm:pt modelId="{E622D213-182C-4461-8337-FA725AC5DD18}" type="pres">
      <dgm:prSet presAssocID="{C3F6622C-092D-4522-99C9-064C501E1904}" presName="node" presStyleLbl="alignAccFollowNode1" presStyleIdx="2" presStyleCnt="10">
        <dgm:presLayoutVars>
          <dgm:bulletEnabled val="1"/>
        </dgm:presLayoutVars>
      </dgm:prSet>
      <dgm:spPr/>
    </dgm:pt>
    <dgm:pt modelId="{2C0C2E49-6294-41E3-AED7-59F13E474004}" type="pres">
      <dgm:prSet presAssocID="{207512D7-32A0-4B40-AB43-83C095156122}" presName="sibTrans" presStyleCnt="0"/>
      <dgm:spPr/>
    </dgm:pt>
    <dgm:pt modelId="{C6B86998-10A7-4BBC-9F63-1D3EE1A39840}" type="pres">
      <dgm:prSet presAssocID="{87B17048-48C9-4ABB-9FF4-E380A2CA5B3C}" presName="node" presStyleLbl="alignAccFollowNode1" presStyleIdx="3" presStyleCnt="10" custScaleX="182877">
        <dgm:presLayoutVars>
          <dgm:bulletEnabled val="1"/>
        </dgm:presLayoutVars>
      </dgm:prSet>
      <dgm:spPr/>
    </dgm:pt>
    <dgm:pt modelId="{C8B5CBBE-C5AB-42C5-A48E-739BE40E2381}" type="pres">
      <dgm:prSet presAssocID="{562CDB8C-3D6A-43C2-9427-0CAFC711EE8D}" presName="vSp" presStyleCnt="0"/>
      <dgm:spPr/>
    </dgm:pt>
    <dgm:pt modelId="{8E911186-D94F-479E-B79C-6D3B18F55AA6}" type="pres">
      <dgm:prSet presAssocID="{DEFDC368-8757-44CC-9C0D-4CF910A377C6}" presName="horFlow" presStyleCnt="0"/>
      <dgm:spPr/>
    </dgm:pt>
    <dgm:pt modelId="{3DB1A25D-A306-45B7-9511-84E6ED9372E6}" type="pres">
      <dgm:prSet presAssocID="{DEFDC368-8757-44CC-9C0D-4CF910A377C6}" presName="bigChev" presStyleLbl="node1" presStyleIdx="2" presStyleCnt="5" custScaleX="174826"/>
      <dgm:spPr/>
    </dgm:pt>
    <dgm:pt modelId="{DA3AF8FA-B369-4687-BF77-EAF18AFCB0BD}" type="pres">
      <dgm:prSet presAssocID="{7B9E8CD9-5023-426B-A4C3-DFB795BC17BF}" presName="parTrans" presStyleCnt="0"/>
      <dgm:spPr/>
    </dgm:pt>
    <dgm:pt modelId="{1A1D7B89-E44F-4637-9D52-58EDAC30A445}" type="pres">
      <dgm:prSet presAssocID="{DEB1EDB2-79FE-4096-971B-6C14C12BDBA4}" presName="node" presStyleLbl="alignAccFollowNode1" presStyleIdx="4" presStyleCnt="10">
        <dgm:presLayoutVars>
          <dgm:bulletEnabled val="1"/>
        </dgm:presLayoutVars>
      </dgm:prSet>
      <dgm:spPr/>
    </dgm:pt>
    <dgm:pt modelId="{808945D1-1ADC-4828-9456-E6C46C0118C5}" type="pres">
      <dgm:prSet presAssocID="{F59254D3-4B73-4BBF-B6FF-4E55FC698970}" presName="sibTrans" presStyleCnt="0"/>
      <dgm:spPr/>
    </dgm:pt>
    <dgm:pt modelId="{5832E30A-385E-44DD-BC99-1E6B91A4663F}" type="pres">
      <dgm:prSet presAssocID="{EFD2D463-1350-4234-9191-5D7E224D78D5}" presName="node" presStyleLbl="alignAccFollowNode1" presStyleIdx="5" presStyleCnt="10" custScaleX="179196" custLinFactNeighborX="-26296">
        <dgm:presLayoutVars>
          <dgm:bulletEnabled val="1"/>
        </dgm:presLayoutVars>
      </dgm:prSet>
      <dgm:spPr/>
    </dgm:pt>
    <dgm:pt modelId="{4B490336-0314-4BD1-B0E0-2C370D5810F9}" type="pres">
      <dgm:prSet presAssocID="{DEFDC368-8757-44CC-9C0D-4CF910A377C6}" presName="vSp" presStyleCnt="0"/>
      <dgm:spPr/>
    </dgm:pt>
    <dgm:pt modelId="{1925F576-1B0F-4247-853B-44D1086D9D36}" type="pres">
      <dgm:prSet presAssocID="{7CA1E106-92E5-4414-89BF-3B25B2EC50ED}" presName="horFlow" presStyleCnt="0"/>
      <dgm:spPr/>
    </dgm:pt>
    <dgm:pt modelId="{01B14DDC-20C8-4188-AEE6-D4118A815D86}" type="pres">
      <dgm:prSet presAssocID="{7CA1E106-92E5-4414-89BF-3B25B2EC50ED}" presName="bigChev" presStyleLbl="node1" presStyleIdx="3" presStyleCnt="5" custScaleX="174825"/>
      <dgm:spPr/>
    </dgm:pt>
    <dgm:pt modelId="{C38CB5F5-1B22-49CD-8CE8-53541C67F5CD}" type="pres">
      <dgm:prSet presAssocID="{C42996D1-3E78-400F-99FB-2B54F6F2D7F9}" presName="parTrans" presStyleCnt="0"/>
      <dgm:spPr/>
    </dgm:pt>
    <dgm:pt modelId="{64959F8E-3F7A-43BF-B440-87743B6F5F08}" type="pres">
      <dgm:prSet presAssocID="{F5A0009F-4C8B-4A2B-948F-752EC47BE4EB}" presName="node" presStyleLbl="alignAccFollowNode1" presStyleIdx="6" presStyleCnt="10">
        <dgm:presLayoutVars>
          <dgm:bulletEnabled val="1"/>
        </dgm:presLayoutVars>
      </dgm:prSet>
      <dgm:spPr/>
    </dgm:pt>
    <dgm:pt modelId="{20E9460B-E2C9-433C-A794-C9DC730A1ED7}" type="pres">
      <dgm:prSet presAssocID="{38D89C84-17EA-40D5-94D6-CF78FF0B9E99}" presName="sibTrans" presStyleCnt="0"/>
      <dgm:spPr/>
    </dgm:pt>
    <dgm:pt modelId="{1682E145-E316-4703-9CD4-57819598D738}" type="pres">
      <dgm:prSet presAssocID="{793B9B7F-DD84-46FE-9953-BA2F80A6D84B}" presName="node" presStyleLbl="alignAccFollowNode1" presStyleIdx="7" presStyleCnt="10" custScaleX="179196">
        <dgm:presLayoutVars>
          <dgm:bulletEnabled val="1"/>
        </dgm:presLayoutVars>
      </dgm:prSet>
      <dgm:spPr/>
    </dgm:pt>
    <dgm:pt modelId="{B18FB809-ADA2-402C-867A-3AA9ABAC427A}" type="pres">
      <dgm:prSet presAssocID="{7CA1E106-92E5-4414-89BF-3B25B2EC50ED}" presName="vSp" presStyleCnt="0"/>
      <dgm:spPr/>
    </dgm:pt>
    <dgm:pt modelId="{55AB7285-6038-460D-8908-A794739B911B}" type="pres">
      <dgm:prSet presAssocID="{5BA53BF5-4736-422D-99CD-E7683A965B11}" presName="horFlow" presStyleCnt="0"/>
      <dgm:spPr/>
    </dgm:pt>
    <dgm:pt modelId="{449020E4-6BEE-4C73-859B-21EE3EB1B2C7}" type="pres">
      <dgm:prSet presAssocID="{5BA53BF5-4736-422D-99CD-E7683A965B11}" presName="bigChev" presStyleLbl="node1" presStyleIdx="4" presStyleCnt="5" custScaleX="184775"/>
      <dgm:spPr/>
    </dgm:pt>
    <dgm:pt modelId="{9AD9D4B7-2142-4701-9FDA-A675F90ACEC2}" type="pres">
      <dgm:prSet presAssocID="{BF75A491-7A81-4857-8476-0E5B771BE89E}" presName="parTrans" presStyleCnt="0"/>
      <dgm:spPr/>
    </dgm:pt>
    <dgm:pt modelId="{F342178D-935A-4777-A620-AC1CCA6F1AFA}" type="pres">
      <dgm:prSet presAssocID="{621D7F3F-2D54-4AAB-946B-7316BE63E1F3}" presName="node" presStyleLbl="alignAccFollowNode1" presStyleIdx="8" presStyleCnt="10">
        <dgm:presLayoutVars>
          <dgm:bulletEnabled val="1"/>
        </dgm:presLayoutVars>
      </dgm:prSet>
      <dgm:spPr/>
    </dgm:pt>
    <dgm:pt modelId="{7D8E5F52-15E6-468A-B16E-628C039F7BD2}" type="pres">
      <dgm:prSet presAssocID="{0EC10BD5-F2C2-4948-A682-9CDFDDF7F1E6}" presName="sibTrans" presStyleCnt="0"/>
      <dgm:spPr/>
    </dgm:pt>
    <dgm:pt modelId="{4C44F230-7D15-4DE1-B65F-967FEFF6C040}" type="pres">
      <dgm:prSet presAssocID="{FA0BC011-3E09-449D-9E4B-A31A884D6B54}" presName="node" presStyleLbl="alignAccFollowNode1" presStyleIdx="9" presStyleCnt="10" custScaleX="188401">
        <dgm:presLayoutVars>
          <dgm:bulletEnabled val="1"/>
        </dgm:presLayoutVars>
      </dgm:prSet>
      <dgm:spPr/>
    </dgm:pt>
  </dgm:ptLst>
  <dgm:cxnLst>
    <dgm:cxn modelId="{249FE200-5A2A-466F-A5C3-8C5D2B43C9BF}" srcId="{562CDB8C-3D6A-43C2-9427-0CAFC711EE8D}" destId="{87B17048-48C9-4ABB-9FF4-E380A2CA5B3C}" srcOrd="1" destOrd="0" parTransId="{4855F045-2EA6-4CAF-A70D-686386DFD5D1}" sibTransId="{1C8BF69C-E0F5-4AD6-AB89-FB0088EBC979}"/>
    <dgm:cxn modelId="{41C08A0D-58FC-4263-9498-96F694FF4540}" srcId="{7CA1E106-92E5-4414-89BF-3B25B2EC50ED}" destId="{793B9B7F-DD84-46FE-9953-BA2F80A6D84B}" srcOrd="1" destOrd="0" parTransId="{51D9539C-5F82-4B0B-B2CA-FA8858EF4101}" sibTransId="{6C9D82A1-C801-4319-9A5E-3412A65FE037}"/>
    <dgm:cxn modelId="{61089C11-0489-49FD-B138-BE010612B9F9}" type="presOf" srcId="{87B17048-48C9-4ABB-9FF4-E380A2CA5B3C}" destId="{C6B86998-10A7-4BBC-9F63-1D3EE1A39840}" srcOrd="0" destOrd="0" presId="urn:microsoft.com/office/officeart/2005/8/layout/lProcess3"/>
    <dgm:cxn modelId="{BC473D12-698A-4A28-A4A3-79F9D816AE96}" srcId="{7F9D3857-2AB1-409B-8752-3A56217BEEFE}" destId="{7933E0B5-0F6A-4DF5-BF69-13CD9E975D12}" srcOrd="1" destOrd="0" parTransId="{8DE02789-6B93-4245-A081-4C0892B8D83B}" sibTransId="{194BAB4B-F6D1-4E25-83A2-C9FFB4F95C48}"/>
    <dgm:cxn modelId="{41900716-E00B-4A29-8377-981A4F181986}" type="presOf" srcId="{621D7F3F-2D54-4AAB-946B-7316BE63E1F3}" destId="{F342178D-935A-4777-A620-AC1CCA6F1AFA}" srcOrd="0" destOrd="0" presId="urn:microsoft.com/office/officeart/2005/8/layout/lProcess3"/>
    <dgm:cxn modelId="{60752519-0187-4558-BD77-249FADAE41C8}" type="presOf" srcId="{7933E0B5-0F6A-4DF5-BF69-13CD9E975D12}" destId="{3F0CA272-2E9C-43CF-ABC5-625D52BED93E}" srcOrd="0" destOrd="0" presId="urn:microsoft.com/office/officeart/2005/8/layout/lProcess3"/>
    <dgm:cxn modelId="{7878ED1C-64D1-428A-B5C5-96853D6483E7}" type="presOf" srcId="{7CA1E106-92E5-4414-89BF-3B25B2EC50ED}" destId="{01B14DDC-20C8-4188-AEE6-D4118A815D86}" srcOrd="0" destOrd="0" presId="urn:microsoft.com/office/officeart/2005/8/layout/lProcess3"/>
    <dgm:cxn modelId="{F3724933-E5FE-4239-A171-D32D6A3DCD02}" type="presOf" srcId="{FA0BC011-3E09-449D-9E4B-A31A884D6B54}" destId="{4C44F230-7D15-4DE1-B65F-967FEFF6C040}" srcOrd="0" destOrd="0" presId="urn:microsoft.com/office/officeart/2005/8/layout/lProcess3"/>
    <dgm:cxn modelId="{98362736-516B-4F12-94FC-9D74B256385B}" type="presOf" srcId="{793B9B7F-DD84-46FE-9953-BA2F80A6D84B}" destId="{1682E145-E316-4703-9CD4-57819598D738}" srcOrd="0" destOrd="0" presId="urn:microsoft.com/office/officeart/2005/8/layout/lProcess3"/>
    <dgm:cxn modelId="{50B2603A-1261-4ECD-B7DB-9C35CE728050}" srcId="{562CDB8C-3D6A-43C2-9427-0CAFC711EE8D}" destId="{C3F6622C-092D-4522-99C9-064C501E1904}" srcOrd="0" destOrd="0" parTransId="{734A75DA-F80B-4455-B456-0FE21D45DB90}" sibTransId="{207512D7-32A0-4B40-AB43-83C095156122}"/>
    <dgm:cxn modelId="{54876D6B-ADD4-4E77-87CB-1AE9C9DA3F22}" type="presOf" srcId="{562CDB8C-3D6A-43C2-9427-0CAFC711EE8D}" destId="{96F3BE3E-C6C1-4A31-9143-A1853CF34B9D}" srcOrd="0" destOrd="0" presId="urn:microsoft.com/office/officeart/2005/8/layout/lProcess3"/>
    <dgm:cxn modelId="{58729270-0D16-4006-9404-AB74522BC8DB}" type="presOf" srcId="{DEB1EDB2-79FE-4096-971B-6C14C12BDBA4}" destId="{1A1D7B89-E44F-4637-9D52-58EDAC30A445}" srcOrd="0" destOrd="0" presId="urn:microsoft.com/office/officeart/2005/8/layout/lProcess3"/>
    <dgm:cxn modelId="{FCF0DE75-9CEA-4E6F-ABCD-6ADAD7FECD27}" srcId="{F9871CBD-0553-44DB-9F7F-DF36CE5FFBFD}" destId="{7CA1E106-92E5-4414-89BF-3B25B2EC50ED}" srcOrd="3" destOrd="0" parTransId="{FDB4D9D7-CC89-462D-8F10-7B807B67B52C}" sibTransId="{81615EA5-8310-4A5C-AD44-7F29D2BDD01E}"/>
    <dgm:cxn modelId="{24AB1359-26B0-411F-8774-880976E87AED}" srcId="{DEFDC368-8757-44CC-9C0D-4CF910A377C6}" destId="{DEB1EDB2-79FE-4096-971B-6C14C12BDBA4}" srcOrd="0" destOrd="0" parTransId="{7B9E8CD9-5023-426B-A4C3-DFB795BC17BF}" sibTransId="{F59254D3-4B73-4BBF-B6FF-4E55FC698970}"/>
    <dgm:cxn modelId="{A3102F5A-363E-45B4-B307-DB2A190F043B}" type="presOf" srcId="{F5A0009F-4C8B-4A2B-948F-752EC47BE4EB}" destId="{64959F8E-3F7A-43BF-B440-87743B6F5F08}" srcOrd="0" destOrd="0" presId="urn:microsoft.com/office/officeart/2005/8/layout/lProcess3"/>
    <dgm:cxn modelId="{79C39882-1812-41F9-A825-5329242A3AF3}" type="presOf" srcId="{EFD2D463-1350-4234-9191-5D7E224D78D5}" destId="{5832E30A-385E-44DD-BC99-1E6B91A4663F}" srcOrd="0" destOrd="0" presId="urn:microsoft.com/office/officeart/2005/8/layout/lProcess3"/>
    <dgm:cxn modelId="{0DB04188-2A63-4F53-BD5E-B65E2E2F9780}" srcId="{F9871CBD-0553-44DB-9F7F-DF36CE5FFBFD}" destId="{7F9D3857-2AB1-409B-8752-3A56217BEEFE}" srcOrd="0" destOrd="0" parTransId="{97CEC7E0-1EB1-403F-B2F6-829ED82A4EB5}" sibTransId="{AD0170DE-2E68-4846-8286-F5CE6EAFCF06}"/>
    <dgm:cxn modelId="{8C521097-283F-4E8D-96D6-4A56BEE70822}" srcId="{F9871CBD-0553-44DB-9F7F-DF36CE5FFBFD}" destId="{5BA53BF5-4736-422D-99CD-E7683A965B11}" srcOrd="4" destOrd="0" parTransId="{82BB5CA6-0458-4BD6-A918-6E85CED2C26A}" sibTransId="{89231EC0-F87D-4E14-9CC1-3E4603704604}"/>
    <dgm:cxn modelId="{86414B97-1469-46F8-8874-66838DA3F406}" type="presOf" srcId="{5BA53BF5-4736-422D-99CD-E7683A965B11}" destId="{449020E4-6BEE-4C73-859B-21EE3EB1B2C7}" srcOrd="0" destOrd="0" presId="urn:microsoft.com/office/officeart/2005/8/layout/lProcess3"/>
    <dgm:cxn modelId="{6002139C-FD79-419B-B870-91CDDB9AB60C}" type="presOf" srcId="{DEFDC368-8757-44CC-9C0D-4CF910A377C6}" destId="{3DB1A25D-A306-45B7-9511-84E6ED9372E6}" srcOrd="0" destOrd="0" presId="urn:microsoft.com/office/officeart/2005/8/layout/lProcess3"/>
    <dgm:cxn modelId="{22250AA2-D6B0-4139-8408-A97A6AB1262B}" srcId="{DEFDC368-8757-44CC-9C0D-4CF910A377C6}" destId="{EFD2D463-1350-4234-9191-5D7E224D78D5}" srcOrd="1" destOrd="0" parTransId="{0FC83D19-0346-45BC-AFC4-B1D18D1FFA21}" sibTransId="{C26ED992-7942-481F-A4A9-654666178894}"/>
    <dgm:cxn modelId="{412A2DAE-DAEF-40A6-A6C7-F84605E40D62}" srcId="{F9871CBD-0553-44DB-9F7F-DF36CE5FFBFD}" destId="{DEFDC368-8757-44CC-9C0D-4CF910A377C6}" srcOrd="2" destOrd="0" parTransId="{4A05F415-C494-4729-8363-1E3668E34FA7}" sibTransId="{1FCB9702-B209-4447-A019-8F631841C271}"/>
    <dgm:cxn modelId="{D97813B2-8A70-475B-9A5D-1366A0162305}" type="presOf" srcId="{C3F6622C-092D-4522-99C9-064C501E1904}" destId="{E622D213-182C-4461-8337-FA725AC5DD18}" srcOrd="0" destOrd="0" presId="urn:microsoft.com/office/officeart/2005/8/layout/lProcess3"/>
    <dgm:cxn modelId="{BD305BB7-4A60-445B-9DE3-DDCB26B5717C}" srcId="{5BA53BF5-4736-422D-99CD-E7683A965B11}" destId="{FA0BC011-3E09-449D-9E4B-A31A884D6B54}" srcOrd="1" destOrd="0" parTransId="{C050EF17-97EB-49F3-99BD-12DB2652C64D}" sibTransId="{2037D905-4A73-41B0-945C-6D955A89E4F1}"/>
    <dgm:cxn modelId="{17BA44BD-A27F-4C54-BD66-F47338180B12}" srcId="{F9871CBD-0553-44DB-9F7F-DF36CE5FFBFD}" destId="{562CDB8C-3D6A-43C2-9427-0CAFC711EE8D}" srcOrd="1" destOrd="0" parTransId="{57C3A1EC-6A3D-4ADD-8F58-514C56E43B59}" sibTransId="{ADE3BD3F-43CB-4138-91BF-1EE78A1F6975}"/>
    <dgm:cxn modelId="{655060BE-DAAF-480F-82B0-9D86A7BD9B58}" srcId="{7F9D3857-2AB1-409B-8752-3A56217BEEFE}" destId="{35E65DF4-5F6A-4D9C-8453-CBC85EE33EBE}" srcOrd="0" destOrd="0" parTransId="{750534AD-C8BA-4DD2-B862-81F0C3F73D1F}" sibTransId="{6F8921B6-C88D-4218-A40A-E7A433654404}"/>
    <dgm:cxn modelId="{B2797DC2-6B65-47AF-93AF-A13405D7B4D8}" srcId="{7CA1E106-92E5-4414-89BF-3B25B2EC50ED}" destId="{F5A0009F-4C8B-4A2B-948F-752EC47BE4EB}" srcOrd="0" destOrd="0" parTransId="{C42996D1-3E78-400F-99FB-2B54F6F2D7F9}" sibTransId="{38D89C84-17EA-40D5-94D6-CF78FF0B9E99}"/>
    <dgm:cxn modelId="{A924C3C8-9E47-4B1C-BEB5-821F9B3494F5}" type="presOf" srcId="{35E65DF4-5F6A-4D9C-8453-CBC85EE33EBE}" destId="{CCEA19EC-1E85-454C-A2F1-B1D0F44AAFC5}" srcOrd="0" destOrd="0" presId="urn:microsoft.com/office/officeart/2005/8/layout/lProcess3"/>
    <dgm:cxn modelId="{17C37DE0-839D-4814-8349-B3D30FBBCF7A}" type="presOf" srcId="{7F9D3857-2AB1-409B-8752-3A56217BEEFE}" destId="{0CFC1B25-37F7-4509-98CB-DB6B46270A8D}" srcOrd="0" destOrd="0" presId="urn:microsoft.com/office/officeart/2005/8/layout/lProcess3"/>
    <dgm:cxn modelId="{E5A3E2E6-FDF5-474B-BE3A-487FBE438A1F}" type="presOf" srcId="{F9871CBD-0553-44DB-9F7F-DF36CE5FFBFD}" destId="{8A032D4F-F207-4631-9EE8-F246A154F832}" srcOrd="0" destOrd="0" presId="urn:microsoft.com/office/officeart/2005/8/layout/lProcess3"/>
    <dgm:cxn modelId="{092A83F6-CAE1-440B-ADAC-4F1F9A11204C}" srcId="{5BA53BF5-4736-422D-99CD-E7683A965B11}" destId="{621D7F3F-2D54-4AAB-946B-7316BE63E1F3}" srcOrd="0" destOrd="0" parTransId="{BF75A491-7A81-4857-8476-0E5B771BE89E}" sibTransId="{0EC10BD5-F2C2-4948-A682-9CDFDDF7F1E6}"/>
    <dgm:cxn modelId="{D08AEC2A-2F32-4BB6-855D-D20423D83D70}" type="presParOf" srcId="{8A032D4F-F207-4631-9EE8-F246A154F832}" destId="{4F759CCD-A04C-4D97-A3D4-450951260128}" srcOrd="0" destOrd="0" presId="urn:microsoft.com/office/officeart/2005/8/layout/lProcess3"/>
    <dgm:cxn modelId="{7009F237-DD72-4CBF-936F-65969297286B}" type="presParOf" srcId="{4F759CCD-A04C-4D97-A3D4-450951260128}" destId="{0CFC1B25-37F7-4509-98CB-DB6B46270A8D}" srcOrd="0" destOrd="0" presId="urn:microsoft.com/office/officeart/2005/8/layout/lProcess3"/>
    <dgm:cxn modelId="{AD412F5D-F567-42FA-8751-EACE80790768}" type="presParOf" srcId="{4F759CCD-A04C-4D97-A3D4-450951260128}" destId="{57CB6AD6-B5D4-4A9A-A279-59A40D7F5A7C}" srcOrd="1" destOrd="0" presId="urn:microsoft.com/office/officeart/2005/8/layout/lProcess3"/>
    <dgm:cxn modelId="{C867045E-3A73-48FA-B53C-2598476FF29F}" type="presParOf" srcId="{4F759CCD-A04C-4D97-A3D4-450951260128}" destId="{CCEA19EC-1E85-454C-A2F1-B1D0F44AAFC5}" srcOrd="2" destOrd="0" presId="urn:microsoft.com/office/officeart/2005/8/layout/lProcess3"/>
    <dgm:cxn modelId="{916D32DF-FDEB-44CB-BF34-1D87392EC215}" type="presParOf" srcId="{4F759CCD-A04C-4D97-A3D4-450951260128}" destId="{3A125879-3BB7-41C1-818C-329149B1EC0C}" srcOrd="3" destOrd="0" presId="urn:microsoft.com/office/officeart/2005/8/layout/lProcess3"/>
    <dgm:cxn modelId="{B8393133-6075-49A4-9792-BBA373B04796}" type="presParOf" srcId="{4F759CCD-A04C-4D97-A3D4-450951260128}" destId="{3F0CA272-2E9C-43CF-ABC5-625D52BED93E}" srcOrd="4" destOrd="0" presId="urn:microsoft.com/office/officeart/2005/8/layout/lProcess3"/>
    <dgm:cxn modelId="{1619E35A-E991-4753-95BC-99C1D7FA0C50}" type="presParOf" srcId="{8A032D4F-F207-4631-9EE8-F246A154F832}" destId="{1AAA8612-9724-4163-85CF-8A743FDACE56}" srcOrd="1" destOrd="0" presId="urn:microsoft.com/office/officeart/2005/8/layout/lProcess3"/>
    <dgm:cxn modelId="{3577B617-2F41-43DF-8A6A-0F934182573D}" type="presParOf" srcId="{8A032D4F-F207-4631-9EE8-F246A154F832}" destId="{B04A9806-74D5-4D66-923F-41FB1C504E83}" srcOrd="2" destOrd="0" presId="urn:microsoft.com/office/officeart/2005/8/layout/lProcess3"/>
    <dgm:cxn modelId="{4573E9D8-E8AF-49A5-8D27-E82814D6FBE1}" type="presParOf" srcId="{B04A9806-74D5-4D66-923F-41FB1C504E83}" destId="{96F3BE3E-C6C1-4A31-9143-A1853CF34B9D}" srcOrd="0" destOrd="0" presId="urn:microsoft.com/office/officeart/2005/8/layout/lProcess3"/>
    <dgm:cxn modelId="{48D26A60-39BB-4AE9-A613-AAF59585E1FF}" type="presParOf" srcId="{B04A9806-74D5-4D66-923F-41FB1C504E83}" destId="{6243EE02-AC7A-4460-8065-13CBC27BEB93}" srcOrd="1" destOrd="0" presId="urn:microsoft.com/office/officeart/2005/8/layout/lProcess3"/>
    <dgm:cxn modelId="{AD7E0FB4-221B-4D0E-ACEF-1C522C0545F4}" type="presParOf" srcId="{B04A9806-74D5-4D66-923F-41FB1C504E83}" destId="{E622D213-182C-4461-8337-FA725AC5DD18}" srcOrd="2" destOrd="0" presId="urn:microsoft.com/office/officeart/2005/8/layout/lProcess3"/>
    <dgm:cxn modelId="{41924F7A-6AD7-4F8B-A8D8-6AFCB9CB33BE}" type="presParOf" srcId="{B04A9806-74D5-4D66-923F-41FB1C504E83}" destId="{2C0C2E49-6294-41E3-AED7-59F13E474004}" srcOrd="3" destOrd="0" presId="urn:microsoft.com/office/officeart/2005/8/layout/lProcess3"/>
    <dgm:cxn modelId="{57782B2D-EC1F-43F0-BD5F-736C4AFE7ADD}" type="presParOf" srcId="{B04A9806-74D5-4D66-923F-41FB1C504E83}" destId="{C6B86998-10A7-4BBC-9F63-1D3EE1A39840}" srcOrd="4" destOrd="0" presId="urn:microsoft.com/office/officeart/2005/8/layout/lProcess3"/>
    <dgm:cxn modelId="{07AB5FA4-8DCA-45C4-AB5A-3379DFA31672}" type="presParOf" srcId="{8A032D4F-F207-4631-9EE8-F246A154F832}" destId="{C8B5CBBE-C5AB-42C5-A48E-739BE40E2381}" srcOrd="3" destOrd="0" presId="urn:microsoft.com/office/officeart/2005/8/layout/lProcess3"/>
    <dgm:cxn modelId="{DE6F5112-1DFD-4029-B6C2-B2E7F8D06AAD}" type="presParOf" srcId="{8A032D4F-F207-4631-9EE8-F246A154F832}" destId="{8E911186-D94F-479E-B79C-6D3B18F55AA6}" srcOrd="4" destOrd="0" presId="urn:microsoft.com/office/officeart/2005/8/layout/lProcess3"/>
    <dgm:cxn modelId="{C8E479F5-5115-4D39-B8DC-A449379F1BED}" type="presParOf" srcId="{8E911186-D94F-479E-B79C-6D3B18F55AA6}" destId="{3DB1A25D-A306-45B7-9511-84E6ED9372E6}" srcOrd="0" destOrd="0" presId="urn:microsoft.com/office/officeart/2005/8/layout/lProcess3"/>
    <dgm:cxn modelId="{125F7A2E-29A9-4EA8-B65D-2375DD82F76E}" type="presParOf" srcId="{8E911186-D94F-479E-B79C-6D3B18F55AA6}" destId="{DA3AF8FA-B369-4687-BF77-EAF18AFCB0BD}" srcOrd="1" destOrd="0" presId="urn:microsoft.com/office/officeart/2005/8/layout/lProcess3"/>
    <dgm:cxn modelId="{28095141-6808-43CD-B3A5-4F96C0A118CC}" type="presParOf" srcId="{8E911186-D94F-479E-B79C-6D3B18F55AA6}" destId="{1A1D7B89-E44F-4637-9D52-58EDAC30A445}" srcOrd="2" destOrd="0" presId="urn:microsoft.com/office/officeart/2005/8/layout/lProcess3"/>
    <dgm:cxn modelId="{B08A6A73-6331-4AC5-9F26-A8A2E4872467}" type="presParOf" srcId="{8E911186-D94F-479E-B79C-6D3B18F55AA6}" destId="{808945D1-1ADC-4828-9456-E6C46C0118C5}" srcOrd="3" destOrd="0" presId="urn:microsoft.com/office/officeart/2005/8/layout/lProcess3"/>
    <dgm:cxn modelId="{892E8F1C-B6CF-4DC4-ACF4-F16F2CB60D24}" type="presParOf" srcId="{8E911186-D94F-479E-B79C-6D3B18F55AA6}" destId="{5832E30A-385E-44DD-BC99-1E6B91A4663F}" srcOrd="4" destOrd="0" presId="urn:microsoft.com/office/officeart/2005/8/layout/lProcess3"/>
    <dgm:cxn modelId="{55C539B3-F537-4D9F-8F1A-8E6E6796872B}" type="presParOf" srcId="{8A032D4F-F207-4631-9EE8-F246A154F832}" destId="{4B490336-0314-4BD1-B0E0-2C370D5810F9}" srcOrd="5" destOrd="0" presId="urn:microsoft.com/office/officeart/2005/8/layout/lProcess3"/>
    <dgm:cxn modelId="{308F421C-EB00-4917-B8C0-CEB05AA33084}" type="presParOf" srcId="{8A032D4F-F207-4631-9EE8-F246A154F832}" destId="{1925F576-1B0F-4247-853B-44D1086D9D36}" srcOrd="6" destOrd="0" presId="urn:microsoft.com/office/officeart/2005/8/layout/lProcess3"/>
    <dgm:cxn modelId="{FA9A8C29-7F76-4FAE-886E-60B806FABD9E}" type="presParOf" srcId="{1925F576-1B0F-4247-853B-44D1086D9D36}" destId="{01B14DDC-20C8-4188-AEE6-D4118A815D86}" srcOrd="0" destOrd="0" presId="urn:microsoft.com/office/officeart/2005/8/layout/lProcess3"/>
    <dgm:cxn modelId="{18891707-E41C-4A8A-85CE-0DF8F23DB5D7}" type="presParOf" srcId="{1925F576-1B0F-4247-853B-44D1086D9D36}" destId="{C38CB5F5-1B22-49CD-8CE8-53541C67F5CD}" srcOrd="1" destOrd="0" presId="urn:microsoft.com/office/officeart/2005/8/layout/lProcess3"/>
    <dgm:cxn modelId="{BB52097B-3DCF-41E4-A3BC-BD0D43759E67}" type="presParOf" srcId="{1925F576-1B0F-4247-853B-44D1086D9D36}" destId="{64959F8E-3F7A-43BF-B440-87743B6F5F08}" srcOrd="2" destOrd="0" presId="urn:microsoft.com/office/officeart/2005/8/layout/lProcess3"/>
    <dgm:cxn modelId="{F69D56EE-E470-488A-8133-B6FA0BCA6879}" type="presParOf" srcId="{1925F576-1B0F-4247-853B-44D1086D9D36}" destId="{20E9460B-E2C9-433C-A794-C9DC730A1ED7}" srcOrd="3" destOrd="0" presId="urn:microsoft.com/office/officeart/2005/8/layout/lProcess3"/>
    <dgm:cxn modelId="{74E9C7BC-B2B3-42FD-80AF-5B604D9EB6B1}" type="presParOf" srcId="{1925F576-1B0F-4247-853B-44D1086D9D36}" destId="{1682E145-E316-4703-9CD4-57819598D738}" srcOrd="4" destOrd="0" presId="urn:microsoft.com/office/officeart/2005/8/layout/lProcess3"/>
    <dgm:cxn modelId="{23F9A9E1-38E2-4E24-9306-E256E9F1636E}" type="presParOf" srcId="{8A032D4F-F207-4631-9EE8-F246A154F832}" destId="{B18FB809-ADA2-402C-867A-3AA9ABAC427A}" srcOrd="7" destOrd="0" presId="urn:microsoft.com/office/officeart/2005/8/layout/lProcess3"/>
    <dgm:cxn modelId="{4C55EADC-70B8-4363-8101-A8C34A71B6F9}" type="presParOf" srcId="{8A032D4F-F207-4631-9EE8-F246A154F832}" destId="{55AB7285-6038-460D-8908-A794739B911B}" srcOrd="8" destOrd="0" presId="urn:microsoft.com/office/officeart/2005/8/layout/lProcess3"/>
    <dgm:cxn modelId="{12178C0D-601A-433B-8E04-ACB9BF2E4DBA}" type="presParOf" srcId="{55AB7285-6038-460D-8908-A794739B911B}" destId="{449020E4-6BEE-4C73-859B-21EE3EB1B2C7}" srcOrd="0" destOrd="0" presId="urn:microsoft.com/office/officeart/2005/8/layout/lProcess3"/>
    <dgm:cxn modelId="{F34F1FF1-DFD3-44B4-AE69-C5324EB258B5}" type="presParOf" srcId="{55AB7285-6038-460D-8908-A794739B911B}" destId="{9AD9D4B7-2142-4701-9FDA-A675F90ACEC2}" srcOrd="1" destOrd="0" presId="urn:microsoft.com/office/officeart/2005/8/layout/lProcess3"/>
    <dgm:cxn modelId="{610811DD-2FF5-4951-A24F-935352C45E1D}" type="presParOf" srcId="{55AB7285-6038-460D-8908-A794739B911B}" destId="{F342178D-935A-4777-A620-AC1CCA6F1AFA}" srcOrd="2" destOrd="0" presId="urn:microsoft.com/office/officeart/2005/8/layout/lProcess3"/>
    <dgm:cxn modelId="{A9EDD23E-AA09-4C6F-BB6A-D08FA0EF2FDE}" type="presParOf" srcId="{55AB7285-6038-460D-8908-A794739B911B}" destId="{7D8E5F52-15E6-468A-B16E-628C039F7BD2}" srcOrd="3" destOrd="0" presId="urn:microsoft.com/office/officeart/2005/8/layout/lProcess3"/>
    <dgm:cxn modelId="{41D39772-2D4C-4FF7-8423-C4DA03D6584A}" type="presParOf" srcId="{55AB7285-6038-460D-8908-A794739B911B}" destId="{4C44F230-7D15-4DE1-B65F-967FEFF6C040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C2EF43-E4AE-44FB-932E-47338BB0B5D0}">
      <dsp:nvSpPr>
        <dsp:cNvPr id="0" name=""/>
        <dsp:cNvSpPr/>
      </dsp:nvSpPr>
      <dsp:spPr>
        <a:xfrm>
          <a:off x="832411" y="0"/>
          <a:ext cx="7200113" cy="4500071"/>
        </a:xfrm>
        <a:prstGeom prst="swooshArrow">
          <a:avLst>
            <a:gd name="adj1" fmla="val 25000"/>
            <a:gd name="adj2" fmla="val 2500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10800000" lon="0" rev="0"/>
          </a:camera>
          <a:lightRig rig="threePt" dir="t"/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984800-454E-4712-9AC1-52F134BD4FF3}">
      <dsp:nvSpPr>
        <dsp:cNvPr id="0" name=""/>
        <dsp:cNvSpPr/>
      </dsp:nvSpPr>
      <dsp:spPr>
        <a:xfrm>
          <a:off x="1538310" y="3346252"/>
          <a:ext cx="165602" cy="16560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B0C03B-6CF1-4E9B-B92C-5DB6989DAF44}">
      <dsp:nvSpPr>
        <dsp:cNvPr id="0" name=""/>
        <dsp:cNvSpPr/>
      </dsp:nvSpPr>
      <dsp:spPr>
        <a:xfrm>
          <a:off x="1621111" y="3429054"/>
          <a:ext cx="1231219" cy="1071016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10800000" lon="0" rev="0"/>
          </a:camera>
          <a:lightRig rig="threePt" dir="t"/>
        </a:scene3d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749" tIns="0" rIns="0" bIns="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6500" kern="1200" dirty="0"/>
        </a:p>
      </dsp:txBody>
      <dsp:txXfrm>
        <a:off x="1621111" y="3429054"/>
        <a:ext cx="1231219" cy="1071016"/>
      </dsp:txXfrm>
    </dsp:sp>
    <dsp:sp modelId="{ED7C152C-28FE-485F-8D24-958695820C97}">
      <dsp:nvSpPr>
        <dsp:cNvPr id="0" name=""/>
        <dsp:cNvSpPr/>
      </dsp:nvSpPr>
      <dsp:spPr>
        <a:xfrm>
          <a:off x="2708328" y="2299536"/>
          <a:ext cx="288004" cy="2880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00FB3B-ECB7-4A87-84B4-5875A40C7FD4}">
      <dsp:nvSpPr>
        <dsp:cNvPr id="0" name=""/>
        <dsp:cNvSpPr/>
      </dsp:nvSpPr>
      <dsp:spPr>
        <a:xfrm>
          <a:off x="2852331" y="2443538"/>
          <a:ext cx="1512023" cy="2056532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10800000" lon="0" rev="0"/>
          </a:camera>
          <a:lightRig rig="threePt" dir="t"/>
        </a:scene3d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608" tIns="0" rIns="0" bIns="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6500" kern="1200" dirty="0"/>
        </a:p>
      </dsp:txBody>
      <dsp:txXfrm>
        <a:off x="2852331" y="2443538"/>
        <a:ext cx="1512023" cy="2056532"/>
      </dsp:txXfrm>
    </dsp:sp>
    <dsp:sp modelId="{9FBBB099-3692-4583-A236-A6573EC3CF15}">
      <dsp:nvSpPr>
        <dsp:cNvPr id="0" name=""/>
        <dsp:cNvSpPr/>
      </dsp:nvSpPr>
      <dsp:spPr>
        <a:xfrm>
          <a:off x="4202352" y="1528224"/>
          <a:ext cx="381606" cy="3816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6FBBF1-0C4C-43B5-BD39-87B69B6D36C5}">
      <dsp:nvSpPr>
        <dsp:cNvPr id="0" name=""/>
        <dsp:cNvSpPr/>
      </dsp:nvSpPr>
      <dsp:spPr>
        <a:xfrm>
          <a:off x="4393155" y="1719027"/>
          <a:ext cx="1512023" cy="2781043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10800000" lon="0" rev="0"/>
          </a:camera>
          <a:lightRig rig="threePt" dir="t"/>
        </a:scene3d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2205" tIns="0" rIns="0" bIns="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6500" kern="1200" dirty="0"/>
        </a:p>
      </dsp:txBody>
      <dsp:txXfrm>
        <a:off x="4393155" y="1719027"/>
        <a:ext cx="1512023" cy="2781043"/>
      </dsp:txXfrm>
    </dsp:sp>
    <dsp:sp modelId="{2C9D204D-A8C1-4A89-91D4-53E3B3503237}">
      <dsp:nvSpPr>
        <dsp:cNvPr id="0" name=""/>
        <dsp:cNvSpPr/>
      </dsp:nvSpPr>
      <dsp:spPr>
        <a:xfrm>
          <a:off x="5829578" y="1017916"/>
          <a:ext cx="511208" cy="5112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F1A962-A88B-4FBD-BC87-BDEEF7E8A05E}">
      <dsp:nvSpPr>
        <dsp:cNvPr id="0" name=""/>
        <dsp:cNvSpPr/>
      </dsp:nvSpPr>
      <dsp:spPr>
        <a:xfrm>
          <a:off x="6085182" y="1273520"/>
          <a:ext cx="1512023" cy="3226550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10800000" lon="0" rev="0"/>
          </a:camera>
          <a:lightRig rig="threePt" dir="t"/>
        </a:scene3d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879" tIns="0" rIns="0" bIns="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6500" kern="1200" dirty="0"/>
        </a:p>
      </dsp:txBody>
      <dsp:txXfrm>
        <a:off x="6085182" y="1273520"/>
        <a:ext cx="1512023" cy="32265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FC1B25-37F7-4509-98CB-DB6B46270A8D}">
      <dsp:nvSpPr>
        <dsp:cNvPr id="0" name=""/>
        <dsp:cNvSpPr/>
      </dsp:nvSpPr>
      <dsp:spPr>
        <a:xfrm>
          <a:off x="769039" y="1770"/>
          <a:ext cx="3231559" cy="69382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组织结构，运作体系 </a:t>
          </a:r>
          <a:endParaRPr lang="zh-CN" altLang="en-US" sz="20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1115952" y="1770"/>
        <a:ext cx="2537734" cy="693825"/>
      </dsp:txXfrm>
    </dsp:sp>
    <dsp:sp modelId="{CCEA19EC-1E85-454C-A2F1-B1D0F44AAFC5}">
      <dsp:nvSpPr>
        <dsp:cNvPr id="0" name=""/>
        <dsp:cNvSpPr/>
      </dsp:nvSpPr>
      <dsp:spPr>
        <a:xfrm>
          <a:off x="3775105" y="60745"/>
          <a:ext cx="1439687" cy="57587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院长</a:t>
          </a:r>
          <a:endParaRPr lang="zh-CN" altLang="en-US" sz="20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4063042" y="60745"/>
        <a:ext cx="863813" cy="575874"/>
      </dsp:txXfrm>
    </dsp:sp>
    <dsp:sp modelId="{3F0CA272-2E9C-43CF-ABC5-625D52BED93E}">
      <dsp:nvSpPr>
        <dsp:cNvPr id="0" name=""/>
        <dsp:cNvSpPr/>
      </dsp:nvSpPr>
      <dsp:spPr>
        <a:xfrm>
          <a:off x="5013236" y="60745"/>
          <a:ext cx="2632870" cy="57587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各相关科室</a:t>
          </a:r>
          <a:endParaRPr lang="zh-CN" altLang="en-US" sz="20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5301173" y="60745"/>
        <a:ext cx="2056996" cy="575874"/>
      </dsp:txXfrm>
    </dsp:sp>
    <dsp:sp modelId="{96F3BE3E-C6C1-4A31-9143-A1853CF34B9D}">
      <dsp:nvSpPr>
        <dsp:cNvPr id="0" name=""/>
        <dsp:cNvSpPr/>
      </dsp:nvSpPr>
      <dsp:spPr>
        <a:xfrm>
          <a:off x="769039" y="792731"/>
          <a:ext cx="3046065" cy="69382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救治能力，技术细节 </a:t>
          </a:r>
          <a:endParaRPr lang="zh-CN" altLang="en-US" sz="20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1115952" y="792731"/>
        <a:ext cx="2352240" cy="693825"/>
      </dsp:txXfrm>
    </dsp:sp>
    <dsp:sp modelId="{E622D213-182C-4461-8337-FA725AC5DD18}">
      <dsp:nvSpPr>
        <dsp:cNvPr id="0" name=""/>
        <dsp:cNvSpPr/>
      </dsp:nvSpPr>
      <dsp:spPr>
        <a:xfrm>
          <a:off x="3589611" y="851706"/>
          <a:ext cx="1439687" cy="57587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  主任</a:t>
          </a:r>
          <a:endParaRPr lang="zh-CN" altLang="en-US" sz="20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3877548" y="851706"/>
        <a:ext cx="863813" cy="575874"/>
      </dsp:txXfrm>
    </dsp:sp>
    <dsp:sp modelId="{C6B86998-10A7-4BBC-9F63-1D3EE1A39840}">
      <dsp:nvSpPr>
        <dsp:cNvPr id="0" name=""/>
        <dsp:cNvSpPr/>
      </dsp:nvSpPr>
      <dsp:spPr>
        <a:xfrm>
          <a:off x="4827742" y="851706"/>
          <a:ext cx="2632856" cy="57587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  各相关专业 </a:t>
          </a:r>
          <a:endParaRPr lang="zh-CN" altLang="en-US" sz="20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5115679" y="851706"/>
        <a:ext cx="2056982" cy="575874"/>
      </dsp:txXfrm>
    </dsp:sp>
    <dsp:sp modelId="{3DB1A25D-A306-45B7-9511-84E6ED9372E6}">
      <dsp:nvSpPr>
        <dsp:cNvPr id="0" name=""/>
        <dsp:cNvSpPr/>
      </dsp:nvSpPr>
      <dsp:spPr>
        <a:xfrm>
          <a:off x="769039" y="1583691"/>
          <a:ext cx="3032466" cy="69382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院前救治，院内衔接 </a:t>
          </a:r>
          <a:endParaRPr lang="zh-CN" altLang="en-US" sz="20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1115952" y="1583691"/>
        <a:ext cx="2338641" cy="693825"/>
      </dsp:txXfrm>
    </dsp:sp>
    <dsp:sp modelId="{1A1D7B89-E44F-4637-9D52-58EDAC30A445}">
      <dsp:nvSpPr>
        <dsp:cNvPr id="0" name=""/>
        <dsp:cNvSpPr/>
      </dsp:nvSpPr>
      <dsp:spPr>
        <a:xfrm>
          <a:off x="3576012" y="1642667"/>
          <a:ext cx="1439687" cy="57587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  急救</a:t>
          </a:r>
          <a:endParaRPr lang="zh-CN" altLang="en-US" sz="20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3863949" y="1642667"/>
        <a:ext cx="863813" cy="575874"/>
      </dsp:txXfrm>
    </dsp:sp>
    <dsp:sp modelId="{5832E30A-385E-44DD-BC99-1E6B91A4663F}">
      <dsp:nvSpPr>
        <dsp:cNvPr id="0" name=""/>
        <dsp:cNvSpPr/>
      </dsp:nvSpPr>
      <dsp:spPr>
        <a:xfrm>
          <a:off x="4761142" y="1642667"/>
          <a:ext cx="2579861" cy="57587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   各相关医院</a:t>
          </a:r>
          <a:endParaRPr lang="zh-CN" altLang="en-US" sz="20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5049079" y="1642667"/>
        <a:ext cx="2003987" cy="575874"/>
      </dsp:txXfrm>
    </dsp:sp>
    <dsp:sp modelId="{01B14DDC-20C8-4188-AEE6-D4118A815D86}">
      <dsp:nvSpPr>
        <dsp:cNvPr id="0" name=""/>
        <dsp:cNvSpPr/>
      </dsp:nvSpPr>
      <dsp:spPr>
        <a:xfrm>
          <a:off x="769039" y="2374652"/>
          <a:ext cx="3032449" cy="69382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培训宣教，公众参与 </a:t>
          </a:r>
          <a:endParaRPr lang="zh-CN" altLang="en-US" sz="20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1115952" y="2374652"/>
        <a:ext cx="2338624" cy="693825"/>
      </dsp:txXfrm>
    </dsp:sp>
    <dsp:sp modelId="{64959F8E-3F7A-43BF-B440-87743B6F5F08}">
      <dsp:nvSpPr>
        <dsp:cNvPr id="0" name=""/>
        <dsp:cNvSpPr/>
      </dsp:nvSpPr>
      <dsp:spPr>
        <a:xfrm>
          <a:off x="3575995" y="2433627"/>
          <a:ext cx="1439687" cy="57587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  继教</a:t>
          </a:r>
          <a:endParaRPr lang="zh-CN" altLang="en-US" sz="20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3863932" y="2433627"/>
        <a:ext cx="863813" cy="575874"/>
      </dsp:txXfrm>
    </dsp:sp>
    <dsp:sp modelId="{1682E145-E316-4703-9CD4-57819598D738}">
      <dsp:nvSpPr>
        <dsp:cNvPr id="0" name=""/>
        <dsp:cNvSpPr/>
      </dsp:nvSpPr>
      <dsp:spPr>
        <a:xfrm>
          <a:off x="4814126" y="2433627"/>
          <a:ext cx="2579861" cy="57587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  各相关媒</a:t>
          </a:r>
          <a:endParaRPr lang="zh-CN" altLang="en-US" sz="20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5102063" y="2433627"/>
        <a:ext cx="2003987" cy="575874"/>
      </dsp:txXfrm>
    </dsp:sp>
    <dsp:sp modelId="{449020E4-6BEE-4C73-859B-21EE3EB1B2C7}">
      <dsp:nvSpPr>
        <dsp:cNvPr id="0" name=""/>
        <dsp:cNvSpPr/>
      </dsp:nvSpPr>
      <dsp:spPr>
        <a:xfrm>
          <a:off x="769039" y="3165613"/>
          <a:ext cx="3205038" cy="69382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持续改进，评估质控 </a:t>
          </a:r>
          <a:endParaRPr lang="zh-CN" altLang="en-US" sz="20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1115952" y="3165613"/>
        <a:ext cx="2511213" cy="693825"/>
      </dsp:txXfrm>
    </dsp:sp>
    <dsp:sp modelId="{F342178D-935A-4777-A620-AC1CCA6F1AFA}">
      <dsp:nvSpPr>
        <dsp:cNvPr id="0" name=""/>
        <dsp:cNvSpPr/>
      </dsp:nvSpPr>
      <dsp:spPr>
        <a:xfrm>
          <a:off x="3748584" y="3224588"/>
          <a:ext cx="1439687" cy="57587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数据</a:t>
          </a:r>
          <a:endParaRPr lang="zh-CN" altLang="en-US" sz="20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4036521" y="3224588"/>
        <a:ext cx="863813" cy="575874"/>
      </dsp:txXfrm>
    </dsp:sp>
    <dsp:sp modelId="{4C44F230-7D15-4DE1-B65F-967FEFF6C040}">
      <dsp:nvSpPr>
        <dsp:cNvPr id="0" name=""/>
        <dsp:cNvSpPr/>
      </dsp:nvSpPr>
      <dsp:spPr>
        <a:xfrm>
          <a:off x="4986715" y="3224588"/>
          <a:ext cx="2712384" cy="57587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第三方评估</a:t>
          </a:r>
          <a:endParaRPr lang="zh-CN" altLang="en-US" sz="20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5274652" y="3224588"/>
        <a:ext cx="2136510" cy="5758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image" Target="../media/image13.emf"/><Relationship Id="rId4" Type="http://schemas.openxmlformats.org/officeDocument/2006/relationships/image" Target="../media/image22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0.17919</cdr:x>
      <cdr:y>0.11422</cdr:y>
    </cdr:from>
    <cdr:to>
      <cdr:x>0.25084</cdr:x>
      <cdr:y>0.16186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344676" y="517849"/>
          <a:ext cx="537675" cy="2159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altLang="zh-CN" sz="1200" dirty="0"/>
            <a:t>150</a:t>
          </a:r>
          <a:endParaRPr lang="zh-CN" altLang="en-US" sz="1200" dirty="0"/>
        </a:p>
      </cdr:txBody>
    </cdr:sp>
  </cdr:relSizeAnchor>
  <cdr:relSizeAnchor xmlns:cdr="http://schemas.openxmlformats.org/drawingml/2006/chartDrawing">
    <cdr:from>
      <cdr:x>0.36463</cdr:x>
      <cdr:y>0.28588</cdr:y>
    </cdr:from>
    <cdr:to>
      <cdr:x>0.436</cdr:x>
      <cdr:y>0.3258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2736304" y="1296144"/>
          <a:ext cx="535584" cy="1809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altLang="zh-CN" sz="1200" dirty="0"/>
            <a:t>115</a:t>
          </a:r>
          <a:endParaRPr lang="zh-CN" altLang="en-US" sz="1050" dirty="0"/>
        </a:p>
      </cdr:txBody>
    </cdr:sp>
  </cdr:relSizeAnchor>
  <cdr:relSizeAnchor xmlns:cdr="http://schemas.openxmlformats.org/drawingml/2006/chartDrawing">
    <cdr:from>
      <cdr:x>0.56308</cdr:x>
      <cdr:y>0.41036</cdr:y>
    </cdr:from>
    <cdr:to>
      <cdr:x>0.63445</cdr:x>
      <cdr:y>0.45028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5937250" y="1860550"/>
          <a:ext cx="752475" cy="1809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altLang="zh-CN" sz="1200" dirty="0"/>
            <a:t>89</a:t>
          </a:r>
          <a:endParaRPr lang="zh-CN" altLang="en-US" sz="1200" dirty="0"/>
        </a:p>
      </cdr:txBody>
    </cdr:sp>
  </cdr:relSizeAnchor>
  <cdr:relSizeAnchor xmlns:cdr="http://schemas.openxmlformats.org/drawingml/2006/chartDrawing">
    <cdr:from>
      <cdr:x>0.74845</cdr:x>
      <cdr:y>0.4447</cdr:y>
    </cdr:from>
    <cdr:to>
      <cdr:x>0.81982</cdr:x>
      <cdr:y>0.48461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5616624" y="2016224"/>
          <a:ext cx="535585" cy="1809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altLang="zh-CN" sz="1200" dirty="0"/>
            <a:t>81</a:t>
          </a:r>
          <a:endParaRPr lang="zh-CN" altLang="en-US" sz="12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0.14498</cdr:x>
      <cdr:y>0.12568</cdr:y>
    </cdr:from>
    <cdr:to>
      <cdr:x>0.22498</cdr:x>
      <cdr:y>0.18944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08112" y="504056"/>
          <a:ext cx="556272" cy="2557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altLang="zh-CN" sz="1200" dirty="0"/>
            <a:t>10.94</a:t>
          </a:r>
          <a:endParaRPr lang="zh-CN" altLang="en-US" sz="1200" dirty="0"/>
        </a:p>
      </cdr:txBody>
    </cdr:sp>
  </cdr:relSizeAnchor>
  <cdr:relSizeAnchor xmlns:cdr="http://schemas.openxmlformats.org/drawingml/2006/chartDrawing">
    <cdr:from>
      <cdr:x>0.34465</cdr:x>
      <cdr:y>0.58426</cdr:y>
    </cdr:from>
    <cdr:to>
      <cdr:x>0.42465</cdr:x>
      <cdr:y>0.62435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2708275" y="2498725"/>
          <a:ext cx="628650" cy="1714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altLang="zh-CN" sz="1200"/>
            <a:t>4.11</a:t>
          </a:r>
          <a:endParaRPr lang="zh-CN" altLang="en-US" sz="1200"/>
        </a:p>
      </cdr:txBody>
    </cdr:sp>
  </cdr:relSizeAnchor>
  <cdr:relSizeAnchor xmlns:cdr="http://schemas.openxmlformats.org/drawingml/2006/chartDrawing">
    <cdr:from>
      <cdr:x>0.56283</cdr:x>
      <cdr:y>0.63549</cdr:y>
    </cdr:from>
    <cdr:to>
      <cdr:x>0.64283</cdr:x>
      <cdr:y>0.67558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4422775" y="2717800"/>
          <a:ext cx="628650" cy="1714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altLang="zh-CN" sz="1200"/>
            <a:t>3.55</a:t>
          </a:r>
          <a:endParaRPr lang="zh-CN" altLang="en-US" sz="1200"/>
        </a:p>
      </cdr:txBody>
    </cdr:sp>
  </cdr:relSizeAnchor>
  <cdr:relSizeAnchor xmlns:cdr="http://schemas.openxmlformats.org/drawingml/2006/chartDrawing">
    <cdr:from>
      <cdr:x>0.76768</cdr:x>
      <cdr:y>0.66667</cdr:y>
    </cdr:from>
    <cdr:to>
      <cdr:x>0.84768</cdr:x>
      <cdr:y>0.70676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6032500" y="2851150"/>
          <a:ext cx="628650" cy="1714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altLang="zh-CN" sz="1200"/>
            <a:t>2.9</a:t>
          </a:r>
          <a:endParaRPr lang="zh-CN" altLang="en-US" sz="120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34E48D-5BF7-4772-94E1-419F022A9E74}" type="datetimeFigureOut">
              <a:rPr lang="zh-CN" altLang="en-US" smtClean="0"/>
              <a:t>2017/3/6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0EAC34-FEE5-4CFD-99D3-E836FEB78C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0546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183C65-0C5E-4364-84E9-BFDD393BB91E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81178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000" dirty="0">
                <a:latin typeface="+mj-ea"/>
              </a:rPr>
              <a:t>11</a:t>
            </a:r>
            <a:r>
              <a:rPr lang="zh-CN" altLang="en-US" sz="1000" dirty="0">
                <a:latin typeface="+mj-ea"/>
              </a:rPr>
              <a:t>个流程涉及院前转运，可行</a:t>
            </a:r>
            <a:r>
              <a:rPr lang="en-US" altLang="zh-CN" sz="1000" dirty="0">
                <a:latin typeface="+mj-ea"/>
              </a:rPr>
              <a:t>PCI</a:t>
            </a:r>
            <a:r>
              <a:rPr lang="zh-CN" altLang="en-US" sz="1000" dirty="0">
                <a:latin typeface="+mj-ea"/>
              </a:rPr>
              <a:t>医院与非</a:t>
            </a:r>
            <a:r>
              <a:rPr lang="en-US" altLang="zh-CN" sz="1000" dirty="0">
                <a:latin typeface="+mj-ea"/>
              </a:rPr>
              <a:t>PCI</a:t>
            </a:r>
            <a:r>
              <a:rPr lang="zh-CN" altLang="en-US" sz="1000" dirty="0">
                <a:latin typeface="+mj-ea"/>
              </a:rPr>
              <a:t>医院急诊科处理，导管室（急诊</a:t>
            </a:r>
            <a:r>
              <a:rPr lang="en-US" altLang="zh-CN" sz="1000" dirty="0">
                <a:latin typeface="+mj-ea"/>
              </a:rPr>
              <a:t>PCI</a:t>
            </a:r>
            <a:r>
              <a:rPr lang="zh-CN" altLang="en-US" sz="1000" dirty="0">
                <a:latin typeface="+mj-ea"/>
              </a:rPr>
              <a:t>），院间转运。</a:t>
            </a:r>
            <a:endParaRPr lang="en-US" altLang="zh-CN" sz="1000" dirty="0">
              <a:latin typeface="+mj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00" dirty="0">
                <a:latin typeface="+mj-ea"/>
              </a:rPr>
              <a:t>持续优化每个流程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38915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A6D03CB-A28E-4E09-B657-E58B37EEB5A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52378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30723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>
              <a:ea typeface="宋体" charset="-122"/>
            </a:endParaRPr>
          </a:p>
        </p:txBody>
      </p:sp>
      <p:sp>
        <p:nvSpPr>
          <p:cNvPr id="40963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586935D2-A8D1-48BF-A35F-5D23ABD284BF}" type="slidenum">
              <a:rPr lang="zh-CN" altLang="en-US" sz="1200" b="0">
                <a:latin typeface="+mn-lt"/>
                <a:ea typeface="+mn-ea"/>
              </a:rPr>
              <a:pPr algn="r">
                <a:defRPr/>
              </a:pPr>
              <a:t>8</a:t>
            </a:fld>
            <a:endParaRPr lang="zh-CN" altLang="en-US" sz="1200" b="0"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483844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06F858-0DEE-4F45-817F-0E9D3BBA448A}" type="slidenum">
              <a:rPr lang="en-US" altLang="zh-CN" smtClean="0"/>
              <a:pPr>
                <a:defRPr/>
              </a:pPr>
              <a:t>10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74007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57494"/>
            <a:ext cx="7772400" cy="879475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690949"/>
            <a:ext cx="6858000" cy="1565932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487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22F88A7-F94B-4222-BF0E-5D3A74EE6EB5}" type="datetimeFigureOut">
              <a:rPr lang="zh-CN" altLang="en-US" smtClean="0"/>
              <a:t>2017/3/6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53B0522-DCEC-4CB6-AA2D-2C4F3EA0EC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5224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22F88A7-F94B-4222-BF0E-5D3A74EE6EB5}" type="datetimeFigureOut">
              <a:rPr lang="zh-CN" altLang="en-US" smtClean="0"/>
              <a:t>2017/3/6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53B0522-DCEC-4CB6-AA2D-2C4F3EA0EC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57748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299653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309600" y="1700212"/>
            <a:ext cx="3830352" cy="1746632"/>
          </a:xfrm>
        </p:spPr>
        <p:txBody>
          <a:bodyPr wrap="square">
            <a:spAutoFit/>
          </a:bodyPr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 dirty="0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309600" y="274638"/>
            <a:ext cx="8415338" cy="511200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51520" y="6527566"/>
            <a:ext cx="8136904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 b="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Arial Unicode MS" pitchFamily="34" charset="-122"/>
                <a:cs typeface="Arial" pitchFamily="34" charset="0"/>
              </a:defRPr>
            </a:lvl1pPr>
          </a:lstStyle>
          <a:p>
            <a:r>
              <a:rPr lang="en-US" altLang="zh-CN"/>
              <a:t>Source: </a:t>
            </a:r>
            <a:endParaRPr lang="zh-CN" altLang="en-US" dirty="0"/>
          </a:p>
        </p:txBody>
      </p:sp>
      <p:sp>
        <p:nvSpPr>
          <p:cNvPr id="8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4860032" y="1700212"/>
            <a:ext cx="3830352" cy="1746632"/>
          </a:xfrm>
        </p:spPr>
        <p:txBody>
          <a:bodyPr wrap="square">
            <a:spAutoFit/>
          </a:bodyPr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866807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50000"/>
              </a:lnSpc>
              <a:defRPr sz="2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FDC8C262-296A-4260-A4B8-AF49B5208F89}" type="datetime1">
              <a:rPr lang="zh-CN" altLang="en-US" smtClean="0"/>
              <a:pPr/>
              <a:t>2017/3/6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7060767" y="6547973"/>
            <a:ext cx="21336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标题 7"/>
          <p:cNvSpPr>
            <a:spLocks noGrp="1"/>
          </p:cNvSpPr>
          <p:nvPr>
            <p:ph type="title"/>
          </p:nvPr>
        </p:nvSpPr>
        <p:spPr>
          <a:xfrm>
            <a:off x="457200" y="209371"/>
            <a:ext cx="8229600" cy="72494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961326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22F88A7-F94B-4222-BF0E-5D3A74EE6EB5}" type="datetimeFigureOut">
              <a:rPr lang="zh-CN" altLang="en-US" smtClean="0"/>
              <a:t>2017/3/6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53B0522-DCEC-4CB6-AA2D-2C4F3EA0EC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9209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22F88A7-F94B-4222-BF0E-5D3A74EE6EB5}" type="datetimeFigureOut">
              <a:rPr lang="zh-CN" altLang="en-US" smtClean="0"/>
              <a:t>2017/3/6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53B0522-DCEC-4CB6-AA2D-2C4F3EA0EC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9311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22F88A7-F94B-4222-BF0E-5D3A74EE6EB5}" type="datetimeFigureOut">
              <a:rPr lang="zh-CN" altLang="en-US" smtClean="0"/>
              <a:t>2017/3/6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53B0522-DCEC-4CB6-AA2D-2C4F3EA0EC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1336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22F88A7-F94B-4222-BF0E-5D3A74EE6EB5}" type="datetimeFigureOut">
              <a:rPr lang="zh-CN" altLang="en-US" smtClean="0"/>
              <a:t>2017/3/6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53B0522-DCEC-4CB6-AA2D-2C4F3EA0EC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5816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22F88A7-F94B-4222-BF0E-5D3A74EE6EB5}" type="datetimeFigureOut">
              <a:rPr lang="zh-CN" altLang="en-US" smtClean="0"/>
              <a:t>2017/3/6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53B0522-DCEC-4CB6-AA2D-2C4F3EA0EC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7235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22F88A7-F94B-4222-BF0E-5D3A74EE6EB5}" type="datetimeFigureOut">
              <a:rPr lang="zh-CN" altLang="en-US" smtClean="0"/>
              <a:t>2017/3/6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53B0522-DCEC-4CB6-AA2D-2C4F3EA0EC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5288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22F88A7-F94B-4222-BF0E-5D3A74EE6EB5}" type="datetimeFigureOut">
              <a:rPr lang="zh-CN" altLang="en-US" smtClean="0"/>
              <a:t>2017/3/6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53B0522-DCEC-4CB6-AA2D-2C4F3EA0EC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1556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22F88A7-F94B-4222-BF0E-5D3A74EE6EB5}" type="datetimeFigureOut">
              <a:rPr lang="zh-CN" altLang="en-US" smtClean="0"/>
              <a:t>2017/3/6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53B0522-DCEC-4CB6-AA2D-2C4F3EA0EC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3425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8903" y="214901"/>
            <a:ext cx="7496448" cy="697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03112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0" y="6277974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11923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9" r:id="rId12"/>
    <p:sldLayoutId id="2147483670" r:id="rId13"/>
    <p:sldLayoutId id="2147483671" r:id="rId14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26" Type="http://schemas.openxmlformats.org/officeDocument/2006/relationships/oleObject" Target="../embeddings/oleObject5.bin"/><Relationship Id="rId3" Type="http://schemas.openxmlformats.org/officeDocument/2006/relationships/tags" Target="../tags/tag4.xml"/><Relationship Id="rId21" Type="http://schemas.openxmlformats.org/officeDocument/2006/relationships/image" Target="../media/image13.emf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5" Type="http://schemas.openxmlformats.org/officeDocument/2006/relationships/image" Target="../media/image21.emf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oleObject" Target="../embeddings/oleObject2.bin"/><Relationship Id="rId1" Type="http://schemas.openxmlformats.org/officeDocument/2006/relationships/vmlDrawing" Target="../drawings/vmlDrawing2.v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24" Type="http://schemas.openxmlformats.org/officeDocument/2006/relationships/oleObject" Target="../embeddings/oleObject4.bin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23" Type="http://schemas.openxmlformats.org/officeDocument/2006/relationships/image" Target="../media/image20.emf"/><Relationship Id="rId10" Type="http://schemas.openxmlformats.org/officeDocument/2006/relationships/tags" Target="../tags/tag11.xml"/><Relationship Id="rId19" Type="http://schemas.openxmlformats.org/officeDocument/2006/relationships/slideLayout" Target="../slideLayouts/slideLayout12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oleObject" Target="../embeddings/oleObject3.bin"/><Relationship Id="rId27" Type="http://schemas.openxmlformats.org/officeDocument/2006/relationships/image" Target="../media/image22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7.jpeg"/><Relationship Id="rId4" Type="http://schemas.openxmlformats.org/officeDocument/2006/relationships/image" Target="../media/image26.jp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1.bin"/><Relationship Id="rId4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33180" y="2123618"/>
            <a:ext cx="9144000" cy="8613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6600"/>
              </a:lnSpc>
            </a:pP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中国胸痛中心建设现状和未来</a:t>
            </a:r>
            <a:endParaRPr lang="en-US" altLang="zh-CN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598015" y="3304524"/>
            <a:ext cx="19479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医院</a:t>
            </a:r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</a:p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2017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Box 4"/>
          <p:cNvSpPr txBox="1">
            <a:spLocks noChangeArrowheads="1"/>
          </p:cNvSpPr>
          <p:nvPr/>
        </p:nvSpPr>
        <p:spPr bwMode="auto">
          <a:xfrm>
            <a:off x="907291" y="224563"/>
            <a:ext cx="85725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中国胸痛中心认证体系建设</a:t>
            </a:r>
          </a:p>
        </p:txBody>
      </p:sp>
      <p:sp>
        <p:nvSpPr>
          <p:cNvPr id="2" name="矩形 1"/>
          <p:cNvSpPr/>
          <p:nvPr/>
        </p:nvSpPr>
        <p:spPr>
          <a:xfrm>
            <a:off x="1251777" y="1847961"/>
            <a:ext cx="6805543" cy="3131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3000"/>
              </a:lnSpc>
              <a:spcBef>
                <a:spcPct val="20000"/>
              </a:spcBef>
              <a:buFont typeface="Wingdings" panose="05000000000000000000" pitchFamily="2" charset="2"/>
              <a:buChar char="p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在国家卫计委支持下，中华医学会心血管病学分会负责中国胸痛中心认证工作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ts val="3000"/>
              </a:lnSpc>
              <a:spcBef>
                <a:spcPct val="20000"/>
              </a:spcBef>
              <a:buFont typeface="Wingdings" panose="05000000000000000000" pitchFamily="2" charset="2"/>
              <a:buChar char="p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成立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中国胸痛中心认证工作专家委员会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685791" lvl="1" indent="-342900">
              <a:lnSpc>
                <a:spcPts val="3000"/>
              </a:lnSpc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指导委员会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685791" lvl="1" indent="-342900">
              <a:lnSpc>
                <a:spcPts val="3000"/>
              </a:lnSpc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认证工作委员会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685791" lvl="1" indent="-342900">
              <a:lnSpc>
                <a:spcPts val="3000"/>
              </a:lnSpc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认证办公室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685791" lvl="1" indent="-342900">
              <a:lnSpc>
                <a:spcPts val="3000"/>
              </a:lnSpc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监督委员会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625188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360" y="1333038"/>
            <a:ext cx="7689780" cy="3810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360" y="3640118"/>
            <a:ext cx="7689780" cy="23069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矩形 2"/>
          <p:cNvSpPr/>
          <p:nvPr/>
        </p:nvSpPr>
        <p:spPr>
          <a:xfrm>
            <a:off x="888369" y="221762"/>
            <a:ext cx="59298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2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发布中国基层胸痛中心认证标准</a:t>
            </a:r>
            <a:endParaRPr lang="en-US" altLang="zh-CN" sz="32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38144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108044"/>
            <a:ext cx="8229600" cy="857250"/>
          </a:xfrm>
        </p:spPr>
        <p:txBody>
          <a:bodyPr/>
          <a:lstStyle/>
          <a:p>
            <a:pPr algn="l"/>
            <a:r>
              <a:rPr lang="zh-CN" altLang="en-US" sz="3200" dirty="0">
                <a:solidFill>
                  <a:srgbClr val="002060"/>
                </a:solidFill>
              </a:rPr>
              <a:t>标准的内涵</a:t>
            </a:r>
          </a:p>
        </p:txBody>
      </p:sp>
      <p:graphicFrame>
        <p:nvGraphicFramePr>
          <p:cNvPr id="4" name="图示 3"/>
          <p:cNvGraphicFramePr/>
          <p:nvPr>
            <p:extLst>
              <p:ext uri="{D42A27DB-BD31-4B8C-83A1-F6EECF244321}">
                <p14:modId xmlns:p14="http://schemas.microsoft.com/office/powerpoint/2010/main" val="3482194099"/>
              </p:ext>
            </p:extLst>
          </p:nvPr>
        </p:nvGraphicFramePr>
        <p:xfrm>
          <a:off x="384313" y="1691452"/>
          <a:ext cx="8468139" cy="38612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127246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88274" y="13064"/>
            <a:ext cx="8255725" cy="993912"/>
          </a:xfrm>
        </p:spPr>
        <p:txBody>
          <a:bodyPr>
            <a:normAutofit/>
          </a:bodyPr>
          <a:lstStyle/>
          <a:p>
            <a:pPr algn="l"/>
            <a:r>
              <a:rPr lang="zh-CN" altLang="en-US" sz="32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中国胸痛中心认证进展</a:t>
            </a:r>
            <a:endParaRPr lang="zh-CN" altLang="en-US" sz="32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05777" y="5290305"/>
            <a:ext cx="78070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2013.11.11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开始，三年内完成九批认证，总共</a:t>
            </a:r>
            <a:r>
              <a:rPr lang="en-US" altLang="zh-CN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122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家医院通过认证</a:t>
            </a:r>
          </a:p>
        </p:txBody>
      </p:sp>
      <p:graphicFrame>
        <p:nvGraphicFramePr>
          <p:cNvPr id="8" name="图表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7480593"/>
              </p:ext>
            </p:extLst>
          </p:nvPr>
        </p:nvGraphicFramePr>
        <p:xfrm>
          <a:off x="422581" y="1822479"/>
          <a:ext cx="6958880" cy="3451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9" name="直接箭头连接符 8"/>
          <p:cNvCxnSpPr>
            <a:cxnSpLocks/>
          </p:cNvCxnSpPr>
          <p:nvPr/>
        </p:nvCxnSpPr>
        <p:spPr>
          <a:xfrm flipV="1">
            <a:off x="1543134" y="1806539"/>
            <a:ext cx="4711892" cy="175513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" name="椭圆 5"/>
          <p:cNvSpPr/>
          <p:nvPr/>
        </p:nvSpPr>
        <p:spPr>
          <a:xfrm>
            <a:off x="7455091" y="2508431"/>
            <a:ext cx="1582891" cy="1506977"/>
          </a:xfrm>
          <a:prstGeom prst="ellipse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年认证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1000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家</a:t>
            </a:r>
          </a:p>
        </p:txBody>
      </p:sp>
    </p:spTree>
    <p:extLst>
      <p:ext uri="{BB962C8B-B14F-4D97-AF65-F5344CB8AC3E}">
        <p14:creationId xmlns:p14="http://schemas.microsoft.com/office/powerpoint/2010/main" val="17310983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页脚占位符 1"/>
          <p:cNvSpPr>
            <a:spLocks noGrp="1"/>
          </p:cNvSpPr>
          <p:nvPr>
            <p:ph type="ftr" sz="quarter" idx="11"/>
          </p:nvPr>
        </p:nvSpPr>
        <p:spPr>
          <a:xfrm>
            <a:off x="2581837" y="5954993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华文新魏" pitchFamily="2" charset="-122"/>
                <a:ea typeface="宋体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华文新魏" pitchFamily="2" charset="-122"/>
                <a:ea typeface="宋体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华文新魏" pitchFamily="2" charset="-122"/>
                <a:ea typeface="宋体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华文新魏" pitchFamily="2" charset="-122"/>
                <a:ea typeface="宋体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华文新魏" pitchFamily="2" charset="-122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华文新魏" pitchFamily="2" charset="-122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华文新魏" pitchFamily="2" charset="-122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华文新魏" pitchFamily="2" charset="-122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华文新魏" pitchFamily="2" charset="-122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中国胸痛中心提供</a:t>
            </a:r>
            <a:endParaRPr lang="en-US" altLang="zh-CN" b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9459" name="组合 7"/>
          <p:cNvGrpSpPr>
            <a:grpSpLocks/>
          </p:cNvGrpSpPr>
          <p:nvPr/>
        </p:nvGrpSpPr>
        <p:grpSpPr bwMode="auto">
          <a:xfrm>
            <a:off x="680215" y="1225437"/>
            <a:ext cx="7676455" cy="4533900"/>
            <a:chOff x="639812" y="1392601"/>
            <a:chExt cx="7676604" cy="4533901"/>
          </a:xfrm>
        </p:grpSpPr>
        <p:graphicFrame>
          <p:nvGraphicFramePr>
            <p:cNvPr id="4" name="Chart 1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929231932"/>
                </p:ext>
              </p:extLst>
            </p:nvPr>
          </p:nvGraphicFramePr>
          <p:xfrm>
            <a:off x="639812" y="1392601"/>
            <a:ext cx="7504335" cy="453390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cxnSp>
          <p:nvCxnSpPr>
            <p:cNvPr id="19463" name="直接连接符 5"/>
            <p:cNvCxnSpPr>
              <a:cxnSpLocks noChangeShapeType="1"/>
            </p:cNvCxnSpPr>
            <p:nvPr/>
          </p:nvCxnSpPr>
          <p:spPr bwMode="auto">
            <a:xfrm>
              <a:off x="1547664" y="3068960"/>
              <a:ext cx="5688632" cy="0"/>
            </a:xfrm>
            <a:prstGeom prst="line">
              <a:avLst/>
            </a:prstGeom>
            <a:noFill/>
            <a:ln w="2222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9464" name="TextBox 6"/>
            <p:cNvSpPr txBox="1">
              <a:spLocks noChangeArrowheads="1"/>
            </p:cNvSpPr>
            <p:nvPr/>
          </p:nvSpPr>
          <p:spPr bwMode="auto">
            <a:xfrm>
              <a:off x="7380312" y="2780928"/>
              <a:ext cx="93610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华文新魏" pitchFamily="2" charset="-122"/>
                  <a:ea typeface="宋体" pitchFamily="2" charset="-122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华文新魏" pitchFamily="2" charset="-122"/>
                  <a:ea typeface="宋体" pitchFamily="2" charset="-122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华文新魏" pitchFamily="2" charset="-122"/>
                  <a:ea typeface="宋体" pitchFamily="2" charset="-122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华文新魏" pitchFamily="2" charset="-122"/>
                  <a:ea typeface="宋体" pitchFamily="2" charset="-122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华文新魏" pitchFamily="2" charset="-122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华文新魏" pitchFamily="2" charset="-122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华文新魏" pitchFamily="2" charset="-122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华文新魏" pitchFamily="2" charset="-122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华文新魏" pitchFamily="2" charset="-122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1200" b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指南标准</a:t>
              </a:r>
              <a:r>
                <a:rPr lang="en-US" altLang="zh-CN" sz="1200" b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90</a:t>
              </a:r>
              <a:r>
                <a:rPr lang="zh-CN" altLang="en-US" sz="1200" b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分钟</a:t>
              </a:r>
            </a:p>
          </p:txBody>
        </p:sp>
      </p:grpSp>
      <p:sp>
        <p:nvSpPr>
          <p:cNvPr id="19460" name="TextBox 8"/>
          <p:cNvSpPr txBox="1">
            <a:spLocks noChangeArrowheads="1"/>
          </p:cNvSpPr>
          <p:nvPr/>
        </p:nvSpPr>
        <p:spPr bwMode="auto">
          <a:xfrm>
            <a:off x="885395" y="238886"/>
            <a:ext cx="813157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华文新魏" pitchFamily="2" charset="-122"/>
                <a:ea typeface="宋体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华文新魏" pitchFamily="2" charset="-122"/>
                <a:ea typeface="宋体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华文新魏" pitchFamily="2" charset="-122"/>
                <a:ea typeface="宋体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华文新魏" pitchFamily="2" charset="-122"/>
                <a:ea typeface="宋体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华文新魏" pitchFamily="2" charset="-122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华文新魏" pitchFamily="2" charset="-122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华文新魏" pitchFamily="2" charset="-122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华文新魏" pitchFamily="2" charset="-122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华文新魏" pitchFamily="2" charset="-122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32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胸痛中心建设显著缩短</a:t>
            </a:r>
            <a:r>
              <a:rPr lang="en-US" altLang="zh-CN" sz="32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STEMI</a:t>
            </a:r>
            <a:r>
              <a:rPr lang="zh-CN" altLang="en-US" sz="32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救治时间</a:t>
            </a:r>
          </a:p>
        </p:txBody>
      </p:sp>
    </p:spTree>
    <p:extLst>
      <p:ext uri="{BB962C8B-B14F-4D97-AF65-F5344CB8AC3E}">
        <p14:creationId xmlns:p14="http://schemas.microsoft.com/office/powerpoint/2010/main" val="21912861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1"/>
          <p:cNvGraphicFramePr>
            <a:graphicFrameLocks/>
          </p:cNvGraphicFramePr>
          <p:nvPr>
            <p:extLst/>
          </p:nvPr>
        </p:nvGraphicFramePr>
        <p:xfrm>
          <a:off x="1396646" y="1440304"/>
          <a:ext cx="6953399" cy="40105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483" name="页脚占位符 1"/>
          <p:cNvSpPr>
            <a:spLocks noGrp="1"/>
          </p:cNvSpPr>
          <p:nvPr>
            <p:ph type="ftr" sz="quarter" idx="11"/>
          </p:nvPr>
        </p:nvSpPr>
        <p:spPr>
          <a:xfrm>
            <a:off x="3036901" y="5602926"/>
            <a:ext cx="30861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华文新魏" pitchFamily="2" charset="-122"/>
                <a:ea typeface="宋体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华文新魏" pitchFamily="2" charset="-122"/>
                <a:ea typeface="宋体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华文新魏" pitchFamily="2" charset="-122"/>
                <a:ea typeface="宋体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华文新魏" pitchFamily="2" charset="-122"/>
                <a:ea typeface="宋体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华文新魏" pitchFamily="2" charset="-122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华文新魏" pitchFamily="2" charset="-122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华文新魏" pitchFamily="2" charset="-122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华文新魏" pitchFamily="2" charset="-122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华文新魏" pitchFamily="2" charset="-122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中国胸痛中心提供</a:t>
            </a:r>
            <a:endParaRPr lang="en-US" altLang="zh-CN" b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484" name="TextBox 5"/>
          <p:cNvSpPr txBox="1">
            <a:spLocks noChangeArrowheads="1"/>
          </p:cNvSpPr>
          <p:nvPr/>
        </p:nvSpPr>
        <p:spPr bwMode="auto">
          <a:xfrm>
            <a:off x="880399" y="237005"/>
            <a:ext cx="798589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华文新魏" pitchFamily="2" charset="-122"/>
                <a:ea typeface="宋体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华文新魏" pitchFamily="2" charset="-122"/>
                <a:ea typeface="宋体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华文新魏" pitchFamily="2" charset="-122"/>
                <a:ea typeface="宋体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华文新魏" pitchFamily="2" charset="-122"/>
                <a:ea typeface="宋体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华文新魏" pitchFamily="2" charset="-122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华文新魏" pitchFamily="2" charset="-122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华文新魏" pitchFamily="2" charset="-122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华文新魏" pitchFamily="2" charset="-122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华文新魏" pitchFamily="2" charset="-122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32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胸痛中心显著降低</a:t>
            </a:r>
            <a:r>
              <a:rPr lang="en-US" altLang="zh-CN" sz="32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STEMI</a:t>
            </a:r>
            <a:r>
              <a:rPr lang="zh-CN" altLang="en-US" sz="32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院内死亡率</a:t>
            </a:r>
          </a:p>
        </p:txBody>
      </p:sp>
    </p:spTree>
    <p:extLst>
      <p:ext uri="{BB962C8B-B14F-4D97-AF65-F5344CB8AC3E}">
        <p14:creationId xmlns:p14="http://schemas.microsoft.com/office/powerpoint/2010/main" val="23971961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78362" y="245563"/>
            <a:ext cx="6624736" cy="490066"/>
          </a:xfrm>
          <a:prstGeom prst="rect">
            <a:avLst/>
          </a:prstGeom>
        </p:spPr>
        <p:txBody>
          <a:bodyPr vert="horz" lIns="102410" tIns="51205" rIns="102410" bIns="51205" rtlCol="0" anchor="ctr">
            <a:noAutofit/>
          </a:bodyPr>
          <a:lstStyle>
            <a:lvl1pPr algn="ctr" defTabSz="1024104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+mj-cs"/>
              </a:defRPr>
            </a:lvl1pPr>
          </a:lstStyle>
          <a:p>
            <a:pPr algn="l" defTabSz="914400"/>
            <a:r>
              <a:rPr lang="zh-CN" altLang="en-US" b="1" dirty="0">
                <a:solidFill>
                  <a:srgbClr val="002060"/>
                </a:solidFill>
              </a:rPr>
              <a:t>胸痛中心在过去三年取得一定进展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6" name="Rectangle 3"/>
          <p:cNvSpPr/>
          <p:nvPr/>
        </p:nvSpPr>
        <p:spPr bwMode="auto">
          <a:xfrm>
            <a:off x="972078" y="1163860"/>
            <a:ext cx="2592288" cy="792088"/>
          </a:xfrm>
          <a:prstGeom prst="rect">
            <a:avLst/>
          </a:prstGeom>
          <a:ln>
            <a:solidFill>
              <a:srgbClr val="FFC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/>
          <a:lstStyle/>
          <a:p>
            <a:pPr marL="0" marR="0" indent="0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400" b="1" i="0" u="none" strike="noStrike" cap="none" normalizeH="0" baseline="0" dirty="0">
                <a:ln>
                  <a:noFill/>
                </a:ln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成立胸痛中心认证委员会</a:t>
            </a:r>
            <a:endParaRPr kumimoji="0" lang="en-US" sz="1400" b="1" i="0" u="none" strike="noStrike" cap="none" normalizeH="0" baseline="0" dirty="0">
              <a:ln>
                <a:noFill/>
              </a:ln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21"/>
          <p:cNvSpPr>
            <a:spLocks noChangeArrowheads="1"/>
          </p:cNvSpPr>
          <p:nvPr/>
        </p:nvSpPr>
        <p:spPr bwMode="auto">
          <a:xfrm>
            <a:off x="6444686" y="1098239"/>
            <a:ext cx="2001752" cy="9233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>
            <a:spAutoFit/>
          </a:bodyPr>
          <a:lstStyle/>
          <a:p>
            <a:pPr algn="r"/>
            <a:r>
              <a:rPr lang="en-US" sz="5400" dirty="0">
                <a:solidFill>
                  <a:srgbClr val="002060"/>
                </a:solidFill>
                <a:latin typeface="Impact" pitchFamily="34" charset="0"/>
                <a:ea typeface="微软雅黑" pitchFamily="34" charset="-122"/>
                <a:sym typeface="Impact" pitchFamily="34" charset="0"/>
              </a:rPr>
              <a:t>1</a:t>
            </a:r>
            <a:endParaRPr lang="en-US" altLang="en-US" sz="5400" dirty="0">
              <a:solidFill>
                <a:srgbClr val="002060"/>
              </a:solidFill>
              <a:latin typeface="Impact" pitchFamily="34" charset="0"/>
              <a:ea typeface="微软雅黑" pitchFamily="34" charset="-122"/>
              <a:sym typeface="Impact" pitchFamily="34" charset="0"/>
            </a:endParaRPr>
          </a:p>
        </p:txBody>
      </p:sp>
      <p:sp>
        <p:nvSpPr>
          <p:cNvPr id="8" name="Rectangle 6"/>
          <p:cNvSpPr/>
          <p:nvPr/>
        </p:nvSpPr>
        <p:spPr bwMode="auto">
          <a:xfrm>
            <a:off x="972078" y="2244068"/>
            <a:ext cx="2592288" cy="792088"/>
          </a:xfrm>
          <a:prstGeom prst="rect">
            <a:avLst/>
          </a:prstGeom>
          <a:ln>
            <a:solidFill>
              <a:srgbClr val="FFC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/>
          <a:lstStyle/>
          <a:p>
            <a:pPr marL="0" marR="0" indent="0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完善</a:t>
            </a:r>
            <a:r>
              <a:rPr kumimoji="0" lang="zh-CN" altLang="en-US" sz="1400" b="1" i="0" u="none" strike="noStrike" cap="none" normalizeH="0" baseline="0" dirty="0">
                <a:ln>
                  <a:noFill/>
                </a:ln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评审流程及基层标准</a:t>
            </a:r>
            <a:endParaRPr kumimoji="0" lang="en-US" sz="1400" b="1" i="0" u="none" strike="noStrike" cap="none" normalizeH="0" baseline="0" dirty="0">
              <a:ln>
                <a:noFill/>
              </a:ln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21"/>
          <p:cNvSpPr>
            <a:spLocks noChangeArrowheads="1"/>
          </p:cNvSpPr>
          <p:nvPr/>
        </p:nvSpPr>
        <p:spPr bwMode="auto">
          <a:xfrm>
            <a:off x="6502222" y="2178447"/>
            <a:ext cx="2001752" cy="9233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>
            <a:spAutoFit/>
          </a:bodyPr>
          <a:lstStyle/>
          <a:p>
            <a:pPr algn="r"/>
            <a:r>
              <a:rPr lang="en-US" altLang="zh-CN" sz="5400" dirty="0">
                <a:solidFill>
                  <a:srgbClr val="002060"/>
                </a:solidFill>
                <a:latin typeface="Impact" pitchFamily="34" charset="0"/>
                <a:ea typeface="微软雅黑" pitchFamily="34" charset="-122"/>
                <a:sym typeface="Impact" pitchFamily="34" charset="0"/>
              </a:rPr>
              <a:t>2</a:t>
            </a:r>
            <a:endParaRPr lang="en-US" altLang="en-US" sz="5400" dirty="0">
              <a:solidFill>
                <a:srgbClr val="002060"/>
              </a:solidFill>
              <a:latin typeface="Impact" pitchFamily="34" charset="0"/>
              <a:ea typeface="微软雅黑" pitchFamily="34" charset="-122"/>
              <a:sym typeface="Impact" pitchFamily="34" charset="0"/>
            </a:endParaRPr>
          </a:p>
        </p:txBody>
      </p:sp>
      <p:sp>
        <p:nvSpPr>
          <p:cNvPr id="10" name="Rectangle 8"/>
          <p:cNvSpPr/>
          <p:nvPr/>
        </p:nvSpPr>
        <p:spPr bwMode="auto">
          <a:xfrm>
            <a:off x="972078" y="3304010"/>
            <a:ext cx="2592288" cy="792088"/>
          </a:xfrm>
          <a:prstGeom prst="rect">
            <a:avLst/>
          </a:prstGeom>
          <a:ln>
            <a:solidFill>
              <a:srgbClr val="FFC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/>
          <a:lstStyle/>
          <a:p>
            <a:pPr marL="0" marR="0" indent="0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400" b="1" i="0" u="none" strike="noStrike" cap="none" normalizeH="0" baseline="0" dirty="0">
                <a:ln>
                  <a:noFill/>
                </a:ln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成立分中心认证办公室</a:t>
            </a:r>
            <a:endParaRPr kumimoji="0" lang="en-US" sz="1400" b="1" i="0" u="none" strike="noStrike" cap="none" normalizeH="0" baseline="0" dirty="0">
              <a:ln>
                <a:noFill/>
              </a:ln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Box 21"/>
          <p:cNvSpPr>
            <a:spLocks noChangeArrowheads="1"/>
          </p:cNvSpPr>
          <p:nvPr/>
        </p:nvSpPr>
        <p:spPr bwMode="auto">
          <a:xfrm>
            <a:off x="6502222" y="3238389"/>
            <a:ext cx="2001752" cy="9233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>
            <a:spAutoFit/>
          </a:bodyPr>
          <a:lstStyle/>
          <a:p>
            <a:pPr algn="r"/>
            <a:r>
              <a:rPr lang="en-US" altLang="zh-CN" sz="5400" dirty="0">
                <a:solidFill>
                  <a:srgbClr val="002060"/>
                </a:solidFill>
                <a:latin typeface="Impact" pitchFamily="34" charset="0"/>
                <a:ea typeface="微软雅黑" pitchFamily="34" charset="-122"/>
                <a:sym typeface="Impact" pitchFamily="34" charset="0"/>
              </a:rPr>
              <a:t>4</a:t>
            </a:r>
            <a:endParaRPr lang="en-US" altLang="en-US" sz="5400" dirty="0">
              <a:solidFill>
                <a:srgbClr val="002060"/>
              </a:solidFill>
              <a:latin typeface="Impact" pitchFamily="34" charset="0"/>
              <a:ea typeface="微软雅黑" pitchFamily="34" charset="-122"/>
              <a:sym typeface="Impact" pitchFamily="34" charset="0"/>
            </a:endParaRPr>
          </a:p>
        </p:txBody>
      </p:sp>
      <p:sp>
        <p:nvSpPr>
          <p:cNvPr id="12" name="Rectangle 10"/>
          <p:cNvSpPr/>
          <p:nvPr/>
        </p:nvSpPr>
        <p:spPr bwMode="auto">
          <a:xfrm>
            <a:off x="972078" y="5353098"/>
            <a:ext cx="2592288" cy="792088"/>
          </a:xfrm>
          <a:prstGeom prst="rect">
            <a:avLst/>
          </a:prstGeom>
          <a:ln>
            <a:solidFill>
              <a:srgbClr val="FFC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/>
          <a:lstStyle/>
          <a:p>
            <a:pPr marL="0" marR="0" indent="0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400" b="1" i="0" u="none" strike="noStrike" cap="none" normalizeH="0" baseline="0" dirty="0">
                <a:ln>
                  <a:noFill/>
                </a:ln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已认证通过胸痛中心</a:t>
            </a:r>
            <a:endParaRPr kumimoji="0" lang="en-US" sz="1400" b="1" i="0" u="none" strike="noStrike" cap="none" normalizeH="0" baseline="0" dirty="0">
              <a:ln>
                <a:noFill/>
              </a:ln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21"/>
          <p:cNvSpPr>
            <a:spLocks noChangeArrowheads="1"/>
          </p:cNvSpPr>
          <p:nvPr/>
        </p:nvSpPr>
        <p:spPr bwMode="auto">
          <a:xfrm>
            <a:off x="6502222" y="5287477"/>
            <a:ext cx="2001752" cy="9233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>
            <a:spAutoFit/>
          </a:bodyPr>
          <a:lstStyle/>
          <a:p>
            <a:pPr algn="r"/>
            <a:r>
              <a:rPr lang="en-US" altLang="zh-CN" sz="5400" dirty="0">
                <a:solidFill>
                  <a:srgbClr val="002060"/>
                </a:solidFill>
                <a:latin typeface="Impact" pitchFamily="34" charset="0"/>
                <a:ea typeface="微软雅黑" pitchFamily="34" charset="-122"/>
                <a:sym typeface="Impact" pitchFamily="34" charset="0"/>
              </a:rPr>
              <a:t>122</a:t>
            </a:r>
            <a:endParaRPr lang="en-US" altLang="en-US" sz="5400" dirty="0">
              <a:solidFill>
                <a:srgbClr val="002060"/>
              </a:solidFill>
              <a:latin typeface="Impact" pitchFamily="34" charset="0"/>
              <a:ea typeface="微软雅黑" pitchFamily="34" charset="-122"/>
              <a:sym typeface="Impact" pitchFamily="34" charset="0"/>
            </a:endParaRPr>
          </a:p>
        </p:txBody>
      </p:sp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2" cstate="print"/>
          <a:srcRect l="14662" t="30141" r="16159" b="35406"/>
          <a:stretch>
            <a:fillRect/>
          </a:stretch>
        </p:blipFill>
        <p:spPr bwMode="auto">
          <a:xfrm>
            <a:off x="4140430" y="1163860"/>
            <a:ext cx="266429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 l="11622" t="30312" r="12367" b="35235"/>
          <a:stretch>
            <a:fillRect/>
          </a:stretch>
        </p:blipFill>
        <p:spPr bwMode="auto">
          <a:xfrm>
            <a:off x="4140430" y="3304054"/>
            <a:ext cx="2664296" cy="7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 cstate="print"/>
          <a:srcRect l="27863" t="11610" r="12920" b="11610"/>
          <a:stretch>
            <a:fillRect/>
          </a:stretch>
        </p:blipFill>
        <p:spPr bwMode="auto">
          <a:xfrm>
            <a:off x="4140430" y="5353142"/>
            <a:ext cx="2664296" cy="7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图片 5" descr="中国胸痛中心认证基本流程.jpg"/>
          <p:cNvPicPr>
            <a:picLocks noChangeAspect="1"/>
          </p:cNvPicPr>
          <p:nvPr/>
        </p:nvPicPr>
        <p:blipFill>
          <a:blip r:embed="rId5" cstate="print"/>
          <a:srcRect l="1574" t="2326" r="812" b="2326"/>
          <a:stretch>
            <a:fillRect/>
          </a:stretch>
        </p:blipFill>
        <p:spPr>
          <a:xfrm>
            <a:off x="4121377" y="2244112"/>
            <a:ext cx="2683349" cy="792000"/>
          </a:xfrm>
          <a:prstGeom prst="rect">
            <a:avLst/>
          </a:prstGeom>
          <a:ln w="28575">
            <a:noFill/>
          </a:ln>
        </p:spPr>
      </p:pic>
      <p:sp>
        <p:nvSpPr>
          <p:cNvPr id="18" name="Rectangle 10"/>
          <p:cNvSpPr/>
          <p:nvPr/>
        </p:nvSpPr>
        <p:spPr bwMode="auto">
          <a:xfrm>
            <a:off x="972078" y="4344986"/>
            <a:ext cx="2592288" cy="792088"/>
          </a:xfrm>
          <a:prstGeom prst="rect">
            <a:avLst/>
          </a:prstGeom>
          <a:ln>
            <a:solidFill>
              <a:srgbClr val="FFC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/>
          <a:lstStyle/>
          <a:p>
            <a:pPr marL="0" marR="0" indent="0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遴选胸痛中心家示范中心</a:t>
            </a:r>
            <a:endParaRPr kumimoji="0" lang="en-US" sz="1400" b="1" i="0" u="none" strike="noStrike" cap="none" normalizeH="0" baseline="0" dirty="0">
              <a:ln>
                <a:noFill/>
              </a:ln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TextBox 21"/>
          <p:cNvSpPr>
            <a:spLocks noChangeArrowheads="1"/>
          </p:cNvSpPr>
          <p:nvPr/>
        </p:nvSpPr>
        <p:spPr bwMode="auto">
          <a:xfrm>
            <a:off x="6502222" y="4279365"/>
            <a:ext cx="2001752" cy="9233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>
            <a:spAutoFit/>
          </a:bodyPr>
          <a:lstStyle/>
          <a:p>
            <a:pPr algn="r"/>
            <a:r>
              <a:rPr lang="en-US" altLang="zh-CN" sz="5400" dirty="0">
                <a:solidFill>
                  <a:srgbClr val="002060"/>
                </a:solidFill>
                <a:latin typeface="Impact" pitchFamily="34" charset="0"/>
                <a:ea typeface="微软雅黑" pitchFamily="34" charset="-122"/>
                <a:sym typeface="Impact" pitchFamily="34" charset="0"/>
              </a:rPr>
              <a:t>22</a:t>
            </a:r>
            <a:endParaRPr lang="en-US" altLang="en-US" sz="5400" dirty="0">
              <a:solidFill>
                <a:srgbClr val="002060"/>
              </a:solidFill>
              <a:latin typeface="Impact" pitchFamily="34" charset="0"/>
              <a:ea typeface="微软雅黑" pitchFamily="34" charset="-122"/>
              <a:sym typeface="Impact" pitchFamily="34" charset="0"/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4" cstate="print"/>
          <a:srcRect l="27863" t="11610" r="12920" b="11610"/>
          <a:stretch>
            <a:fillRect/>
          </a:stretch>
        </p:blipFill>
        <p:spPr bwMode="auto">
          <a:xfrm>
            <a:off x="4140430" y="4345030"/>
            <a:ext cx="2664296" cy="7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73984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  <p:bldP spid="10" grpId="0" animBg="1"/>
      <p:bldP spid="11" grpId="0"/>
      <p:bldP spid="12" grpId="0" animBg="1"/>
      <p:bldP spid="13" grpId="0"/>
      <p:bldP spid="18" grpId="0" animBg="1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" name="Object 52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4" name="think-cell Slide" r:id="rId20" imgW="360" imgH="360" progId="TCLayout.ActiveDocument.1">
                  <p:embed/>
                </p:oleObj>
              </mc:Choice>
              <mc:Fallback>
                <p:oleObj name="think-cell Slide" r:id="rId20" imgW="360" imgH="360" progId="TCLayout.ActiveDocument.1">
                  <p:embed/>
                  <p:pic>
                    <p:nvPicPr>
                      <p:cNvPr id="53" name="Object 5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Rectangle 51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kumimoji="0" lang="zh-CN" altLang="en-US" sz="1400" b="0" u="none" strike="noStrike" cap="none" normalizeH="0" dirty="0">
              <a:ln>
                <a:noFill/>
              </a:ln>
              <a:solidFill>
                <a:schemeClr val="tx2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976" y="216655"/>
            <a:ext cx="7496448" cy="697912"/>
          </a:xfrm>
        </p:spPr>
        <p:txBody>
          <a:bodyPr/>
          <a:lstStyle/>
          <a:p>
            <a:pPr algn="l"/>
            <a:r>
              <a:rPr lang="zh-CN" altLang="en-US" sz="3200" dirty="0">
                <a:solidFill>
                  <a:srgbClr val="002060"/>
                </a:solidFill>
              </a:rPr>
              <a:t>中国需要多少胸痛中心？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51520" y="6803504"/>
            <a:ext cx="8136904" cy="153888"/>
          </a:xfrm>
        </p:spPr>
        <p:txBody>
          <a:bodyPr/>
          <a:lstStyle/>
          <a:p>
            <a:r>
              <a:rPr lang="en-US" altLang="zh-CN"/>
              <a:t>Source: </a:t>
            </a:r>
            <a:endParaRPr lang="zh-CN" altLang="en-US" dirty="0"/>
          </a:p>
        </p:txBody>
      </p:sp>
      <p:sp>
        <p:nvSpPr>
          <p:cNvPr id="28" name="Text Placeholder 7"/>
          <p:cNvSpPr txBox="1">
            <a:spLocks/>
          </p:cNvSpPr>
          <p:nvPr/>
        </p:nvSpPr>
        <p:spPr bwMode="auto">
          <a:xfrm>
            <a:off x="3103563" y="2041451"/>
            <a:ext cx="2952328" cy="36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179388" marR="0" lvl="0" indent="-179388" algn="ctr" defTabSz="914400" rtl="0" eaLnBrk="1" fontAlgn="base" latinLnBrk="0" hangingPunct="1">
              <a:lnSpc>
                <a:spcPts val="21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zh-CN" sz="1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Arial" pitchFamily="34" charset="0"/>
              </a:rPr>
              <a:t>ACS</a:t>
            </a:r>
            <a:r>
              <a:rPr kumimoji="0" lang="zh-CN" altLang="en-US" sz="1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Arial" pitchFamily="34" charset="0"/>
              </a:rPr>
              <a:t>患者数（万）</a:t>
            </a:r>
            <a:endParaRPr kumimoji="0" lang="en-US" altLang="zh-CN" sz="14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93700" y="1772146"/>
            <a:ext cx="221831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 algn="ctr">
              <a:lnSpc>
                <a:spcPts val="2100"/>
              </a:lnSpc>
              <a:spcBef>
                <a:spcPts val="0"/>
              </a:spcBef>
              <a:buClr>
                <a:schemeClr val="tx2"/>
              </a:buClr>
            </a:pPr>
            <a:r>
              <a:rPr lang="zh-CN" altLang="en-US" sz="1400" kern="0" dirty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国土面积</a:t>
            </a:r>
            <a:endParaRPr lang="en-US" altLang="zh-CN" sz="1400" kern="0" dirty="0"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 marL="179388" indent="-179388" algn="ctr">
              <a:lnSpc>
                <a:spcPts val="2100"/>
              </a:lnSpc>
              <a:spcBef>
                <a:spcPts val="0"/>
              </a:spcBef>
              <a:buClr>
                <a:schemeClr val="tx2"/>
              </a:buClr>
            </a:pPr>
            <a:r>
              <a:rPr lang="zh-CN" altLang="en-US" sz="1400" kern="0" dirty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（万平方公里）</a:t>
            </a:r>
            <a:endParaRPr lang="en-US" altLang="zh-CN" sz="1400" kern="0" dirty="0"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393700" y="1628800"/>
            <a:ext cx="2593753" cy="4174430"/>
          </a:xfrm>
          <a:prstGeom prst="rect">
            <a:avLst/>
          </a:prstGeom>
          <a:noFill/>
          <a:ln w="9525" cap="flat" cmpd="sng" algn="ctr">
            <a:solidFill>
              <a:schemeClr val="accent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3327400" y="1628800"/>
            <a:ext cx="2556819" cy="4174430"/>
          </a:xfrm>
          <a:prstGeom prst="rect">
            <a:avLst/>
          </a:prstGeom>
          <a:noFill/>
          <a:ln w="9525" cap="flat" cmpd="sng" algn="ctr">
            <a:solidFill>
              <a:schemeClr val="accent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graphicFrame>
        <p:nvGraphicFramePr>
          <p:cNvPr id="32" name="Object 31"/>
          <p:cNvGraphicFramePr>
            <a:graphicFrameLocks noChangeAspect="1"/>
          </p:cNvGraphicFramePr>
          <p:nvPr>
            <p:custDataLst>
              <p:tags r:id="rId4"/>
            </p:custDataLst>
            <p:extLst/>
          </p:nvPr>
        </p:nvGraphicFramePr>
        <p:xfrm>
          <a:off x="457200" y="2809703"/>
          <a:ext cx="2467043" cy="24383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" name="Chart" r:id="rId22" imgW="2466952" imgH="2438400" progId="MSGraph.Chart.8">
                  <p:embed followColorScheme="full"/>
                </p:oleObj>
              </mc:Choice>
              <mc:Fallback>
                <p:oleObj name="Chart" r:id="rId22" imgW="2466952" imgH="2438400" progId="MSGraph.Chart.8">
                  <p:embed followColorScheme="full"/>
                  <p:pic>
                    <p:nvPicPr>
                      <p:cNvPr id="32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809703"/>
                        <a:ext cx="2467043" cy="243831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Rectangle 33"/>
          <p:cNvSpPr>
            <a:spLocks noGrp="1" noChangeArrowheads="1"/>
          </p:cNvSpPr>
          <p:nvPr>
            <p:custDataLst>
              <p:tags r:id="rId5"/>
            </p:custDataLst>
          </p:nvPr>
        </p:nvSpPr>
        <p:spPr bwMode="auto">
          <a:xfrm>
            <a:off x="992188" y="5179841"/>
            <a:ext cx="3683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179388" indent="-179388" algn="l" rtl="0" eaLnBrk="1" fontAlgn="base" hangingPunct="1">
              <a:lnSpc>
                <a:spcPts val="21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58775" indent="-179388" algn="l" rtl="0" eaLnBrk="1" fontAlgn="base" hangingPunct="1">
              <a:lnSpc>
                <a:spcPts val="21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ü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622300" indent="-180975" algn="l" rtl="0" eaLnBrk="1" fontAlgn="base" hangingPunct="1">
              <a:lnSpc>
                <a:spcPts val="21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622300" indent="-179388" algn="l" rtl="0" eaLnBrk="1" fontAlgn="base" hangingPunct="1">
              <a:lnSpc>
                <a:spcPts val="21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622300" indent="-179388" algn="l" rtl="0" eaLnBrk="1" fontAlgn="base" hangingPunct="1">
              <a:lnSpc>
                <a:spcPts val="21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1620838" indent="-176213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6pPr>
            <a:lvl7pPr marL="2078038" indent="-176213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7pPr>
            <a:lvl8pPr marL="2535238" indent="-176213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8pPr>
            <a:lvl9pPr marL="2992438" indent="-176213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fld id="{7DA9016C-A89B-4381-BE0E-A1B715B4AE57}" type="datetime'''''美''国'''''''">
              <a:rPr lang="zh-CN" altLang="en-US" b="0"/>
              <a:pPr marL="0" indent="0" algn="ctr">
                <a:lnSpc>
                  <a:spcPct val="100000"/>
                </a:lnSpc>
                <a:spcBef>
                  <a:spcPct val="0"/>
                </a:spcBef>
                <a:buNone/>
              </a:pPr>
              <a:t>美国</a:t>
            </a:fld>
            <a:endParaRPr lang="zh-CN" altLang="en-US" b="0">
              <a:latin typeface="Arial"/>
              <a:ea typeface="宋体"/>
              <a:cs typeface="Arial"/>
              <a:sym typeface="Arial"/>
            </a:endParaRPr>
          </a:p>
        </p:txBody>
      </p:sp>
      <p:sp>
        <p:nvSpPr>
          <p:cNvPr id="33" name="Rectangle 32"/>
          <p:cNvSpPr>
            <a:spLocks noGrp="1" noChangeArrowheads="1"/>
          </p:cNvSpPr>
          <p:nvPr>
            <p:custDataLst>
              <p:tags r:id="rId6"/>
            </p:custDataLst>
          </p:nvPr>
        </p:nvSpPr>
        <p:spPr bwMode="auto">
          <a:xfrm>
            <a:off x="2039938" y="5179841"/>
            <a:ext cx="3683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179388" indent="-179388" algn="l" rtl="0" eaLnBrk="1" fontAlgn="base" hangingPunct="1">
              <a:lnSpc>
                <a:spcPts val="21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58775" indent="-179388" algn="l" rtl="0" eaLnBrk="1" fontAlgn="base" hangingPunct="1">
              <a:lnSpc>
                <a:spcPts val="21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ü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622300" indent="-180975" algn="l" rtl="0" eaLnBrk="1" fontAlgn="base" hangingPunct="1">
              <a:lnSpc>
                <a:spcPts val="21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622300" indent="-179388" algn="l" rtl="0" eaLnBrk="1" fontAlgn="base" hangingPunct="1">
              <a:lnSpc>
                <a:spcPts val="21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622300" indent="-179388" algn="l" rtl="0" eaLnBrk="1" fontAlgn="base" hangingPunct="1">
              <a:lnSpc>
                <a:spcPts val="21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1620838" indent="-176213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6pPr>
            <a:lvl7pPr marL="2078038" indent="-176213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7pPr>
            <a:lvl8pPr marL="2535238" indent="-176213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8pPr>
            <a:lvl9pPr marL="2992438" indent="-176213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fld id="{ECE45FC7-1C9B-4DA7-99BB-0374C9BB1A6B}" type="datetime'''''''中''''''''''''''''''''''''''''国'''''''''''''''''''''''''">
              <a:rPr lang="zh-CN" altLang="en-US" b="0"/>
              <a:pPr marL="0" indent="0" algn="ctr">
                <a:lnSpc>
                  <a:spcPct val="100000"/>
                </a:lnSpc>
                <a:spcBef>
                  <a:spcPct val="0"/>
                </a:spcBef>
                <a:buNone/>
              </a:pPr>
              <a:t>中国</a:t>
            </a:fld>
            <a:endParaRPr lang="zh-CN" altLang="en-US" b="0">
              <a:latin typeface="Arial"/>
              <a:ea typeface="宋体"/>
              <a:cs typeface="Arial"/>
              <a:sym typeface="Arial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6220831" y="1628800"/>
            <a:ext cx="2504107" cy="4174430"/>
          </a:xfrm>
          <a:prstGeom prst="rect">
            <a:avLst/>
          </a:prstGeom>
          <a:noFill/>
          <a:ln w="9525" cap="flat" cmpd="sng" algn="ctr">
            <a:solidFill>
              <a:schemeClr val="accent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394450" y="2095311"/>
            <a:ext cx="19800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600"/>
              </a:spcBef>
              <a:buClr>
                <a:schemeClr val="tx2"/>
              </a:buClr>
            </a:pPr>
            <a:r>
              <a:rPr lang="zh-CN" altLang="en-US" sz="1400" dirty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通过认证胸痛中心家数</a:t>
            </a:r>
            <a:endParaRPr lang="en-US" altLang="zh-CN" sz="1400" dirty="0"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custDataLst>
              <p:tags r:id="rId7"/>
            </p:custDataLst>
            <p:extLst/>
          </p:nvPr>
        </p:nvGraphicFramePr>
        <p:xfrm>
          <a:off x="3314700" y="2809703"/>
          <a:ext cx="2467043" cy="24383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6" name="Chart" r:id="rId24" imgW="2466952" imgH="2438400" progId="MSGraph.Chart.8">
                  <p:embed followColorScheme="full"/>
                </p:oleObj>
              </mc:Choice>
              <mc:Fallback>
                <p:oleObj name="Chart" r:id="rId24" imgW="2466952" imgH="2438400" progId="MSGraph.Chart.8">
                  <p:embed followColorScheme="full"/>
                  <p:pic>
                    <p:nvPicPr>
                      <p:cNvPr id="37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4700" y="2809703"/>
                        <a:ext cx="2467043" cy="243831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0" name="Straight Connector 39"/>
          <p:cNvCxnSpPr/>
          <p:nvPr>
            <p:custDataLst>
              <p:tags r:id="rId8"/>
            </p:custDataLst>
          </p:nvPr>
        </p:nvCxnSpPr>
        <p:spPr bwMode="auto">
          <a:xfrm>
            <a:off x="5091113" y="2781128"/>
            <a:ext cx="0" cy="1524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9" name="Straight Connector 38"/>
          <p:cNvCxnSpPr/>
          <p:nvPr>
            <p:custDataLst>
              <p:tags r:id="rId9"/>
            </p:custDataLst>
          </p:nvPr>
        </p:nvCxnSpPr>
        <p:spPr bwMode="auto">
          <a:xfrm>
            <a:off x="4038600" y="2781128"/>
            <a:ext cx="1052513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/>
          <p:nvPr>
            <p:custDataLst>
              <p:tags r:id="rId10"/>
            </p:custDataLst>
          </p:nvPr>
        </p:nvCxnSpPr>
        <p:spPr bwMode="auto">
          <a:xfrm flipV="1">
            <a:off x="4038600" y="2781128"/>
            <a:ext cx="0" cy="9906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3" name="Rectangle 42"/>
          <p:cNvSpPr>
            <a:spLocks noGrp="1" noChangeArrowheads="1"/>
          </p:cNvSpPr>
          <p:nvPr>
            <p:custDataLst>
              <p:tags r:id="rId11"/>
            </p:custDataLst>
          </p:nvPr>
        </p:nvSpPr>
        <p:spPr bwMode="auto">
          <a:xfrm>
            <a:off x="3854450" y="5179841"/>
            <a:ext cx="3683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179388" indent="-179388" algn="l" rtl="0" eaLnBrk="1" fontAlgn="base" hangingPunct="1">
              <a:lnSpc>
                <a:spcPts val="21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58775" indent="-179388" algn="l" rtl="0" eaLnBrk="1" fontAlgn="base" hangingPunct="1">
              <a:lnSpc>
                <a:spcPts val="21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ü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622300" indent="-180975" algn="l" rtl="0" eaLnBrk="1" fontAlgn="base" hangingPunct="1">
              <a:lnSpc>
                <a:spcPts val="21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622300" indent="-179388" algn="l" rtl="0" eaLnBrk="1" fontAlgn="base" hangingPunct="1">
              <a:lnSpc>
                <a:spcPts val="21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622300" indent="-179388" algn="l" rtl="0" eaLnBrk="1" fontAlgn="base" hangingPunct="1">
              <a:lnSpc>
                <a:spcPts val="21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1620838" indent="-176213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6pPr>
            <a:lvl7pPr marL="2078038" indent="-176213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7pPr>
            <a:lvl8pPr marL="2535238" indent="-176213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8pPr>
            <a:lvl9pPr marL="2992438" indent="-176213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fld id="{E86F4EB5-A5E4-4EF0-AFA9-898B4AB90F8E}" type="datetime'''''''美''''''''''''''国'''''''''''''''''''''''''''''''''''''">
              <a:rPr lang="zh-CN" altLang="en-US" b="0"/>
              <a:pPr marL="0" indent="0" algn="ctr">
                <a:lnSpc>
                  <a:spcPct val="100000"/>
                </a:lnSpc>
                <a:spcBef>
                  <a:spcPct val="0"/>
                </a:spcBef>
                <a:buNone/>
              </a:pPr>
              <a:t>美国</a:t>
            </a:fld>
            <a:endParaRPr lang="zh-CN" altLang="en-US" b="0">
              <a:latin typeface="Arial"/>
              <a:ea typeface="宋体"/>
              <a:cs typeface="Arial"/>
              <a:sym typeface="Arial"/>
            </a:endParaRPr>
          </a:p>
        </p:txBody>
      </p:sp>
      <p:sp>
        <p:nvSpPr>
          <p:cNvPr id="42" name="Oval 41"/>
          <p:cNvSpPr>
            <a:spLocks noGrp="1" noChangeArrowheads="1"/>
          </p:cNvSpPr>
          <p:nvPr>
            <p:custDataLst>
              <p:tags r:id="rId12"/>
            </p:custDataLst>
          </p:nvPr>
        </p:nvSpPr>
        <p:spPr bwMode="auto">
          <a:xfrm>
            <a:off x="4264025" y="2644603"/>
            <a:ext cx="600075" cy="2730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179388" indent="-179388" algn="l" rtl="0" eaLnBrk="1" fontAlgn="base" hangingPunct="1">
              <a:lnSpc>
                <a:spcPts val="21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58775" indent="-179388" algn="l" rtl="0" eaLnBrk="1" fontAlgn="base" hangingPunct="1">
              <a:lnSpc>
                <a:spcPts val="21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ü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622300" indent="-180975" algn="l" rtl="0" eaLnBrk="1" fontAlgn="base" hangingPunct="1">
              <a:lnSpc>
                <a:spcPts val="21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622300" indent="-179388" algn="l" rtl="0" eaLnBrk="1" fontAlgn="base" hangingPunct="1">
              <a:lnSpc>
                <a:spcPts val="21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622300" indent="-179388" algn="l" rtl="0" eaLnBrk="1" fontAlgn="base" hangingPunct="1">
              <a:lnSpc>
                <a:spcPts val="21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1620838" indent="-176213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6pPr>
            <a:lvl7pPr marL="2078038" indent="-176213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7pPr>
            <a:lvl8pPr marL="2535238" indent="-176213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8pPr>
            <a:lvl9pPr marL="2992438" indent="-176213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zh-CN" dirty="0">
                <a:latin typeface="Arial"/>
                <a:ea typeface="宋体"/>
                <a:cs typeface="Arial"/>
                <a:sym typeface="Arial"/>
              </a:rPr>
              <a:t>1.8</a:t>
            </a:r>
            <a:r>
              <a:rPr lang="zh-CN" altLang="en-US" dirty="0">
                <a:latin typeface="Arial"/>
                <a:ea typeface="宋体"/>
                <a:cs typeface="Arial"/>
                <a:sym typeface="Arial"/>
              </a:rPr>
              <a:t>倍</a:t>
            </a:r>
          </a:p>
        </p:txBody>
      </p:sp>
      <p:sp>
        <p:nvSpPr>
          <p:cNvPr id="41" name="Rectangle 40"/>
          <p:cNvSpPr>
            <a:spLocks noGrp="1" noChangeArrowheads="1"/>
          </p:cNvSpPr>
          <p:nvPr>
            <p:custDataLst>
              <p:tags r:id="rId13"/>
            </p:custDataLst>
          </p:nvPr>
        </p:nvSpPr>
        <p:spPr bwMode="auto">
          <a:xfrm>
            <a:off x="4906963" y="5179841"/>
            <a:ext cx="3683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179388" indent="-179388" algn="l" rtl="0" eaLnBrk="1" fontAlgn="base" hangingPunct="1">
              <a:lnSpc>
                <a:spcPts val="21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58775" indent="-179388" algn="l" rtl="0" eaLnBrk="1" fontAlgn="base" hangingPunct="1">
              <a:lnSpc>
                <a:spcPts val="21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ü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622300" indent="-180975" algn="l" rtl="0" eaLnBrk="1" fontAlgn="base" hangingPunct="1">
              <a:lnSpc>
                <a:spcPts val="21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622300" indent="-179388" algn="l" rtl="0" eaLnBrk="1" fontAlgn="base" hangingPunct="1">
              <a:lnSpc>
                <a:spcPts val="21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622300" indent="-179388" algn="l" rtl="0" eaLnBrk="1" fontAlgn="base" hangingPunct="1">
              <a:lnSpc>
                <a:spcPts val="21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1620838" indent="-176213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6pPr>
            <a:lvl7pPr marL="2078038" indent="-176213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7pPr>
            <a:lvl8pPr marL="2535238" indent="-176213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8pPr>
            <a:lvl9pPr marL="2992438" indent="-176213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fld id="{C798AE47-F08C-4FF1-AB45-6A718A61F955}" type="datetime'中''''''''''''''''''''''''''''''''''''''''''国'''''">
              <a:rPr lang="zh-CN" altLang="en-US" b="0"/>
              <a:pPr marL="0" indent="0" algn="ctr">
                <a:lnSpc>
                  <a:spcPct val="100000"/>
                </a:lnSpc>
                <a:spcBef>
                  <a:spcPct val="0"/>
                </a:spcBef>
                <a:buNone/>
              </a:pPr>
              <a:t>中国</a:t>
            </a:fld>
            <a:endParaRPr lang="zh-CN" altLang="en-US" b="0">
              <a:latin typeface="Arial"/>
              <a:ea typeface="宋体"/>
              <a:cs typeface="Arial"/>
              <a:sym typeface="Arial"/>
            </a:endParaRPr>
          </a:p>
        </p:txBody>
      </p:sp>
      <p:graphicFrame>
        <p:nvGraphicFramePr>
          <p:cNvPr id="44" name="Object 43"/>
          <p:cNvGraphicFramePr>
            <a:graphicFrameLocks noChangeAspect="1"/>
          </p:cNvGraphicFramePr>
          <p:nvPr>
            <p:custDataLst>
              <p:tags r:id="rId14"/>
            </p:custDataLst>
            <p:extLst/>
          </p:nvPr>
        </p:nvGraphicFramePr>
        <p:xfrm>
          <a:off x="6324600" y="3076403"/>
          <a:ext cx="2314643" cy="211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7" name="Chart" r:id="rId26" imgW="2314763" imgH="2114374" progId="MSGraph.Chart.8">
                  <p:embed followColorScheme="full"/>
                </p:oleObj>
              </mc:Choice>
              <mc:Fallback>
                <p:oleObj name="Chart" r:id="rId26" imgW="2314763" imgH="2114374" progId="MSGraph.Chart.8">
                  <p:embed followColorScheme="full"/>
                  <p:pic>
                    <p:nvPicPr>
                      <p:cNvPr id="44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3076403"/>
                        <a:ext cx="2314643" cy="2114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Rectangle 48"/>
          <p:cNvSpPr>
            <a:spLocks noGrp="1" noChangeArrowheads="1"/>
          </p:cNvSpPr>
          <p:nvPr>
            <p:custDataLst>
              <p:tags r:id="rId15"/>
            </p:custDataLst>
          </p:nvPr>
        </p:nvSpPr>
        <p:spPr bwMode="auto">
          <a:xfrm>
            <a:off x="6778625" y="5179841"/>
            <a:ext cx="3683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179388" indent="-179388" algn="l" rtl="0" eaLnBrk="1" fontAlgn="base" hangingPunct="1">
              <a:lnSpc>
                <a:spcPts val="21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58775" indent="-179388" algn="l" rtl="0" eaLnBrk="1" fontAlgn="base" hangingPunct="1">
              <a:lnSpc>
                <a:spcPts val="21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ü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622300" indent="-180975" algn="l" rtl="0" eaLnBrk="1" fontAlgn="base" hangingPunct="1">
              <a:lnSpc>
                <a:spcPts val="21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622300" indent="-179388" algn="l" rtl="0" eaLnBrk="1" fontAlgn="base" hangingPunct="1">
              <a:lnSpc>
                <a:spcPts val="21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622300" indent="-179388" algn="l" rtl="0" eaLnBrk="1" fontAlgn="base" hangingPunct="1">
              <a:lnSpc>
                <a:spcPts val="21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1620838" indent="-176213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6pPr>
            <a:lvl7pPr marL="2078038" indent="-176213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7pPr>
            <a:lvl8pPr marL="2535238" indent="-176213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8pPr>
            <a:lvl9pPr marL="2992438" indent="-176213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fld id="{3FB1C709-F93E-443A-954E-46B6A985F4CA}" type="datetime'''''''''''''''''''''''''''''''''''''''''美''''''''''国'''">
              <a:rPr lang="zh-CN" altLang="en-US" b="0"/>
              <a:pPr marL="0" indent="0" algn="ctr">
                <a:lnSpc>
                  <a:spcPct val="100000"/>
                </a:lnSpc>
                <a:spcBef>
                  <a:spcPct val="0"/>
                </a:spcBef>
                <a:buNone/>
              </a:pPr>
              <a:t>美国</a:t>
            </a:fld>
            <a:endParaRPr lang="zh-CN" altLang="en-US" b="0">
              <a:latin typeface="Arial"/>
              <a:ea typeface="宋体"/>
              <a:cs typeface="Arial"/>
              <a:sym typeface="Arial"/>
            </a:endParaRPr>
          </a:p>
        </p:txBody>
      </p:sp>
      <p:sp>
        <p:nvSpPr>
          <p:cNvPr id="48" name="Rectangle 47"/>
          <p:cNvSpPr>
            <a:spLocks noGrp="1" noChangeArrowheads="1"/>
          </p:cNvSpPr>
          <p:nvPr>
            <p:custDataLst>
              <p:tags r:id="rId16"/>
            </p:custDataLst>
          </p:nvPr>
        </p:nvSpPr>
        <p:spPr bwMode="gray">
          <a:xfrm>
            <a:off x="6716713" y="2971628"/>
            <a:ext cx="49371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25400" tIns="0" rIns="25400" bIns="0" numCol="1" spcCol="0" anchor="b" anchorCtr="0" compatLnSpc="1">
            <a:prstTxWarp prst="textNoShape">
              <a:avLst/>
            </a:prstTxWarp>
            <a:noAutofit/>
          </a:bodyPr>
          <a:lstStyle>
            <a:lvl1pPr marL="179388" indent="-179388" algn="l" rtl="0" eaLnBrk="1" fontAlgn="base" hangingPunct="1">
              <a:lnSpc>
                <a:spcPts val="21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58775" indent="-179388" algn="l" rtl="0" eaLnBrk="1" fontAlgn="base" hangingPunct="1">
              <a:lnSpc>
                <a:spcPts val="21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ü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622300" indent="-180975" algn="l" rtl="0" eaLnBrk="1" fontAlgn="base" hangingPunct="1">
              <a:lnSpc>
                <a:spcPts val="21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622300" indent="-179388" algn="l" rtl="0" eaLnBrk="1" fontAlgn="base" hangingPunct="1">
              <a:lnSpc>
                <a:spcPts val="21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622300" indent="-179388" algn="l" rtl="0" eaLnBrk="1" fontAlgn="base" hangingPunct="1">
              <a:lnSpc>
                <a:spcPts val="21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1620838" indent="-176213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6pPr>
            <a:lvl7pPr marL="2078038" indent="-176213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7pPr>
            <a:lvl8pPr marL="2535238" indent="-176213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8pPr>
            <a:lvl9pPr marL="2992438" indent="-176213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fld id="{098314BE-CAA6-463E-BD7F-FD1E51FBFC5B}" type="datetime'''''''''1,''''''''''''''''''''''''''0''''''''0''''0'''''''''''">
              <a:rPr lang="zh-CN" altLang="en-US" b="0"/>
              <a:pPr marL="0" indent="0" algn="ctr">
                <a:lnSpc>
                  <a:spcPct val="100000"/>
                </a:lnSpc>
                <a:spcBef>
                  <a:spcPct val="0"/>
                </a:spcBef>
                <a:buNone/>
              </a:pPr>
              <a:t>1,000</a:t>
            </a:fld>
            <a:endParaRPr lang="zh-CN" altLang="en-US" b="0" dirty="0">
              <a:latin typeface="Arial"/>
              <a:ea typeface="宋体"/>
              <a:cs typeface="Arial"/>
              <a:sym typeface="Arial"/>
            </a:endParaRPr>
          </a:p>
        </p:txBody>
      </p:sp>
      <p:sp>
        <p:nvSpPr>
          <p:cNvPr id="50" name="Rectangle 49"/>
          <p:cNvSpPr>
            <a:spLocks noGrp="1" noChangeArrowheads="1"/>
          </p:cNvSpPr>
          <p:nvPr>
            <p:custDataLst>
              <p:tags r:id="rId17"/>
            </p:custDataLst>
          </p:nvPr>
        </p:nvSpPr>
        <p:spPr bwMode="auto">
          <a:xfrm>
            <a:off x="7831138" y="5179841"/>
            <a:ext cx="3683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179388" indent="-179388" algn="l" rtl="0" eaLnBrk="1" fontAlgn="base" hangingPunct="1">
              <a:lnSpc>
                <a:spcPts val="21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58775" indent="-179388" algn="l" rtl="0" eaLnBrk="1" fontAlgn="base" hangingPunct="1">
              <a:lnSpc>
                <a:spcPts val="21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ü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622300" indent="-180975" algn="l" rtl="0" eaLnBrk="1" fontAlgn="base" hangingPunct="1">
              <a:lnSpc>
                <a:spcPts val="21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622300" indent="-179388" algn="l" rtl="0" eaLnBrk="1" fontAlgn="base" hangingPunct="1">
              <a:lnSpc>
                <a:spcPts val="21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622300" indent="-179388" algn="l" rtl="0" eaLnBrk="1" fontAlgn="base" hangingPunct="1">
              <a:lnSpc>
                <a:spcPts val="21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1620838" indent="-176213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6pPr>
            <a:lvl7pPr marL="2078038" indent="-176213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7pPr>
            <a:lvl8pPr marL="2535238" indent="-176213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8pPr>
            <a:lvl9pPr marL="2992438" indent="-176213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fld id="{21A84A17-C778-4BCB-88FF-8BB2E49F779E}" type="datetime'''''''''''''''''''''中''''''''''''''''''''国'''">
              <a:rPr lang="zh-CN" altLang="en-US" b="0"/>
              <a:pPr marL="0" indent="0" algn="ctr">
                <a:lnSpc>
                  <a:spcPct val="100000"/>
                </a:lnSpc>
                <a:spcBef>
                  <a:spcPct val="0"/>
                </a:spcBef>
                <a:buNone/>
              </a:pPr>
              <a:t>中国</a:t>
            </a:fld>
            <a:endParaRPr lang="zh-CN" altLang="en-US" b="0">
              <a:latin typeface="Arial"/>
              <a:ea typeface="宋体"/>
              <a:cs typeface="Arial"/>
              <a:sym typeface="Arial"/>
            </a:endParaRPr>
          </a:p>
        </p:txBody>
      </p:sp>
      <p:sp>
        <p:nvSpPr>
          <p:cNvPr id="27" name="Rectangle 47"/>
          <p:cNvSpPr>
            <a:spLocks noGrp="1" noChangeArrowheads="1"/>
          </p:cNvSpPr>
          <p:nvPr>
            <p:custDataLst>
              <p:tags r:id="rId18"/>
            </p:custDataLst>
          </p:nvPr>
        </p:nvSpPr>
        <p:spPr bwMode="gray">
          <a:xfrm>
            <a:off x="7768432" y="4556452"/>
            <a:ext cx="49371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25400" tIns="0" rIns="25400" bIns="0" numCol="1" spcCol="0" anchor="b" anchorCtr="0" compatLnSpc="1">
            <a:prstTxWarp prst="textNoShape">
              <a:avLst/>
            </a:prstTxWarp>
            <a:noAutofit/>
          </a:bodyPr>
          <a:lstStyle>
            <a:lvl1pPr marL="179388" indent="-179388" algn="l" rtl="0" eaLnBrk="1" fontAlgn="base" hangingPunct="1">
              <a:lnSpc>
                <a:spcPts val="21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58775" indent="-179388" algn="l" rtl="0" eaLnBrk="1" fontAlgn="base" hangingPunct="1">
              <a:lnSpc>
                <a:spcPts val="21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ü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622300" indent="-180975" algn="l" rtl="0" eaLnBrk="1" fontAlgn="base" hangingPunct="1">
              <a:lnSpc>
                <a:spcPts val="21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622300" indent="-179388" algn="l" rtl="0" eaLnBrk="1" fontAlgn="base" hangingPunct="1">
              <a:lnSpc>
                <a:spcPts val="21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622300" indent="-179388" algn="l" rtl="0" eaLnBrk="1" fontAlgn="base" hangingPunct="1">
              <a:lnSpc>
                <a:spcPts val="21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1620838" indent="-176213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6pPr>
            <a:lvl7pPr marL="2078038" indent="-176213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7pPr>
            <a:lvl8pPr marL="2535238" indent="-176213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8pPr>
            <a:lvl9pPr marL="2992438" indent="-176213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b="0" dirty="0">
                <a:latin typeface="Arial"/>
                <a:ea typeface="宋体"/>
                <a:cs typeface="Arial"/>
                <a:sym typeface="Arial"/>
              </a:rPr>
              <a:t>122</a:t>
            </a:r>
            <a:endParaRPr lang="zh-CN" altLang="en-US" b="0" dirty="0">
              <a:latin typeface="Arial"/>
              <a:ea typeface="宋体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45177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457352" y="2204864"/>
            <a:ext cx="2089196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buClr>
                <a:schemeClr val="tx2"/>
              </a:buClr>
            </a:pPr>
            <a:r>
              <a:rPr lang="en-US" altLang="zh-CN" sz="1800" b="0" dirty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2016</a:t>
            </a:r>
            <a:r>
              <a:rPr lang="zh-CN" altLang="en-US" sz="1800" b="0" dirty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年增至</a:t>
            </a:r>
            <a:r>
              <a:rPr lang="en-US" altLang="zh-CN" sz="1800" b="0" dirty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150</a:t>
            </a:r>
            <a:r>
              <a:rPr lang="zh-CN" altLang="en-US" sz="1800" b="0" dirty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家</a:t>
            </a: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" cstate="print"/>
          <a:srcRect l="28334" t="18673" r="33479" b="25219"/>
          <a:stretch>
            <a:fillRect/>
          </a:stretch>
        </p:blipFill>
        <p:spPr bwMode="auto">
          <a:xfrm>
            <a:off x="4129298" y="1484784"/>
            <a:ext cx="69734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2" cstate="print"/>
          <a:srcRect l="28334" t="18673" r="33479" b="25219"/>
          <a:stretch>
            <a:fillRect/>
          </a:stretch>
        </p:blipFill>
        <p:spPr bwMode="auto">
          <a:xfrm>
            <a:off x="3769088" y="2996953"/>
            <a:ext cx="69734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2" cstate="print"/>
          <a:srcRect l="28334" t="18673" r="33479" b="25219"/>
          <a:stretch>
            <a:fillRect/>
          </a:stretch>
        </p:blipFill>
        <p:spPr bwMode="auto">
          <a:xfrm>
            <a:off x="4489168" y="2996952"/>
            <a:ext cx="69734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2" cstate="print"/>
          <a:srcRect l="28334" t="18673" r="33479" b="25219"/>
          <a:stretch>
            <a:fillRect/>
          </a:stretch>
        </p:blipFill>
        <p:spPr bwMode="auto">
          <a:xfrm>
            <a:off x="3458316" y="4653137"/>
            <a:ext cx="69734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 cstate="print"/>
          <a:srcRect l="28334" t="18673" r="33479" b="25219"/>
          <a:stretch>
            <a:fillRect/>
          </a:stretch>
        </p:blipFill>
        <p:spPr bwMode="auto">
          <a:xfrm>
            <a:off x="4921216" y="4653137"/>
            <a:ext cx="69734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2" cstate="print"/>
          <a:srcRect l="28334" t="18673" r="33479" b="25219"/>
          <a:stretch>
            <a:fillRect/>
          </a:stretch>
        </p:blipFill>
        <p:spPr bwMode="auto">
          <a:xfrm>
            <a:off x="4178396" y="4653136"/>
            <a:ext cx="69734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3348828" y="3717034"/>
            <a:ext cx="2411756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CN"/>
            </a:defPPr>
            <a:lvl1pPr>
              <a:buClr>
                <a:schemeClr val="tx2"/>
              </a:buClr>
              <a:defRPr sz="1800" b="0">
                <a:latin typeface="微软雅黑" pitchFamily="34" charset="-122"/>
                <a:ea typeface="微软雅黑" pitchFamily="34" charset="-122"/>
                <a:cs typeface="Arial" pitchFamily="34" charset="0"/>
              </a:defRPr>
            </a:lvl1pPr>
          </a:lstStyle>
          <a:p>
            <a:pPr algn="ctr"/>
            <a:r>
              <a:rPr lang="en-US" altLang="zh-CN" dirty="0"/>
              <a:t>2017</a:t>
            </a:r>
            <a:r>
              <a:rPr lang="zh-CN" altLang="en-US" dirty="0"/>
              <a:t>年增至</a:t>
            </a:r>
            <a:r>
              <a:rPr lang="en-US" altLang="zh-CN" dirty="0"/>
              <a:t>500</a:t>
            </a:r>
            <a:r>
              <a:rPr lang="zh-CN" altLang="en-US" dirty="0"/>
              <a:t>家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203848" y="5435932"/>
            <a:ext cx="273726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buClr>
                <a:schemeClr val="tx2"/>
              </a:buClr>
            </a:pPr>
            <a:r>
              <a:rPr lang="en-US" altLang="zh-CN" sz="1800" b="0" dirty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2018</a:t>
            </a:r>
            <a:r>
              <a:rPr lang="zh-CN" altLang="en-US" sz="1800" b="0" dirty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年增至</a:t>
            </a:r>
            <a:r>
              <a:rPr lang="en-US" altLang="zh-CN" sz="1800" b="0" dirty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1000</a:t>
            </a:r>
            <a:r>
              <a:rPr lang="zh-CN" altLang="en-US" sz="1800" b="0" dirty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家</a:t>
            </a:r>
          </a:p>
        </p:txBody>
      </p:sp>
      <p:sp>
        <p:nvSpPr>
          <p:cNvPr id="2" name="左弧形箭头 1"/>
          <p:cNvSpPr/>
          <p:nvPr/>
        </p:nvSpPr>
        <p:spPr>
          <a:xfrm>
            <a:off x="2051720" y="1644189"/>
            <a:ext cx="1152128" cy="3847782"/>
          </a:xfrm>
          <a:prstGeom prst="curved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右弧形箭头 2"/>
          <p:cNvSpPr/>
          <p:nvPr/>
        </p:nvSpPr>
        <p:spPr>
          <a:xfrm>
            <a:off x="5909852" y="1588150"/>
            <a:ext cx="1223172" cy="3847782"/>
          </a:xfrm>
          <a:prstGeom prst="curvedLef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20107" y="1716487"/>
            <a:ext cx="461665" cy="370376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通过拓展，增加申报医院数量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36774" y="1531530"/>
            <a:ext cx="461665" cy="396044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通过培训，帮扶，增加认证通过率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18397" y="187211"/>
            <a:ext cx="8536222" cy="623390"/>
          </a:xfrm>
        </p:spPr>
        <p:txBody>
          <a:bodyPr>
            <a:normAutofit/>
          </a:bodyPr>
          <a:lstStyle/>
          <a:p>
            <a:pPr algn="l"/>
            <a:r>
              <a:rPr lang="zh-CN" altLang="en-US" sz="3200" dirty="0">
                <a:solidFill>
                  <a:srgbClr val="002060"/>
                </a:solidFill>
              </a:rPr>
              <a:t>如何达成建设</a:t>
            </a:r>
            <a:r>
              <a:rPr lang="en-US" altLang="zh-CN" sz="3200" dirty="0">
                <a:solidFill>
                  <a:srgbClr val="002060"/>
                </a:solidFill>
              </a:rPr>
              <a:t>1000</a:t>
            </a:r>
            <a:r>
              <a:rPr lang="zh-CN" altLang="en-US" sz="3200" dirty="0">
                <a:solidFill>
                  <a:srgbClr val="002060"/>
                </a:solidFill>
              </a:rPr>
              <a:t>家胸痛中心目标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55776" y="6093296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tx2"/>
              </a:buClr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双管齐下，齐头并进</a:t>
            </a:r>
          </a:p>
        </p:txBody>
      </p:sp>
    </p:spTree>
    <p:extLst>
      <p:ext uri="{BB962C8B-B14F-4D97-AF65-F5344CB8AC3E}">
        <p14:creationId xmlns:p14="http://schemas.microsoft.com/office/powerpoint/2010/main" val="28823299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755167" y="311183"/>
            <a:ext cx="8415338" cy="511200"/>
          </a:xfrm>
        </p:spPr>
        <p:txBody>
          <a:bodyPr>
            <a:noAutofit/>
          </a:bodyPr>
          <a:lstStyle/>
          <a:p>
            <a:pPr algn="l"/>
            <a:r>
              <a:rPr lang="zh-CN" altLang="en-US" sz="3200" dirty="0">
                <a:solidFill>
                  <a:srgbClr val="002060"/>
                </a:solidFill>
              </a:rPr>
              <a:t> 胸痛中心建设中的诸多难点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350033" y="1088503"/>
            <a:ext cx="2016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buClr>
                <a:schemeClr val="tx2"/>
              </a:buClr>
            </a:pPr>
            <a:r>
              <a:rPr lang="zh-CN" altLang="en-US" sz="1400" dirty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现状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302362" y="1088503"/>
            <a:ext cx="24912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buClr>
                <a:schemeClr val="tx2"/>
              </a:buClr>
            </a:pPr>
            <a:r>
              <a:rPr lang="zh-CN" altLang="en-US" sz="1400" dirty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原因分析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614729" y="1088503"/>
            <a:ext cx="2016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buClr>
                <a:schemeClr val="tx2"/>
              </a:buClr>
            </a:pPr>
            <a:r>
              <a:rPr lang="zh-CN" altLang="en-US" sz="1400" dirty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策略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50033" y="1520551"/>
            <a:ext cx="201622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n"/>
            </a:pPr>
            <a:r>
              <a:rPr lang="zh-CN" altLang="en-US" sz="1400" b="0" dirty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政府支持及资源不足</a:t>
            </a:r>
            <a:endParaRPr lang="en-US" altLang="zh-CN" sz="1400" b="0" dirty="0"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 marL="638175" lvl="1" indent="-180975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ü"/>
            </a:pPr>
            <a:r>
              <a:rPr lang="zh-CN" altLang="en-US" sz="1400" b="0" dirty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申请医院不足</a:t>
            </a:r>
            <a:endParaRPr lang="en-US" altLang="zh-CN" sz="1400" b="0" dirty="0"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 marL="638175" lvl="1" indent="-180975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ü"/>
            </a:pPr>
            <a:r>
              <a:rPr lang="zh-CN" altLang="en-US" sz="1400" b="0" dirty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评审流程较慢</a:t>
            </a:r>
            <a:endParaRPr lang="en-US" altLang="zh-CN" sz="1400" b="0" dirty="0"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3302361" y="1520551"/>
            <a:ext cx="309634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buClr>
                <a:schemeClr val="tx2"/>
              </a:buClr>
              <a:buFont typeface="Wingdings" pitchFamily="2" charset="2"/>
              <a:buChar char="n"/>
            </a:pPr>
            <a:r>
              <a:rPr lang="zh-CN" altLang="en-US" sz="1400" b="0" dirty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卫计委无明确指示</a:t>
            </a:r>
            <a:endParaRPr lang="en-US" altLang="zh-CN" sz="1400" b="0" dirty="0"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 marL="180975" indent="-180975">
              <a:buClr>
                <a:schemeClr val="tx2"/>
              </a:buClr>
              <a:buFont typeface="Wingdings" pitchFamily="2" charset="2"/>
              <a:buChar char="n"/>
            </a:pPr>
            <a:r>
              <a:rPr lang="zh-CN" altLang="en-US" sz="1400" b="0" dirty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医院重视度不够</a:t>
            </a:r>
            <a:endParaRPr lang="en-US" altLang="zh-CN" sz="1400" b="0" dirty="0"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 marL="180975" indent="-180975">
              <a:buClr>
                <a:schemeClr val="tx2"/>
              </a:buClr>
              <a:buFont typeface="Wingdings" pitchFamily="2" charset="2"/>
              <a:buChar char="n"/>
            </a:pPr>
            <a:r>
              <a:rPr lang="zh-CN" altLang="en-US" sz="1400" b="0" dirty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具备资质的医院有限</a:t>
            </a:r>
            <a:endParaRPr lang="en-US" altLang="zh-CN" sz="1400" b="0" dirty="0"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 marL="180975" indent="-180975">
              <a:buClr>
                <a:schemeClr val="tx2"/>
              </a:buClr>
              <a:buFont typeface="Wingdings" pitchFamily="2" charset="2"/>
              <a:buChar char="n"/>
            </a:pPr>
            <a:r>
              <a:rPr lang="zh-CN" altLang="en-US" sz="1400" b="0" dirty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审核工作人员不足</a:t>
            </a:r>
            <a:endParaRPr lang="en-US" altLang="zh-CN" sz="1400" b="0" dirty="0"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 marL="180975" indent="-180975">
              <a:buClr>
                <a:schemeClr val="tx2"/>
              </a:buClr>
              <a:buFont typeface="Wingdings" pitchFamily="2" charset="2"/>
              <a:buChar char="n"/>
            </a:pPr>
            <a:endParaRPr lang="en-US" altLang="zh-CN" sz="1400" b="0" dirty="0"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6614729" y="1520551"/>
            <a:ext cx="25557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buClr>
                <a:schemeClr val="tx2"/>
              </a:buClr>
              <a:buFont typeface="Wingdings" pitchFamily="2" charset="2"/>
              <a:buChar char="n"/>
            </a:pPr>
            <a:r>
              <a:rPr lang="zh-CN" altLang="en-US" sz="1400" b="0" dirty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争取政府资源，加大宣传</a:t>
            </a:r>
            <a:endParaRPr lang="en-US" altLang="zh-CN" sz="1400" b="0" dirty="0"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 marL="180975" indent="-180975">
              <a:buClr>
                <a:schemeClr val="tx2"/>
              </a:buClr>
              <a:buFont typeface="Wingdings" pitchFamily="2" charset="2"/>
              <a:buChar char="n"/>
            </a:pPr>
            <a:r>
              <a:rPr lang="zh-CN" altLang="en-US" sz="1400" b="0" dirty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加大培训指导</a:t>
            </a:r>
            <a:endParaRPr lang="en-US" altLang="zh-CN" sz="1400" b="0" dirty="0"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 marL="180975" indent="-180975">
              <a:buClr>
                <a:schemeClr val="tx2"/>
              </a:buClr>
              <a:buFont typeface="Wingdings" pitchFamily="2" charset="2"/>
              <a:buChar char="n"/>
            </a:pPr>
            <a:r>
              <a:rPr lang="zh-CN" altLang="en-US" sz="1400" b="0" dirty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增加评审工作人员</a:t>
            </a:r>
            <a:endParaRPr lang="en-US" altLang="zh-CN" sz="1400" b="0" dirty="0"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 marL="180975" indent="-180975">
              <a:buClr>
                <a:schemeClr val="tx2"/>
              </a:buClr>
            </a:pPr>
            <a:endParaRPr lang="en-US" altLang="zh-CN" sz="1400" b="0" dirty="0"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10" name="TextBox 11"/>
          <p:cNvSpPr txBox="1"/>
          <p:nvPr/>
        </p:nvSpPr>
        <p:spPr>
          <a:xfrm>
            <a:off x="350033" y="2751508"/>
            <a:ext cx="201622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n"/>
            </a:pPr>
            <a:r>
              <a:rPr lang="zh-CN" altLang="en-US" sz="1400" b="0" dirty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培训不足</a:t>
            </a:r>
            <a:endParaRPr lang="en-US" altLang="zh-CN" sz="1400" b="0" dirty="0"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 marL="638175" lvl="1" indent="-180975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ü"/>
            </a:pPr>
            <a:r>
              <a:rPr lang="zh-CN" altLang="en-US" sz="1400" b="0" dirty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评审中心</a:t>
            </a:r>
            <a:r>
              <a:rPr lang="en-US" altLang="zh-CN" sz="1400" b="0" dirty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4</a:t>
            </a:r>
            <a:r>
              <a:rPr lang="zh-CN" altLang="en-US" sz="1400" b="0" dirty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家</a:t>
            </a:r>
            <a:endParaRPr lang="en-US" altLang="zh-CN" sz="1400" b="0" dirty="0"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 marL="638175" lvl="1" indent="-180975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ü"/>
            </a:pPr>
            <a:r>
              <a:rPr lang="zh-CN" altLang="en-US" sz="1400" b="0" dirty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培训数量有限</a:t>
            </a:r>
          </a:p>
        </p:txBody>
      </p:sp>
      <p:sp>
        <p:nvSpPr>
          <p:cNvPr id="11" name="TextBox 12"/>
          <p:cNvSpPr txBox="1"/>
          <p:nvPr/>
        </p:nvSpPr>
        <p:spPr>
          <a:xfrm>
            <a:off x="3347518" y="2751508"/>
            <a:ext cx="2691147" cy="777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spcBef>
                <a:spcPts val="300"/>
              </a:spcBef>
              <a:buClr>
                <a:schemeClr val="tx2"/>
              </a:buClr>
              <a:buFont typeface="Wingdings" pitchFamily="2" charset="2"/>
              <a:buChar char="n"/>
            </a:pPr>
            <a:r>
              <a:rPr lang="zh-CN" altLang="en-US" sz="1400" b="0" dirty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参考发达国家（如美国），</a:t>
            </a:r>
            <a:r>
              <a:rPr lang="en-US" altLang="zh-CN" sz="1400" b="0" dirty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20</a:t>
            </a:r>
            <a:r>
              <a:rPr lang="zh-CN" altLang="en-US" sz="1400" b="0" dirty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个评审中心</a:t>
            </a:r>
            <a:endParaRPr lang="en-US" altLang="zh-CN" sz="1400" b="0" dirty="0"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 marL="180975" indent="-180975">
              <a:spcBef>
                <a:spcPts val="300"/>
              </a:spcBef>
              <a:buClr>
                <a:schemeClr val="tx2"/>
              </a:buClr>
              <a:buFont typeface="Wingdings" pitchFamily="2" charset="2"/>
              <a:buChar char="n"/>
            </a:pPr>
            <a:r>
              <a:rPr lang="zh-CN" altLang="en-US" sz="1400" b="0" dirty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各中心举办培训数量有限</a:t>
            </a:r>
            <a:endParaRPr lang="en-US" altLang="zh-CN" sz="1400" b="0" dirty="0"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12" name="TextBox 13"/>
          <p:cNvSpPr txBox="1"/>
          <p:nvPr/>
        </p:nvSpPr>
        <p:spPr>
          <a:xfrm>
            <a:off x="6614729" y="2751508"/>
            <a:ext cx="22322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buClr>
                <a:schemeClr val="tx2"/>
              </a:buClr>
              <a:buFont typeface="Wingdings" pitchFamily="2" charset="2"/>
              <a:buChar char="n"/>
            </a:pPr>
            <a:r>
              <a:rPr lang="zh-CN" altLang="en-US" sz="1400" b="0" dirty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效仿美国，增至</a:t>
            </a:r>
            <a:r>
              <a:rPr lang="en-US" altLang="zh-CN" sz="1400" b="0" dirty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20</a:t>
            </a:r>
            <a:r>
              <a:rPr lang="zh-CN" altLang="en-US" sz="1400" b="0" dirty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个（？）认证中心</a:t>
            </a:r>
            <a:endParaRPr lang="en-US" altLang="zh-CN" sz="1400" b="0" dirty="0"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 marL="180975" indent="-180975">
              <a:buClr>
                <a:schemeClr val="tx2"/>
              </a:buClr>
              <a:buFont typeface="Wingdings" pitchFamily="2" charset="2"/>
              <a:buChar char="n"/>
            </a:pPr>
            <a:r>
              <a:rPr lang="zh-CN" altLang="en-US" sz="1400" b="0" dirty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大量的现场评审及再培训等工作</a:t>
            </a:r>
            <a:endParaRPr lang="en-US" altLang="zh-CN" sz="1400" b="0" dirty="0"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cxnSp>
        <p:nvCxnSpPr>
          <p:cNvPr id="13" name="Straight Connector 14"/>
          <p:cNvCxnSpPr/>
          <p:nvPr/>
        </p:nvCxnSpPr>
        <p:spPr bwMode="auto">
          <a:xfrm>
            <a:off x="422041" y="2672679"/>
            <a:ext cx="842493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6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extBox 15"/>
          <p:cNvSpPr txBox="1"/>
          <p:nvPr/>
        </p:nvSpPr>
        <p:spPr>
          <a:xfrm>
            <a:off x="350033" y="4472879"/>
            <a:ext cx="2016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n"/>
            </a:pPr>
            <a:r>
              <a:rPr lang="zh-CN" altLang="en-US" sz="1400" b="0" dirty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质控体系单一</a:t>
            </a:r>
            <a:r>
              <a:rPr lang="en-US" altLang="zh-CN" sz="1400" b="0" dirty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 </a:t>
            </a:r>
          </a:p>
        </p:txBody>
      </p:sp>
      <p:sp>
        <p:nvSpPr>
          <p:cNvPr id="15" name="TextBox 16"/>
          <p:cNvSpPr txBox="1"/>
          <p:nvPr/>
        </p:nvSpPr>
        <p:spPr>
          <a:xfrm>
            <a:off x="350033" y="3968823"/>
            <a:ext cx="2016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n"/>
            </a:pPr>
            <a:r>
              <a:rPr lang="zh-CN" altLang="en-US" sz="1400" b="0" dirty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专家库</a:t>
            </a:r>
            <a:r>
              <a:rPr lang="en-US" altLang="zh-CN" sz="1400" b="0" dirty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50</a:t>
            </a:r>
            <a:r>
              <a:rPr lang="zh-CN" altLang="en-US" sz="1400" b="0" dirty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人</a:t>
            </a:r>
          </a:p>
        </p:txBody>
      </p:sp>
      <p:sp>
        <p:nvSpPr>
          <p:cNvPr id="16" name="TextBox 17"/>
          <p:cNvSpPr txBox="1"/>
          <p:nvPr/>
        </p:nvSpPr>
        <p:spPr>
          <a:xfrm>
            <a:off x="6614729" y="4454876"/>
            <a:ext cx="20162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buClr>
                <a:schemeClr val="tx2"/>
              </a:buClr>
              <a:buFont typeface="Wingdings" pitchFamily="2" charset="2"/>
              <a:buChar char="n"/>
            </a:pPr>
            <a:r>
              <a:rPr lang="zh-CN" altLang="en-US" sz="1400" b="0" dirty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设定完善的评审体系</a:t>
            </a:r>
            <a:endParaRPr lang="en-US" altLang="zh-CN" sz="1400" b="0" dirty="0"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 marL="180975" indent="-180975">
              <a:buClr>
                <a:schemeClr val="tx2"/>
              </a:buClr>
              <a:buFont typeface="Wingdings" pitchFamily="2" charset="2"/>
              <a:buChar char="n"/>
            </a:pPr>
            <a:r>
              <a:rPr lang="zh-CN" altLang="en-US" sz="1400" b="0" dirty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建立数据质控体系</a:t>
            </a:r>
            <a:endParaRPr lang="en-US" altLang="zh-CN" sz="1400" b="0" dirty="0"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 marL="180975" indent="-180975">
              <a:buClr>
                <a:schemeClr val="tx2"/>
              </a:buClr>
              <a:buFont typeface="Wingdings" pitchFamily="2" charset="2"/>
              <a:buChar char="n"/>
            </a:pPr>
            <a:r>
              <a:rPr lang="zh-CN" altLang="en-US" sz="1400" b="0" dirty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设定专家和评审中心的评估体系</a:t>
            </a:r>
            <a:endParaRPr lang="en-US" altLang="zh-CN" sz="1400" b="0" dirty="0"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cxnSp>
        <p:nvCxnSpPr>
          <p:cNvPr id="17" name="Straight Connector 18"/>
          <p:cNvCxnSpPr/>
          <p:nvPr/>
        </p:nvCxnSpPr>
        <p:spPr bwMode="auto">
          <a:xfrm>
            <a:off x="422041" y="6517288"/>
            <a:ext cx="842493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9"/>
          <p:cNvCxnSpPr/>
          <p:nvPr/>
        </p:nvCxnSpPr>
        <p:spPr bwMode="auto">
          <a:xfrm>
            <a:off x="422041" y="1448543"/>
            <a:ext cx="273630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20"/>
          <p:cNvCxnSpPr/>
          <p:nvPr/>
        </p:nvCxnSpPr>
        <p:spPr bwMode="auto">
          <a:xfrm>
            <a:off x="3374370" y="1448543"/>
            <a:ext cx="259228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21"/>
          <p:cNvCxnSpPr/>
          <p:nvPr/>
        </p:nvCxnSpPr>
        <p:spPr bwMode="auto">
          <a:xfrm>
            <a:off x="6614729" y="1448543"/>
            <a:ext cx="223224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2"/>
          <p:cNvCxnSpPr/>
          <p:nvPr/>
        </p:nvCxnSpPr>
        <p:spPr bwMode="auto">
          <a:xfrm>
            <a:off x="422041" y="3896815"/>
            <a:ext cx="842493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6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TextBox 23"/>
          <p:cNvSpPr txBox="1"/>
          <p:nvPr/>
        </p:nvSpPr>
        <p:spPr>
          <a:xfrm>
            <a:off x="3347517" y="3968823"/>
            <a:ext cx="31231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spcBef>
                <a:spcPts val="300"/>
              </a:spcBef>
              <a:buClr>
                <a:schemeClr val="tx2"/>
              </a:buClr>
              <a:buFont typeface="Wingdings" pitchFamily="2" charset="2"/>
              <a:buChar char="n"/>
            </a:pPr>
            <a:r>
              <a:rPr lang="zh-CN" altLang="en-US" sz="1400" b="0" dirty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专家人数较少，限制评审进度</a:t>
            </a:r>
            <a:endParaRPr lang="en-US" altLang="zh-CN" sz="1400" b="0" dirty="0"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cxnSp>
        <p:nvCxnSpPr>
          <p:cNvPr id="23" name="Straight Connector 24"/>
          <p:cNvCxnSpPr/>
          <p:nvPr/>
        </p:nvCxnSpPr>
        <p:spPr bwMode="auto">
          <a:xfrm>
            <a:off x="422041" y="4400871"/>
            <a:ext cx="842493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6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TextBox 25"/>
          <p:cNvSpPr txBox="1"/>
          <p:nvPr/>
        </p:nvSpPr>
        <p:spPr>
          <a:xfrm>
            <a:off x="3347517" y="4453134"/>
            <a:ext cx="3123196" cy="1069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spcBef>
                <a:spcPts val="300"/>
              </a:spcBef>
              <a:buClr>
                <a:schemeClr val="tx2"/>
              </a:buClr>
              <a:buFont typeface="Wingdings" pitchFamily="2" charset="2"/>
              <a:buChar char="n"/>
            </a:pPr>
            <a:r>
              <a:rPr lang="zh-CN" altLang="en-US" sz="1400" b="0" dirty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目前仅有评审标准</a:t>
            </a:r>
            <a:endParaRPr lang="en-US" altLang="zh-CN" sz="1400" b="0" dirty="0"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 marL="180975" indent="-180975">
              <a:spcBef>
                <a:spcPts val="300"/>
              </a:spcBef>
              <a:buClr>
                <a:schemeClr val="tx2"/>
              </a:buClr>
              <a:buFont typeface="Wingdings" pitchFamily="2" charset="2"/>
              <a:buChar char="n"/>
            </a:pPr>
            <a:r>
              <a:rPr lang="zh-CN" altLang="en-US" sz="1400" b="0" dirty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无持续评审标准</a:t>
            </a:r>
            <a:endParaRPr lang="en-US" altLang="zh-CN" sz="1400" b="0" dirty="0"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 marL="180975" indent="-180975">
              <a:spcBef>
                <a:spcPts val="300"/>
              </a:spcBef>
              <a:buClr>
                <a:schemeClr val="tx2"/>
              </a:buClr>
              <a:buFont typeface="Wingdings" pitchFamily="2" charset="2"/>
              <a:buChar char="n"/>
            </a:pPr>
            <a:r>
              <a:rPr lang="zh-CN" altLang="en-US" sz="1400" b="0" dirty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无数据质控体系</a:t>
            </a:r>
            <a:endParaRPr lang="en-US" altLang="zh-CN" sz="1400" b="0" dirty="0"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 marL="180975" indent="-180975">
              <a:spcBef>
                <a:spcPts val="300"/>
              </a:spcBef>
              <a:buClr>
                <a:schemeClr val="tx2"/>
              </a:buClr>
              <a:buFont typeface="Wingdings" pitchFamily="2" charset="2"/>
              <a:buChar char="n"/>
            </a:pPr>
            <a:r>
              <a:rPr lang="zh-CN" altLang="en-US" sz="1400" b="0" dirty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无专家和评审中心的考核标准</a:t>
            </a:r>
            <a:endParaRPr lang="en-US" altLang="zh-CN" sz="1400" b="0" dirty="0"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25" name="TextBox 26"/>
          <p:cNvSpPr txBox="1"/>
          <p:nvPr/>
        </p:nvSpPr>
        <p:spPr>
          <a:xfrm>
            <a:off x="350033" y="6085240"/>
            <a:ext cx="2016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n"/>
            </a:pPr>
            <a:r>
              <a:rPr lang="zh-CN" altLang="en-US" sz="1400" b="0" dirty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基层建设空白</a:t>
            </a:r>
          </a:p>
        </p:txBody>
      </p:sp>
      <p:sp>
        <p:nvSpPr>
          <p:cNvPr id="26" name="TextBox 27"/>
          <p:cNvSpPr txBox="1"/>
          <p:nvPr/>
        </p:nvSpPr>
        <p:spPr>
          <a:xfrm>
            <a:off x="3347517" y="6085240"/>
            <a:ext cx="31231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spcBef>
                <a:spcPts val="300"/>
              </a:spcBef>
              <a:buClr>
                <a:schemeClr val="tx2"/>
              </a:buClr>
              <a:buFont typeface="Wingdings" pitchFamily="2" charset="2"/>
              <a:buChar char="n"/>
            </a:pPr>
            <a:r>
              <a:rPr lang="zh-CN" altLang="en-US" sz="1400" b="0" dirty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各方资源不足</a:t>
            </a:r>
            <a:endParaRPr lang="en-US" altLang="zh-CN" sz="1400" b="0" dirty="0"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cxnSp>
        <p:nvCxnSpPr>
          <p:cNvPr id="27" name="Straight Connector 28"/>
          <p:cNvCxnSpPr/>
          <p:nvPr/>
        </p:nvCxnSpPr>
        <p:spPr bwMode="auto">
          <a:xfrm>
            <a:off x="422041" y="5480991"/>
            <a:ext cx="842493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6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8" name="TextBox 29"/>
          <p:cNvSpPr txBox="1"/>
          <p:nvPr/>
        </p:nvSpPr>
        <p:spPr>
          <a:xfrm>
            <a:off x="350033" y="5605262"/>
            <a:ext cx="2016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n"/>
            </a:pPr>
            <a:r>
              <a:rPr lang="zh-CN" altLang="en-US" sz="1400" b="0" dirty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信息化推进较为困难</a:t>
            </a:r>
          </a:p>
        </p:txBody>
      </p:sp>
      <p:sp>
        <p:nvSpPr>
          <p:cNvPr id="29" name="TextBox 31"/>
          <p:cNvSpPr txBox="1"/>
          <p:nvPr/>
        </p:nvSpPr>
        <p:spPr>
          <a:xfrm>
            <a:off x="3347517" y="5605262"/>
            <a:ext cx="31231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spcBef>
                <a:spcPts val="300"/>
              </a:spcBef>
              <a:buClr>
                <a:schemeClr val="tx2"/>
              </a:buClr>
              <a:buFont typeface="Wingdings" pitchFamily="2" charset="2"/>
              <a:buChar char="n"/>
            </a:pPr>
            <a:r>
              <a:rPr lang="zh-CN" altLang="en-US" sz="1400" b="0" dirty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没有成熟的系统为项目做减法</a:t>
            </a:r>
            <a:endParaRPr lang="en-US" altLang="zh-CN" sz="1400" b="0" dirty="0"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cxnSp>
        <p:nvCxnSpPr>
          <p:cNvPr id="30" name="Straight Connector 32"/>
          <p:cNvCxnSpPr/>
          <p:nvPr/>
        </p:nvCxnSpPr>
        <p:spPr bwMode="auto">
          <a:xfrm>
            <a:off x="422041" y="5985047"/>
            <a:ext cx="842493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6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31" name="TextBox 33"/>
          <p:cNvSpPr txBox="1"/>
          <p:nvPr/>
        </p:nvSpPr>
        <p:spPr>
          <a:xfrm>
            <a:off x="6614729" y="3968823"/>
            <a:ext cx="31231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spcBef>
                <a:spcPts val="300"/>
              </a:spcBef>
              <a:buClr>
                <a:schemeClr val="tx2"/>
              </a:buClr>
              <a:buFont typeface="Wingdings" pitchFamily="2" charset="2"/>
              <a:buChar char="n"/>
            </a:pPr>
            <a:r>
              <a:rPr lang="zh-CN" altLang="en-US" sz="1400" b="0" dirty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增加培训专家</a:t>
            </a:r>
            <a:endParaRPr lang="en-US" altLang="zh-CN" sz="1400" b="0" dirty="0"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32" name="TextBox 34"/>
          <p:cNvSpPr txBox="1"/>
          <p:nvPr/>
        </p:nvSpPr>
        <p:spPr>
          <a:xfrm>
            <a:off x="6614729" y="5625007"/>
            <a:ext cx="31231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spcBef>
                <a:spcPts val="300"/>
              </a:spcBef>
              <a:buClr>
                <a:schemeClr val="tx2"/>
              </a:buClr>
              <a:buFont typeface="Wingdings" pitchFamily="2" charset="2"/>
              <a:buChar char="n"/>
            </a:pPr>
            <a:r>
              <a:rPr lang="zh-CN" altLang="en-US" sz="1400" b="0" dirty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寻找成熟的信息合作伙伴 </a:t>
            </a:r>
            <a:endParaRPr lang="en-US" altLang="zh-CN" sz="1400" b="0" dirty="0"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33" name="TextBox 35"/>
          <p:cNvSpPr txBox="1"/>
          <p:nvPr/>
        </p:nvSpPr>
        <p:spPr>
          <a:xfrm>
            <a:off x="6614729" y="6109318"/>
            <a:ext cx="233048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180975" indent="-180975">
              <a:spcBef>
                <a:spcPts val="300"/>
              </a:spcBef>
              <a:buClr>
                <a:schemeClr val="tx2"/>
              </a:buClr>
              <a:buFont typeface="Wingdings" pitchFamily="2" charset="2"/>
              <a:buChar char="n"/>
            </a:pPr>
            <a:r>
              <a:rPr lang="zh-CN" altLang="en-US" sz="1400" b="0" dirty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成立基层胸痛评审体系</a:t>
            </a:r>
            <a:endParaRPr lang="en-US" altLang="zh-CN" sz="1400" b="0" dirty="0"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073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 txBox="1">
            <a:spLocks/>
          </p:cNvSpPr>
          <p:nvPr/>
        </p:nvSpPr>
        <p:spPr>
          <a:xfrm>
            <a:off x="790309" y="0"/>
            <a:ext cx="7976992" cy="9284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800" b="1" dirty="0">
                <a:latin typeface="微软雅黑" pitchFamily="34" charset="-122"/>
                <a:cs typeface="Times New Roman" pitchFamily="18" charset="0"/>
              </a:rPr>
              <a:t> </a:t>
            </a:r>
            <a:r>
              <a:rPr lang="zh-CN" altLang="en-US" sz="32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急性心梗救治：技术可以改变预后？</a:t>
            </a:r>
          </a:p>
        </p:txBody>
      </p:sp>
      <p:graphicFrame>
        <p:nvGraphicFramePr>
          <p:cNvPr id="9" name="图示 8"/>
          <p:cNvGraphicFramePr/>
          <p:nvPr>
            <p:extLst>
              <p:ext uri="{D42A27DB-BD31-4B8C-83A1-F6EECF244321}">
                <p14:modId xmlns:p14="http://schemas.microsoft.com/office/powerpoint/2010/main" val="3635132060"/>
              </p:ext>
            </p:extLst>
          </p:nvPr>
        </p:nvGraphicFramePr>
        <p:xfrm>
          <a:off x="790309" y="1095149"/>
          <a:ext cx="8858312" cy="45000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矩形 5"/>
          <p:cNvSpPr>
            <a:spLocks noChangeArrowheads="1"/>
          </p:cNvSpPr>
          <p:nvPr/>
        </p:nvSpPr>
        <p:spPr bwMode="auto">
          <a:xfrm>
            <a:off x="790309" y="2063014"/>
            <a:ext cx="2226733" cy="909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7925" tIns="38963" rIns="77925" bIns="38963">
            <a:spAutoFit/>
          </a:bodyPr>
          <a:lstStyle/>
          <a:p>
            <a:pPr algn="just"/>
            <a:r>
              <a:rPr lang="en-US" altLang="zh-CN" b="1" u="sng" dirty="0">
                <a:solidFill>
                  <a:srgbClr val="4F81B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&lt; 1960s</a:t>
            </a:r>
            <a:r>
              <a:rPr lang="zh-CN" altLang="en-US" b="1" u="sng" dirty="0">
                <a:solidFill>
                  <a:srgbClr val="4F81B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保守治疗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院内死亡率 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％</a:t>
            </a:r>
          </a:p>
        </p:txBody>
      </p:sp>
      <p:sp>
        <p:nvSpPr>
          <p:cNvPr id="11" name="矩形 6"/>
          <p:cNvSpPr>
            <a:spLocks noChangeArrowheads="1"/>
          </p:cNvSpPr>
          <p:nvPr/>
        </p:nvSpPr>
        <p:spPr bwMode="auto">
          <a:xfrm>
            <a:off x="2183759" y="3139379"/>
            <a:ext cx="2336800" cy="909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7925" tIns="38963" rIns="77925" bIns="38963">
            <a:spAutoFit/>
          </a:bodyPr>
          <a:lstStyle/>
          <a:p>
            <a:pPr algn="just"/>
            <a:r>
              <a:rPr lang="en-US" altLang="zh-CN" b="1" u="sng" dirty="0">
                <a:solidFill>
                  <a:srgbClr val="4F81B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1960s</a:t>
            </a:r>
            <a:r>
              <a:rPr lang="zh-CN" altLang="en-US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/>
            <a:r>
              <a:rPr lang="en-US" altLang="zh-CN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CCU</a:t>
            </a:r>
          </a:p>
          <a:p>
            <a:pPr algn="just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院内死亡率 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％</a:t>
            </a:r>
          </a:p>
        </p:txBody>
      </p:sp>
      <p:sp>
        <p:nvSpPr>
          <p:cNvPr id="12" name="矩形 7"/>
          <p:cNvSpPr>
            <a:spLocks noChangeArrowheads="1"/>
          </p:cNvSpPr>
          <p:nvPr/>
        </p:nvSpPr>
        <p:spPr bwMode="auto">
          <a:xfrm>
            <a:off x="3796553" y="4135023"/>
            <a:ext cx="2296583" cy="909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7925" tIns="38963" rIns="77925" bIns="38963">
            <a:spAutoFit/>
          </a:bodyPr>
          <a:lstStyle/>
          <a:p>
            <a:pPr algn="just"/>
            <a:r>
              <a:rPr lang="en-US" altLang="zh-CN" b="1" u="sng" dirty="0">
                <a:solidFill>
                  <a:srgbClr val="4F81B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1980s</a:t>
            </a:r>
            <a:r>
              <a:rPr lang="en-US" altLang="zh-CN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pPr algn="just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溶栓治疗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院内死亡率 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&lt;10%</a:t>
            </a:r>
            <a:endParaRPr lang="zh-CN" altLang="en-US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8"/>
          <p:cNvSpPr>
            <a:spLocks noChangeArrowheads="1"/>
          </p:cNvSpPr>
          <p:nvPr/>
        </p:nvSpPr>
        <p:spPr bwMode="auto">
          <a:xfrm>
            <a:off x="5828092" y="4771496"/>
            <a:ext cx="2361751" cy="909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7925" tIns="38963" rIns="77925" bIns="38963">
            <a:spAutoFit/>
          </a:bodyPr>
          <a:lstStyle/>
          <a:p>
            <a:pPr algn="just"/>
            <a:r>
              <a:rPr lang="en-US" altLang="zh-CN" b="1" u="sng" dirty="0">
                <a:solidFill>
                  <a:srgbClr val="4F81B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1990s </a:t>
            </a:r>
          </a:p>
          <a:p>
            <a:pPr algn="just"/>
            <a:r>
              <a:rPr lang="en-US" altLang="zh-CN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PCI</a:t>
            </a:r>
          </a:p>
          <a:p>
            <a:pPr algn="just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院内死亡率 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&lt; 5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％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1355" y="278005"/>
            <a:ext cx="8415338" cy="511200"/>
          </a:xfrm>
        </p:spPr>
        <p:txBody>
          <a:bodyPr>
            <a:noAutofit/>
          </a:bodyPr>
          <a:lstStyle/>
          <a:p>
            <a:pPr algn="l"/>
            <a:r>
              <a:rPr lang="zh-CN" altLang="en-US" sz="3200" dirty="0">
                <a:solidFill>
                  <a:srgbClr val="002060"/>
                </a:solidFill>
              </a:rPr>
              <a:t>胸痛中心加速建设项目计划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278024" y="2210831"/>
            <a:ext cx="1319670" cy="3282800"/>
          </a:xfrm>
          <a:prstGeom prst="rect">
            <a:avLst/>
          </a:prstGeom>
          <a:noFill/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n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取得国家卫计委支持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indent="0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n"/>
            </a:pPr>
            <a:endParaRPr kumimoji="0" lang="en-US" altLang="zh-CN" sz="1400" b="1" i="0" u="none" strike="noStrike" cap="none" normalizeH="0" dirty="0">
              <a:ln>
                <a:noFill/>
              </a:ln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indent="0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n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通过各级启动会扩大在地方卫计委影响力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indent="0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n"/>
            </a:pP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indent="0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n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院长平台的扩大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indent="0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n"/>
            </a:pP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indent="0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n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加大媒体宣传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indent="0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n"/>
            </a:pP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indent="0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n"/>
            </a:pP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indent="0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indent="0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78024" y="1565602"/>
            <a:ext cx="1319670" cy="64065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r>
              <a:rPr kumimoji="0" lang="zh-CN" altLang="en-US" sz="1400" b="1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政府借力</a:t>
            </a:r>
            <a:endParaRPr kumimoji="0" lang="en-US" altLang="zh-CN" sz="1400" b="1" i="0" u="none" strike="noStrike" cap="none" normalizeH="0" dirty="0">
              <a:ln>
                <a:noFill/>
              </a:ln>
              <a:solidFill>
                <a:srgbClr val="00206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741710" y="2210831"/>
            <a:ext cx="1319670" cy="3282800"/>
          </a:xfrm>
          <a:prstGeom prst="rect">
            <a:avLst/>
          </a:prstGeom>
          <a:noFill/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>
              <a:buFont typeface="Wingdings" pitchFamily="2" charset="2"/>
              <a:buChar char="n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简化工作平台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Wingdings" pitchFamily="2" charset="2"/>
              <a:buChar char="n"/>
            </a:pP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Wingdings" pitchFamily="2" charset="2"/>
              <a:buChar char="n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打造区域协同救治信息共享平台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Wingdings" pitchFamily="2" charset="2"/>
              <a:buChar char="n"/>
            </a:pP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Wingdings" pitchFamily="2" charset="2"/>
              <a:buChar char="n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患者管理平台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indent="0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n"/>
            </a:pPr>
            <a:endParaRPr kumimoji="0" lang="en-US" altLang="zh-CN" sz="1400" b="1" i="0" u="none" strike="noStrike" cap="none" normalizeH="0" dirty="0">
              <a:ln>
                <a:noFill/>
              </a:ln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741710" y="1565602"/>
            <a:ext cx="1319670" cy="64065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indent="0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400" b="1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平台建设</a:t>
            </a:r>
            <a:endParaRPr kumimoji="0" lang="en-US" altLang="zh-CN" sz="1400" b="1" i="0" u="none" strike="noStrike" cap="none" normalizeH="0" dirty="0">
              <a:ln>
                <a:noFill/>
              </a:ln>
              <a:solidFill>
                <a:srgbClr val="00206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181870" y="2210831"/>
            <a:ext cx="1319670" cy="3282800"/>
          </a:xfrm>
          <a:prstGeom prst="rect">
            <a:avLst/>
          </a:prstGeom>
          <a:noFill/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>
              <a:buFont typeface="Wingdings" pitchFamily="2" charset="2"/>
              <a:buChar char="n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确定完善培训机制和流程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Wingdings" pitchFamily="2" charset="2"/>
              <a:buChar char="n"/>
            </a:pP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Wingdings" pitchFamily="2" charset="2"/>
              <a:buChar char="n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成立完善的各级培训团队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Wingdings" pitchFamily="2" charset="2"/>
              <a:buChar char="n"/>
            </a:pP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Wingdings" pitchFamily="2" charset="2"/>
              <a:buChar char="n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明确培训的各项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KPI</a:t>
            </a:r>
          </a:p>
          <a:p>
            <a:pPr>
              <a:buFont typeface="Wingdings" pitchFamily="2" charset="2"/>
              <a:buChar char="n"/>
            </a:pP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Wingdings" pitchFamily="2" charset="2"/>
              <a:buChar char="n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明确培训计划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Wingdings" pitchFamily="2" charset="2"/>
              <a:buChar char="n"/>
            </a:pP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Wingdings" pitchFamily="2" charset="2"/>
              <a:buChar char="n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确定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个示范中心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indent="0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indent="0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n"/>
            </a:pP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indent="0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n"/>
            </a:pPr>
            <a:endParaRPr kumimoji="0" lang="en-US" altLang="zh-CN" sz="1400" b="1" i="0" u="none" strike="noStrike" cap="none" normalizeH="0" dirty="0">
              <a:ln>
                <a:noFill/>
              </a:ln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3181870" y="1565602"/>
            <a:ext cx="1319670" cy="64065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indent="0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400" b="1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培训支持</a:t>
            </a:r>
            <a:endParaRPr kumimoji="0" lang="en-US" altLang="zh-CN" sz="1400" b="1" i="0" u="none" strike="noStrike" cap="none" normalizeH="0" dirty="0">
              <a:ln>
                <a:noFill/>
              </a:ln>
              <a:solidFill>
                <a:srgbClr val="00206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6110672" y="2210831"/>
            <a:ext cx="1319670" cy="3282800"/>
          </a:xfrm>
          <a:prstGeom prst="rect">
            <a:avLst/>
          </a:prstGeom>
          <a:noFill/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>
              <a:buFont typeface="Wingdings" pitchFamily="2" charset="2"/>
              <a:buChar char="n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完善胸痛中心认证体系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Wingdings" pitchFamily="2" charset="2"/>
              <a:buChar char="n"/>
            </a:pP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Wingdings" pitchFamily="2" charset="2"/>
              <a:buChar char="n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完善胸痛中心持续改进体系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Wingdings" pitchFamily="2" charset="2"/>
              <a:buChar char="n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建立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星认证体系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Wingdings" pitchFamily="2" charset="2"/>
              <a:buChar char="n"/>
            </a:pP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Wingdings" pitchFamily="2" charset="2"/>
              <a:buChar char="n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及时总结和分析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Wingdings" pitchFamily="2" charset="2"/>
              <a:buChar char="n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建立数据质控体系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Wingdings" pitchFamily="2" charset="2"/>
              <a:buChar char="n"/>
            </a:pP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6110672" y="1565602"/>
            <a:ext cx="1319670" cy="64065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r>
              <a:rPr lang="zh-CN" altLang="en-US" sz="1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质控完善</a:t>
            </a:r>
            <a:endParaRPr lang="en-US" altLang="zh-CN" sz="14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7574358" y="2210831"/>
            <a:ext cx="1319670" cy="3282800"/>
          </a:xfrm>
          <a:prstGeom prst="rect">
            <a:avLst/>
          </a:prstGeom>
          <a:noFill/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n"/>
            </a:pPr>
            <a:r>
              <a:rPr kumimoji="0" lang="zh-CN" altLang="en-US" sz="1400" i="0" u="none" strike="noStrike" cap="none" normalizeH="0" dirty="0">
                <a:ln>
                  <a:noFill/>
                </a:ln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建立基层胸痛认证标准</a:t>
            </a:r>
            <a:endParaRPr kumimoji="0" lang="en-US" altLang="zh-CN" sz="1400" i="0" u="none" strike="noStrike" cap="none" normalizeH="0" dirty="0">
              <a:ln>
                <a:noFill/>
              </a:ln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indent="0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n"/>
            </a:pP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indent="0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n"/>
            </a:pPr>
            <a:r>
              <a:rPr kumimoji="0" lang="zh-CN" altLang="en-US" sz="1400" i="0" u="none" strike="noStrike" cap="none" normalizeH="0" dirty="0">
                <a:ln>
                  <a:noFill/>
                </a:ln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成立基层胸痛认证委员会</a:t>
            </a:r>
            <a:endParaRPr kumimoji="0" lang="en-US" altLang="zh-CN" sz="1400" i="0" u="none" strike="noStrike" cap="none" normalizeH="0" dirty="0">
              <a:ln>
                <a:noFill/>
              </a:ln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indent="0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n"/>
            </a:pP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indent="0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n"/>
            </a:pPr>
            <a:r>
              <a:rPr kumimoji="0" lang="zh-CN" altLang="en-US" sz="1400" i="0" u="none" strike="noStrike" cap="none" normalizeH="0" dirty="0">
                <a:ln>
                  <a:noFill/>
                </a:ln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确定基层培训中心</a:t>
            </a:r>
            <a:endParaRPr kumimoji="0" lang="en-US" altLang="zh-CN" sz="1400" i="0" u="none" strike="noStrike" cap="none" normalizeH="0" dirty="0">
              <a:ln>
                <a:noFill/>
              </a:ln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indent="0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n"/>
            </a:pP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indent="0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n"/>
            </a:pPr>
            <a:r>
              <a:rPr kumimoji="0" lang="zh-CN" altLang="en-US" sz="1400" i="0" u="none" strike="noStrike" cap="none" normalizeH="0" dirty="0">
                <a:ln>
                  <a:noFill/>
                </a:ln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大力推动基层胸痛中心发展</a:t>
            </a:r>
            <a:endParaRPr kumimoji="0" lang="en-US" altLang="zh-CN" sz="1400" i="0" u="none" strike="noStrike" cap="none" normalizeH="0" dirty="0">
              <a:ln>
                <a:noFill/>
              </a:ln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indent="0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7574358" y="1565602"/>
            <a:ext cx="1319670" cy="64065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indent="0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400" b="1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基层建设</a:t>
            </a:r>
            <a:endParaRPr kumimoji="0" lang="en-US" altLang="zh-CN" sz="1400" b="1" i="0" u="none" strike="noStrike" cap="none" normalizeH="0" dirty="0">
              <a:ln>
                <a:noFill/>
              </a:ln>
              <a:solidFill>
                <a:srgbClr val="00206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1214128" y="1709667"/>
            <a:ext cx="359870" cy="40154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/>
          <a:lstStyle/>
          <a:p>
            <a:pPr marL="0" marR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kumimoji="0" lang="zh-CN" altLang="en-US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2677814" y="1709619"/>
            <a:ext cx="359870" cy="40154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/>
          <a:lstStyle/>
          <a:p>
            <a:pPr marL="0" marR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kumimoji="0" lang="zh-CN" altLang="en-US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4622031" y="1637610"/>
            <a:ext cx="359870" cy="47354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/>
          <a:lstStyle/>
          <a:p>
            <a:pPr marL="0" marR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kumimoji="0" lang="zh-CN" altLang="en-US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7070302" y="1709619"/>
            <a:ext cx="359870" cy="40154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/>
          <a:lstStyle/>
          <a:p>
            <a:pPr marL="0" marR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kumimoji="0" lang="zh-CN" altLang="en-US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4622199" y="2181263"/>
            <a:ext cx="1319670" cy="3315212"/>
          </a:xfrm>
          <a:prstGeom prst="rect">
            <a:avLst/>
          </a:prstGeom>
          <a:noFill/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>
              <a:buFont typeface="Wingdings" pitchFamily="2" charset="2"/>
              <a:buChar char="n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申报网站简化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Wingdings" pitchFamily="2" charset="2"/>
              <a:buChar char="n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现场评审规则优化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Wingdings" pitchFamily="2" charset="2"/>
              <a:buChar char="n"/>
            </a:pP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Wingdings" pitchFamily="2" charset="2"/>
              <a:buChar char="n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现场评审会务组织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Wingdings" pitchFamily="2" charset="2"/>
              <a:buChar char="n"/>
            </a:pP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Wingdings" pitchFamily="2" charset="2"/>
              <a:buChar char="n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资料审核评审助理的增加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indent="0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n"/>
            </a:pPr>
            <a:endParaRPr kumimoji="0" lang="en-US" altLang="zh-CN" sz="1400" b="1" i="0" u="none" strike="noStrike" cap="none" normalizeH="0" dirty="0">
              <a:ln>
                <a:noFill/>
              </a:ln>
              <a:solidFill>
                <a:srgbClr val="00206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4622199" y="1536034"/>
            <a:ext cx="1319670" cy="64065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indent="0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1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认证</a:t>
            </a:r>
            <a:r>
              <a:rPr kumimoji="0" lang="zh-CN" altLang="en-US" sz="1400" b="1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协助</a:t>
            </a:r>
            <a:endParaRPr kumimoji="0" lang="en-US" altLang="zh-CN" sz="1400" b="1" i="0" u="none" strike="noStrike" cap="none" normalizeH="0" dirty="0">
              <a:ln>
                <a:noFill/>
              </a:ln>
              <a:solidFill>
                <a:srgbClr val="00206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4117974" y="1680051"/>
            <a:ext cx="359870" cy="40154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/>
          <a:lstStyle/>
          <a:p>
            <a:pPr marL="0" marR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kumimoji="0" lang="zh-CN" altLang="en-US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5558304" y="1680051"/>
            <a:ext cx="359870" cy="40154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/>
          <a:lstStyle/>
          <a:p>
            <a:pPr marL="0" marR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kumimoji="0" lang="zh-CN" altLang="en-US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8510632" y="1680051"/>
            <a:ext cx="359870" cy="40154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/>
          <a:lstStyle/>
          <a:p>
            <a:pPr marL="0" marR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endParaRPr kumimoji="0" lang="zh-CN" altLang="en-US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196163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49" y="129232"/>
            <a:ext cx="8415338" cy="892680"/>
          </a:xfrm>
        </p:spPr>
        <p:txBody>
          <a:bodyPr>
            <a:normAutofit/>
          </a:bodyPr>
          <a:lstStyle/>
          <a:p>
            <a:pPr algn="l"/>
            <a:r>
              <a:rPr lang="zh-CN" altLang="en-US" sz="3200" dirty="0">
                <a:solidFill>
                  <a:srgbClr val="002060"/>
                </a:solidFill>
              </a:rPr>
              <a:t>争取政府和卫计委的大力支持</a:t>
            </a:r>
            <a:endParaRPr lang="en-US" sz="3200" b="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4" name="Freeform 33"/>
          <p:cNvSpPr/>
          <p:nvPr/>
        </p:nvSpPr>
        <p:spPr bwMode="auto">
          <a:xfrm>
            <a:off x="6145858" y="1410545"/>
            <a:ext cx="2339975" cy="1588"/>
          </a:xfrm>
          <a:custGeom>
            <a:avLst/>
            <a:gdLst>
              <a:gd name="T0" fmla="*/ 0 w 1422"/>
              <a:gd name="T1" fmla="*/ 0 h 1"/>
              <a:gd name="T2" fmla="*/ 2147483647 w 1422"/>
              <a:gd name="T3" fmla="*/ 0 h 1"/>
              <a:gd name="T4" fmla="*/ 0 60000 65536"/>
              <a:gd name="T5" fmla="*/ 0 60000 65536"/>
              <a:gd name="T6" fmla="*/ 0 w 1422"/>
              <a:gd name="T7" fmla="*/ 0 h 1"/>
              <a:gd name="T8" fmla="*/ 1422 w 1422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422" h="1">
                <a:moveTo>
                  <a:pt x="0" y="0"/>
                </a:moveTo>
                <a:lnTo>
                  <a:pt x="1422" y="0"/>
                </a:lnTo>
              </a:path>
            </a:pathLst>
          </a:custGeom>
          <a:noFill/>
          <a:ln w="28575">
            <a:solidFill>
              <a:schemeClr val="accent1"/>
            </a:solidFill>
            <a:round/>
          </a:ln>
        </p:spPr>
        <p:txBody>
          <a:bodyPr/>
          <a:lstStyle/>
          <a:p>
            <a:endParaRPr lang="zh-CN" altLang="en-US" sz="14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5" name="TextBox 52"/>
          <p:cNvSpPr txBox="1">
            <a:spLocks noChangeArrowheads="1"/>
          </p:cNvSpPr>
          <p:nvPr/>
        </p:nvSpPr>
        <p:spPr bwMode="auto">
          <a:xfrm>
            <a:off x="7101582" y="1122513"/>
            <a:ext cx="790575" cy="30767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344" tIns="45671" rIns="91344" bIns="45671">
            <a:spAutoFit/>
          </a:bodyPr>
          <a:lstStyle/>
          <a:p>
            <a:pPr marL="0" marR="0" lvl="0" indent="0" defTabSz="91440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2018</a:t>
            </a:r>
            <a:endParaRPr kumimoji="0" lang="zh-CN" altLang="en-US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6" name="Freeform 6"/>
          <p:cNvSpPr/>
          <p:nvPr/>
        </p:nvSpPr>
        <p:spPr bwMode="auto">
          <a:xfrm>
            <a:off x="1484958" y="1601045"/>
            <a:ext cx="2339975" cy="200025"/>
          </a:xfrm>
          <a:custGeom>
            <a:avLst/>
            <a:gdLst>
              <a:gd name="T0" fmla="*/ 0 w 1422"/>
              <a:gd name="T1" fmla="*/ 2147483647 h 126"/>
              <a:gd name="T2" fmla="*/ 2147483647 w 1422"/>
              <a:gd name="T3" fmla="*/ 2147483647 h 126"/>
              <a:gd name="T4" fmla="*/ 2147483647 w 1422"/>
              <a:gd name="T5" fmla="*/ 0 h 126"/>
              <a:gd name="T6" fmla="*/ 0 60000 65536"/>
              <a:gd name="T7" fmla="*/ 0 60000 65536"/>
              <a:gd name="T8" fmla="*/ 0 60000 65536"/>
              <a:gd name="T9" fmla="*/ 0 w 1422"/>
              <a:gd name="T10" fmla="*/ 0 h 126"/>
              <a:gd name="T11" fmla="*/ 1422 w 1422"/>
              <a:gd name="T12" fmla="*/ 126 h 1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22" h="126">
                <a:moveTo>
                  <a:pt x="0" y="126"/>
                </a:moveTo>
                <a:lnTo>
                  <a:pt x="1422" y="126"/>
                </a:lnTo>
                <a:lnTo>
                  <a:pt x="1422" y="0"/>
                </a:lnTo>
              </a:path>
            </a:pathLst>
          </a:custGeom>
          <a:noFill/>
          <a:ln w="28575">
            <a:solidFill>
              <a:schemeClr val="accent1"/>
            </a:solidFill>
            <a:round/>
          </a:ln>
        </p:spPr>
        <p:txBody>
          <a:bodyPr/>
          <a:lstStyle/>
          <a:p>
            <a:endParaRPr lang="zh-CN" altLang="en-US" sz="14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1" name="Freeform 7"/>
          <p:cNvSpPr/>
          <p:nvPr/>
        </p:nvSpPr>
        <p:spPr bwMode="auto">
          <a:xfrm>
            <a:off x="3815408" y="1410545"/>
            <a:ext cx="2339975" cy="200025"/>
          </a:xfrm>
          <a:custGeom>
            <a:avLst/>
            <a:gdLst>
              <a:gd name="T0" fmla="*/ 0 w 1422"/>
              <a:gd name="T1" fmla="*/ 2147483647 h 126"/>
              <a:gd name="T2" fmla="*/ 2147483647 w 1422"/>
              <a:gd name="T3" fmla="*/ 2147483647 h 126"/>
              <a:gd name="T4" fmla="*/ 2147483647 w 1422"/>
              <a:gd name="T5" fmla="*/ 0 h 126"/>
              <a:gd name="T6" fmla="*/ 0 60000 65536"/>
              <a:gd name="T7" fmla="*/ 0 60000 65536"/>
              <a:gd name="T8" fmla="*/ 0 60000 65536"/>
              <a:gd name="T9" fmla="*/ 0 w 1422"/>
              <a:gd name="T10" fmla="*/ 0 h 126"/>
              <a:gd name="T11" fmla="*/ 1422 w 1422"/>
              <a:gd name="T12" fmla="*/ 126 h 1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22" h="126">
                <a:moveTo>
                  <a:pt x="0" y="126"/>
                </a:moveTo>
                <a:lnTo>
                  <a:pt x="1422" y="126"/>
                </a:lnTo>
                <a:lnTo>
                  <a:pt x="1422" y="0"/>
                </a:lnTo>
              </a:path>
            </a:pathLst>
          </a:custGeom>
          <a:noFill/>
          <a:ln w="28575">
            <a:solidFill>
              <a:schemeClr val="accent1"/>
            </a:solidFill>
            <a:round/>
          </a:ln>
        </p:spPr>
        <p:txBody>
          <a:bodyPr/>
          <a:lstStyle/>
          <a:p>
            <a:endParaRPr lang="zh-CN" altLang="en-US" sz="14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2" name="TextBox 52"/>
          <p:cNvSpPr txBox="1">
            <a:spLocks noChangeArrowheads="1"/>
          </p:cNvSpPr>
          <p:nvPr/>
        </p:nvSpPr>
        <p:spPr bwMode="auto">
          <a:xfrm>
            <a:off x="4726831" y="1338537"/>
            <a:ext cx="790575" cy="30767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344" tIns="45671" rIns="91344" bIns="45671">
            <a:spAutoFit/>
          </a:bodyPr>
          <a:lstStyle/>
          <a:p>
            <a:pPr marL="0" marR="0" lvl="0" indent="0" defTabSz="91440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2017</a:t>
            </a:r>
            <a:endParaRPr kumimoji="0" lang="zh-CN" altLang="en-US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3" name="TextBox 52"/>
          <p:cNvSpPr txBox="1">
            <a:spLocks noChangeArrowheads="1"/>
          </p:cNvSpPr>
          <p:nvPr/>
        </p:nvSpPr>
        <p:spPr bwMode="auto">
          <a:xfrm>
            <a:off x="2350567" y="1490937"/>
            <a:ext cx="790575" cy="30767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344" tIns="45671" rIns="91344" bIns="45671">
            <a:spAutoFit/>
          </a:bodyPr>
          <a:lstStyle/>
          <a:p>
            <a:pPr marL="0" marR="0" lvl="0" indent="0" defTabSz="91440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2016</a:t>
            </a:r>
            <a:endParaRPr kumimoji="0" lang="zh-CN" altLang="en-US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84959" y="1909825"/>
            <a:ext cx="2186434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n"/>
            </a:pPr>
            <a:r>
              <a:rPr lang="zh-CN" altLang="en-US" sz="1400" b="0" dirty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与国家卫计委合作，立项</a:t>
            </a:r>
            <a:endParaRPr lang="en-US" altLang="zh-CN" sz="1400" b="0" dirty="0"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 marL="180975" indent="-180975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n"/>
            </a:pPr>
            <a:r>
              <a:rPr lang="zh-CN" altLang="en-US" sz="1400" b="0" dirty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制定卫计委</a:t>
            </a:r>
            <a:r>
              <a:rPr lang="en-US" altLang="zh-CN" sz="1400" b="0" dirty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3</a:t>
            </a:r>
            <a:r>
              <a:rPr lang="zh-CN" altLang="en-US" sz="1400" b="0" dirty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年计划</a:t>
            </a:r>
            <a:endParaRPr lang="en-US" altLang="zh-CN" sz="1400" b="0" dirty="0"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 marL="180975" indent="-180975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n"/>
            </a:pPr>
            <a:r>
              <a:rPr lang="zh-CN" altLang="en-US" sz="1400" b="0" dirty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确定区域协同救治试点省份及城市</a:t>
            </a:r>
            <a:endParaRPr lang="en-US" altLang="zh-CN" sz="1400" b="0" dirty="0"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 marL="180975" indent="-180975">
              <a:spcBef>
                <a:spcPts val="600"/>
              </a:spcBef>
              <a:buClr>
                <a:schemeClr val="tx2"/>
              </a:buClr>
            </a:pPr>
            <a:endParaRPr lang="en-US" altLang="zh-CN" sz="1400" b="0" dirty="0"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 marL="180975" indent="-180975">
              <a:spcBef>
                <a:spcPts val="600"/>
              </a:spcBef>
              <a:buClr>
                <a:schemeClr val="tx2"/>
              </a:buClr>
            </a:pPr>
            <a:endParaRPr lang="en-US" sz="1400" b="0" dirty="0"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309918" y="1909825"/>
            <a:ext cx="1152128" cy="7920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indent="0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400" b="1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微软雅黑" pitchFamily="34" charset="-122"/>
                <a:ea typeface="微软雅黑" pitchFamily="34" charset="-122"/>
              </a:rPr>
              <a:t>卫计委立项 </a:t>
            </a:r>
            <a:endParaRPr kumimoji="0" lang="en-US" altLang="zh-CN" sz="1400" b="1" i="0" u="none" strike="noStrike" cap="none" normalizeH="0" dirty="0">
              <a:ln>
                <a:noFill/>
              </a:ln>
              <a:solidFill>
                <a:srgbClr val="002060"/>
              </a:solidFill>
              <a:effectLst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484958" y="3426769"/>
            <a:ext cx="24744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n"/>
            </a:pPr>
            <a:r>
              <a:rPr lang="zh-CN" altLang="en-US" sz="1400" b="0" dirty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借力全国启动会</a:t>
            </a:r>
            <a:endParaRPr lang="en-US" altLang="zh-CN" sz="1400" b="0" dirty="0"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 marL="180975" indent="-180975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n"/>
            </a:pPr>
            <a:r>
              <a:rPr lang="zh-CN" altLang="en-US" sz="1400" b="0" dirty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省级启动会加大地方卫计委宣传</a:t>
            </a:r>
            <a:endParaRPr lang="en-US" altLang="zh-CN" sz="1400" b="0" dirty="0"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 marL="180975" indent="-180975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n"/>
            </a:pPr>
            <a:r>
              <a:rPr lang="zh-CN" altLang="en-US" sz="1400" b="0" dirty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实施协同</a:t>
            </a:r>
            <a:endParaRPr lang="en-US" altLang="zh-CN" sz="1400" b="0" dirty="0"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815408" y="3426769"/>
            <a:ext cx="2342308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80975" indent="-180975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n"/>
            </a:pPr>
            <a:r>
              <a:rPr lang="zh-CN" altLang="en-US" sz="1400" b="0" dirty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持续扩大启动会影响力</a:t>
            </a:r>
            <a:endParaRPr lang="en-US" altLang="zh-CN" sz="1400" b="0" dirty="0"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 marL="180975" indent="-180975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n"/>
            </a:pPr>
            <a:r>
              <a:rPr lang="zh-CN" altLang="en-US" sz="1400" b="0" dirty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强化示范中心的辐射效应</a:t>
            </a:r>
            <a:endParaRPr lang="en-US" altLang="zh-CN" sz="1400" b="0" dirty="0"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 marL="180975" indent="-180975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n"/>
            </a:pPr>
            <a:r>
              <a:rPr lang="zh-CN" altLang="en-US" sz="1400" b="0" dirty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加速协同救治网络推广</a:t>
            </a:r>
            <a:endParaRPr lang="en-US" altLang="zh-CN" sz="1400" b="0" dirty="0"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309918" y="3426769"/>
            <a:ext cx="1152128" cy="7920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indent="0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400" b="1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微软雅黑" pitchFamily="34" charset="-122"/>
                <a:ea typeface="微软雅黑" pitchFamily="34" charset="-122"/>
              </a:rPr>
              <a:t>加大省级推广力度</a:t>
            </a:r>
            <a:endParaRPr kumimoji="0" lang="en-US" altLang="zh-CN" sz="1400" b="1" i="0" u="none" strike="noStrike" cap="none" normalizeH="0" dirty="0">
              <a:ln>
                <a:noFill/>
              </a:ln>
              <a:solidFill>
                <a:srgbClr val="002060"/>
              </a:solidFill>
              <a:effectLst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484958" y="4638126"/>
            <a:ext cx="23399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n"/>
            </a:pPr>
            <a:r>
              <a:rPr lang="zh-CN" altLang="en-US" sz="1400" b="0" dirty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成立胸痛中心政府事务</a:t>
            </a:r>
            <a:r>
              <a:rPr lang="en-US" altLang="zh-CN" sz="1400" b="0" dirty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-</a:t>
            </a:r>
            <a:r>
              <a:rPr lang="zh-CN" altLang="en-US" sz="1400" b="0" dirty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市场合作小组</a:t>
            </a:r>
            <a:endParaRPr lang="en-US" altLang="zh-CN" sz="1400" b="0" dirty="0"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 marL="180975" indent="-180975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n"/>
            </a:pPr>
            <a:r>
              <a:rPr lang="zh-CN" altLang="en-US" sz="1400" b="0" dirty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院长平台推广</a:t>
            </a:r>
            <a:endParaRPr lang="en-US" sz="1400" b="0" dirty="0"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 marL="180975" indent="-180975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n"/>
            </a:pPr>
            <a:r>
              <a:rPr lang="en-US" sz="1400" b="0" dirty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2</a:t>
            </a:r>
            <a:r>
              <a:rPr lang="zh-CN" altLang="en-US" sz="1400" b="0" dirty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场会议宣传</a:t>
            </a:r>
            <a:endParaRPr lang="en-US" sz="1400" b="0" dirty="0"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309918" y="4638126"/>
            <a:ext cx="1152128" cy="7920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indent="0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400" b="1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微软雅黑" pitchFamily="34" charset="-122"/>
                <a:ea typeface="微软雅黑" pitchFamily="34" charset="-122"/>
              </a:rPr>
              <a:t>院长平台</a:t>
            </a:r>
            <a:endParaRPr kumimoji="0" lang="en-US" altLang="zh-CN" sz="1400" b="1" i="0" u="none" strike="noStrike" cap="none" normalizeH="0" dirty="0">
              <a:ln>
                <a:noFill/>
              </a:ln>
              <a:solidFill>
                <a:srgbClr val="002060"/>
              </a:solidFill>
              <a:effectLst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484958" y="6091065"/>
            <a:ext cx="23399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spcBef>
                <a:spcPts val="300"/>
              </a:spcBef>
              <a:buClr>
                <a:schemeClr val="tx2"/>
              </a:buClr>
              <a:buFont typeface="Wingdings" pitchFamily="2" charset="2"/>
              <a:buChar char="n"/>
            </a:pPr>
            <a:r>
              <a:rPr lang="zh-CN" altLang="en-US" sz="1400" b="0" dirty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签约，启动会的媒体宣传</a:t>
            </a:r>
            <a:endParaRPr lang="en-US" sz="1400" b="0" dirty="0"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263680" y="6091065"/>
            <a:ext cx="269052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180975" indent="-180975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n"/>
            </a:pPr>
            <a:r>
              <a:rPr lang="zh-CN" altLang="en-US" sz="1400" b="0" dirty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项目进展，成果的大力宣传</a:t>
            </a:r>
            <a:endParaRPr lang="en-US" sz="1400" b="0" dirty="0"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309918" y="5801572"/>
            <a:ext cx="1152128" cy="7920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r>
              <a:rPr lang="zh-CN" altLang="en-US" sz="1400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媒体宣传 </a:t>
            </a:r>
            <a:endParaRPr lang="en-US" altLang="zh-CN" sz="1400" dirty="0">
              <a:solidFill>
                <a:srgbClr val="00206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1484958" y="3384654"/>
            <a:ext cx="700087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Straight Connector 59"/>
          <p:cNvCxnSpPr/>
          <p:nvPr/>
        </p:nvCxnSpPr>
        <p:spPr bwMode="auto">
          <a:xfrm>
            <a:off x="1484958" y="4578897"/>
            <a:ext cx="700087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traight Connector 60"/>
          <p:cNvCxnSpPr/>
          <p:nvPr/>
        </p:nvCxnSpPr>
        <p:spPr bwMode="auto">
          <a:xfrm>
            <a:off x="1484958" y="6091065"/>
            <a:ext cx="700087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9" name="TextBox 28"/>
          <p:cNvSpPr txBox="1"/>
          <p:nvPr/>
        </p:nvSpPr>
        <p:spPr>
          <a:xfrm>
            <a:off x="3815408" y="6091065"/>
            <a:ext cx="23399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spcBef>
                <a:spcPts val="300"/>
              </a:spcBef>
              <a:buClr>
                <a:schemeClr val="tx2"/>
              </a:buClr>
              <a:buFont typeface="Wingdings" pitchFamily="2" charset="2"/>
              <a:buChar char="n"/>
            </a:pPr>
            <a:r>
              <a:rPr lang="zh-CN" altLang="en-US" sz="1400" b="0" dirty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阶段性成果的媒体宣传</a:t>
            </a:r>
            <a:endParaRPr lang="en-US" sz="1400" b="0" dirty="0"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815409" y="1909825"/>
            <a:ext cx="2088231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n"/>
            </a:pPr>
            <a:r>
              <a:rPr lang="zh-CN" altLang="en-US" sz="1400" b="0" dirty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项目进展及时进入总结报告</a:t>
            </a:r>
            <a:endParaRPr lang="en-US" altLang="zh-CN" sz="1400" b="0" dirty="0"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 marL="180975" indent="-180975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n"/>
            </a:pPr>
            <a:r>
              <a:rPr lang="zh-CN" altLang="en-US" sz="1400" b="0" dirty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协同救治成果的宣传，树立标杆</a:t>
            </a:r>
            <a:endParaRPr lang="en-US" altLang="zh-CN" sz="1400" b="0" dirty="0"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 marL="180975" indent="-180975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n"/>
            </a:pPr>
            <a:r>
              <a:rPr lang="zh-CN" altLang="en-US" sz="1400" b="0" dirty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组织示范中心的参观</a:t>
            </a:r>
            <a:endParaRPr lang="en-US" altLang="zh-CN" sz="1400" b="0" dirty="0"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 marL="180975" indent="-180975">
              <a:spcBef>
                <a:spcPts val="600"/>
              </a:spcBef>
              <a:buClr>
                <a:schemeClr val="tx2"/>
              </a:buClr>
            </a:pPr>
            <a:endParaRPr lang="en-US" sz="1400" b="0" dirty="0"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263680" y="1909825"/>
            <a:ext cx="2339975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n"/>
            </a:pPr>
            <a:r>
              <a:rPr lang="zh-CN" altLang="en-US" sz="1400" b="0" dirty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工作成绩总结大力宣传</a:t>
            </a:r>
            <a:endParaRPr lang="en-US" altLang="zh-CN" sz="1400" b="0" dirty="0"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 marL="180975" indent="-180975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n"/>
            </a:pPr>
            <a:r>
              <a:rPr lang="zh-CN" altLang="en-US" sz="1400" b="0" dirty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加速复制样板医院</a:t>
            </a:r>
            <a:endParaRPr lang="en-US" altLang="zh-CN" sz="1400" b="0" dirty="0"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 marL="180975" indent="-180975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n"/>
            </a:pPr>
            <a:r>
              <a:rPr lang="zh-CN" altLang="en-US" sz="1400" b="0" dirty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加速储备医院的申请</a:t>
            </a:r>
            <a:endParaRPr lang="en-US" altLang="zh-CN" sz="1400" b="0" dirty="0"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 marL="180975" indent="-180975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n"/>
            </a:pPr>
            <a:r>
              <a:rPr lang="zh-CN" altLang="en-US" sz="1400" b="0" dirty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宣传未来</a:t>
            </a:r>
            <a:r>
              <a:rPr lang="en-US" altLang="zh-CN" sz="1400" b="0" dirty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3</a:t>
            </a:r>
            <a:r>
              <a:rPr lang="zh-CN" altLang="en-US" sz="1400" b="0" dirty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年规划</a:t>
            </a:r>
            <a:endParaRPr lang="en-US" altLang="zh-CN" sz="1400" b="0" dirty="0"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263680" y="3426769"/>
            <a:ext cx="2419252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80975" indent="-180975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n"/>
            </a:pPr>
            <a:r>
              <a:rPr lang="zh-CN" altLang="en-US" sz="1400" b="0" dirty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树立优秀省级</a:t>
            </a:r>
            <a:r>
              <a:rPr lang="en-US" altLang="zh-CN" sz="1400" b="0" dirty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/</a:t>
            </a:r>
            <a:r>
              <a:rPr lang="zh-CN" altLang="en-US" sz="1400" b="0" dirty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城市级胸痛</a:t>
            </a:r>
            <a:endParaRPr lang="en-US" altLang="zh-CN" sz="1400" b="0" dirty="0"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 marL="180975" indent="-180975">
              <a:spcBef>
                <a:spcPts val="600"/>
              </a:spcBef>
              <a:buClr>
                <a:schemeClr val="tx2"/>
              </a:buClr>
            </a:pPr>
            <a:r>
              <a:rPr lang="en-US" altLang="zh-CN" sz="1400" b="0" dirty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    </a:t>
            </a:r>
            <a:r>
              <a:rPr lang="zh-CN" altLang="en-US" sz="1400" b="0" dirty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中心协同体系</a:t>
            </a:r>
            <a:endParaRPr lang="en-US" altLang="zh-CN" sz="1400" b="0" dirty="0"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 marL="180975" indent="-180975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n"/>
            </a:pPr>
            <a:r>
              <a:rPr lang="zh-CN" altLang="en-US" sz="1400" b="0" dirty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加大可复制推广</a:t>
            </a:r>
            <a:endParaRPr lang="en-US" altLang="zh-CN" sz="1400" b="0" dirty="0"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815408" y="4638126"/>
            <a:ext cx="2339975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n"/>
            </a:pPr>
            <a:r>
              <a:rPr lang="zh-CN" altLang="en-US" sz="1400" b="0" dirty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持续院长平台推广</a:t>
            </a:r>
            <a:endParaRPr lang="en-US" altLang="zh-CN" sz="1400" b="0" dirty="0"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 marL="180975" indent="-180975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n"/>
            </a:pPr>
            <a:r>
              <a:rPr lang="zh-CN" altLang="en-US" sz="1400" b="0" dirty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优秀医院经验分享</a:t>
            </a:r>
            <a:endParaRPr lang="en-US" altLang="zh-CN" sz="1400" b="0" dirty="0"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 marL="180975" indent="-180975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n"/>
            </a:pPr>
            <a:r>
              <a:rPr lang="zh-CN" altLang="en-US" sz="1400" b="0" dirty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提高医院重视度</a:t>
            </a:r>
            <a:endParaRPr lang="en-US" altLang="zh-CN" sz="1400" b="0" dirty="0"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 marL="180975" indent="-180975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n"/>
            </a:pPr>
            <a:r>
              <a:rPr lang="en-US" altLang="zh-CN" sz="1400" b="0" dirty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4</a:t>
            </a:r>
            <a:r>
              <a:rPr lang="zh-CN" altLang="en-US" sz="1400" b="0" dirty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场会议宣传</a:t>
            </a:r>
            <a:endParaRPr lang="en-US" sz="1400" b="0" dirty="0"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263680" y="4638126"/>
            <a:ext cx="2339975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n"/>
            </a:pPr>
            <a:r>
              <a:rPr lang="zh-CN" altLang="en-US" sz="1400" b="0" dirty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持续院长平台推广</a:t>
            </a:r>
            <a:endParaRPr lang="en-US" altLang="zh-CN" sz="1400" b="0" dirty="0"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 marL="180975" indent="-180975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n"/>
            </a:pPr>
            <a:r>
              <a:rPr lang="zh-CN" altLang="en-US" sz="1400" b="0" dirty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总结优秀，可复制的推广模式</a:t>
            </a:r>
            <a:endParaRPr lang="en-US" altLang="zh-CN" sz="1400" b="0" dirty="0"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 marL="180975" indent="-180975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n"/>
            </a:pPr>
            <a:r>
              <a:rPr lang="zh-CN" altLang="en-US" sz="1400" b="0" dirty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组织院长参观</a:t>
            </a:r>
            <a:endParaRPr lang="en-US" sz="1400" b="0" dirty="0"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 marL="180975" indent="-180975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n"/>
            </a:pPr>
            <a:r>
              <a:rPr lang="en-US" altLang="zh-CN" sz="1400" b="0" dirty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4</a:t>
            </a:r>
            <a:r>
              <a:rPr lang="zh-CN" altLang="en-US" sz="1400" b="0" dirty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场会议宣传</a:t>
            </a:r>
            <a:endParaRPr lang="en-US" altLang="zh-CN" sz="1400" b="0" dirty="0"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850220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79229" y="3092265"/>
            <a:ext cx="2534208" cy="361637"/>
          </a:xfrm>
        </p:spPr>
        <p:txBody>
          <a:bodyPr/>
          <a:lstStyle/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建立专业队伍</a:t>
            </a:r>
          </a:p>
        </p:txBody>
      </p:sp>
      <p:sp>
        <p:nvSpPr>
          <p:cNvPr id="6" name="Title 2"/>
          <p:cNvSpPr txBox="1">
            <a:spLocks/>
          </p:cNvSpPr>
          <p:nvPr/>
        </p:nvSpPr>
        <p:spPr bwMode="auto">
          <a:xfrm>
            <a:off x="977208" y="24848"/>
            <a:ext cx="7411215" cy="100882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zh-CN" altLang="en-US" sz="32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建立中国胸痛中心总部，更好的支持全国的建设工作</a:t>
            </a:r>
            <a:endParaRPr lang="en-US" sz="32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9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4685645" y="3111768"/>
            <a:ext cx="2534208" cy="361637"/>
          </a:xfrm>
        </p:spPr>
        <p:txBody>
          <a:bodyPr/>
          <a:lstStyle/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打造生态链</a:t>
            </a:r>
          </a:p>
        </p:txBody>
      </p:sp>
      <p:sp>
        <p:nvSpPr>
          <p:cNvPr id="10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381389" y="3130814"/>
            <a:ext cx="2712778" cy="361637"/>
          </a:xfrm>
        </p:spPr>
        <p:txBody>
          <a:bodyPr/>
          <a:lstStyle/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提供解决方案</a:t>
            </a:r>
          </a:p>
        </p:txBody>
      </p:sp>
      <p:sp>
        <p:nvSpPr>
          <p:cNvPr id="3" name="矩形 2"/>
          <p:cNvSpPr/>
          <p:nvPr/>
        </p:nvSpPr>
        <p:spPr bwMode="auto">
          <a:xfrm>
            <a:off x="293157" y="3543672"/>
            <a:ext cx="2016224" cy="14401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600" b="0" i="0" u="none" strike="noStrike" cap="none" normalizeH="0" baseline="0" dirty="0">
                <a:ln>
                  <a:noFill/>
                </a:ln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设立中心办公室</a:t>
            </a:r>
            <a:endParaRPr kumimoji="0" lang="en-US" altLang="zh-CN" sz="1600" b="0" i="0" u="none" strike="noStrike" cap="none" normalizeH="0" baseline="0" dirty="0">
              <a:ln>
                <a:noFill/>
              </a:ln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indent="0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600" b="0" i="0" u="none" strike="noStrike" cap="none" normalizeH="0" baseline="0" dirty="0">
                <a:ln>
                  <a:noFill/>
                </a:ln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建立拓展，培训，认证，信息，以及质控部门，实行全流程支持和管理</a:t>
            </a:r>
          </a:p>
        </p:txBody>
      </p:sp>
      <p:sp>
        <p:nvSpPr>
          <p:cNvPr id="11" name="矩形 10"/>
          <p:cNvSpPr/>
          <p:nvPr/>
        </p:nvSpPr>
        <p:spPr bwMode="auto">
          <a:xfrm>
            <a:off x="2525405" y="3573016"/>
            <a:ext cx="2016224" cy="14401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r>
              <a:rPr lang="zh-CN" altLang="en-US" sz="16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给所有要建设的医院提供标准的工具包和志愿者服务， 为胸痛中心提供更多建设的支持</a:t>
            </a:r>
          </a:p>
        </p:txBody>
      </p:sp>
      <p:sp>
        <p:nvSpPr>
          <p:cNvPr id="12" name="矩形 11"/>
          <p:cNvSpPr/>
          <p:nvPr/>
        </p:nvSpPr>
        <p:spPr bwMode="auto">
          <a:xfrm>
            <a:off x="4719310" y="3563175"/>
            <a:ext cx="2016224" cy="14401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600" b="0" i="0" u="none" strike="noStrike" cap="none" normalizeH="0" baseline="0" dirty="0">
                <a:ln>
                  <a:noFill/>
                </a:ln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打造胸痛生态链， 建立全方位的胸痛中心建设的帮扶工作和支持</a:t>
            </a:r>
          </a:p>
        </p:txBody>
      </p:sp>
      <p:sp>
        <p:nvSpPr>
          <p:cNvPr id="13" name="椭圆 12"/>
          <p:cNvSpPr/>
          <p:nvPr/>
        </p:nvSpPr>
        <p:spPr bwMode="auto">
          <a:xfrm>
            <a:off x="2115641" y="1514757"/>
            <a:ext cx="4408662" cy="86409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在苏州建立中国胸痛中心总部</a:t>
            </a:r>
          </a:p>
        </p:txBody>
      </p:sp>
      <p:sp>
        <p:nvSpPr>
          <p:cNvPr id="14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6876256" y="3111768"/>
            <a:ext cx="2534208" cy="361637"/>
          </a:xfrm>
        </p:spPr>
        <p:txBody>
          <a:bodyPr/>
          <a:lstStyle/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建立数据中心</a:t>
            </a:r>
          </a:p>
        </p:txBody>
      </p:sp>
      <p:sp>
        <p:nvSpPr>
          <p:cNvPr id="15" name="矩形 14"/>
          <p:cNvSpPr/>
          <p:nvPr/>
        </p:nvSpPr>
        <p:spPr bwMode="auto">
          <a:xfrm>
            <a:off x="6909921" y="3563175"/>
            <a:ext cx="2016224" cy="14401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600" b="0" i="0" u="none" strike="noStrike" cap="none" normalizeH="0" baseline="0" dirty="0">
                <a:ln>
                  <a:noFill/>
                </a:ln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建立苏州大数据中心，优化现有数据库据结构，利用信息系统本身进行数据质量控制</a:t>
            </a:r>
          </a:p>
        </p:txBody>
      </p:sp>
    </p:spTree>
    <p:extLst>
      <p:ext uri="{BB962C8B-B14F-4D97-AF65-F5344CB8AC3E}">
        <p14:creationId xmlns:p14="http://schemas.microsoft.com/office/powerpoint/2010/main" val="19907155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94021" y="277958"/>
            <a:ext cx="8415338" cy="511200"/>
          </a:xfrm>
        </p:spPr>
        <p:txBody>
          <a:bodyPr>
            <a:noAutofit/>
          </a:bodyPr>
          <a:lstStyle/>
          <a:p>
            <a:pPr algn="l" fontAlgn="base">
              <a:spcAft>
                <a:spcPct val="0"/>
              </a:spcAft>
            </a:pPr>
            <a:r>
              <a:rPr lang="zh-CN" altLang="en-US" sz="3200" dirty="0">
                <a:solidFill>
                  <a:srgbClr val="002060"/>
                </a:solidFill>
              </a:rPr>
              <a:t>增加培训支持的力度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34" name="Freeform 33"/>
          <p:cNvSpPr/>
          <p:nvPr/>
        </p:nvSpPr>
        <p:spPr bwMode="auto">
          <a:xfrm>
            <a:off x="6216380" y="1332790"/>
            <a:ext cx="2339975" cy="1588"/>
          </a:xfrm>
          <a:custGeom>
            <a:avLst/>
            <a:gdLst>
              <a:gd name="T0" fmla="*/ 0 w 1422"/>
              <a:gd name="T1" fmla="*/ 0 h 1"/>
              <a:gd name="T2" fmla="*/ 2147483647 w 1422"/>
              <a:gd name="T3" fmla="*/ 0 h 1"/>
              <a:gd name="T4" fmla="*/ 0 60000 65536"/>
              <a:gd name="T5" fmla="*/ 0 60000 65536"/>
              <a:gd name="T6" fmla="*/ 0 w 1422"/>
              <a:gd name="T7" fmla="*/ 0 h 1"/>
              <a:gd name="T8" fmla="*/ 1422 w 1422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422" h="1">
                <a:moveTo>
                  <a:pt x="0" y="0"/>
                </a:moveTo>
                <a:lnTo>
                  <a:pt x="1422" y="0"/>
                </a:lnTo>
              </a:path>
            </a:pathLst>
          </a:custGeom>
          <a:noFill/>
          <a:ln w="28575">
            <a:solidFill>
              <a:schemeClr val="accent1"/>
            </a:solidFill>
            <a:round/>
          </a:ln>
        </p:spPr>
        <p:txBody>
          <a:bodyPr/>
          <a:lstStyle/>
          <a:p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TextBox 52"/>
          <p:cNvSpPr txBox="1">
            <a:spLocks noChangeArrowheads="1"/>
          </p:cNvSpPr>
          <p:nvPr/>
        </p:nvSpPr>
        <p:spPr bwMode="auto">
          <a:xfrm>
            <a:off x="7172104" y="1044758"/>
            <a:ext cx="790575" cy="30767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344" tIns="45671" rIns="91344" bIns="45671">
            <a:spAutoFit/>
          </a:bodyPr>
          <a:lstStyle/>
          <a:p>
            <a:pPr marL="0" marR="0" lvl="0" indent="0" defTabSz="91440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2018</a:t>
            </a:r>
            <a:endParaRPr kumimoji="0" lang="zh-CN" altLang="en-US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Freeform 6"/>
          <p:cNvSpPr/>
          <p:nvPr/>
        </p:nvSpPr>
        <p:spPr bwMode="auto">
          <a:xfrm>
            <a:off x="1555480" y="1523290"/>
            <a:ext cx="2339975" cy="200025"/>
          </a:xfrm>
          <a:custGeom>
            <a:avLst/>
            <a:gdLst>
              <a:gd name="T0" fmla="*/ 0 w 1422"/>
              <a:gd name="T1" fmla="*/ 2147483647 h 126"/>
              <a:gd name="T2" fmla="*/ 2147483647 w 1422"/>
              <a:gd name="T3" fmla="*/ 2147483647 h 126"/>
              <a:gd name="T4" fmla="*/ 2147483647 w 1422"/>
              <a:gd name="T5" fmla="*/ 0 h 126"/>
              <a:gd name="T6" fmla="*/ 0 60000 65536"/>
              <a:gd name="T7" fmla="*/ 0 60000 65536"/>
              <a:gd name="T8" fmla="*/ 0 60000 65536"/>
              <a:gd name="T9" fmla="*/ 0 w 1422"/>
              <a:gd name="T10" fmla="*/ 0 h 126"/>
              <a:gd name="T11" fmla="*/ 1422 w 1422"/>
              <a:gd name="T12" fmla="*/ 126 h 1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22" h="126">
                <a:moveTo>
                  <a:pt x="0" y="126"/>
                </a:moveTo>
                <a:lnTo>
                  <a:pt x="1422" y="126"/>
                </a:lnTo>
                <a:lnTo>
                  <a:pt x="1422" y="0"/>
                </a:lnTo>
              </a:path>
            </a:pathLst>
          </a:custGeom>
          <a:noFill/>
          <a:ln w="28575">
            <a:solidFill>
              <a:schemeClr val="accent1"/>
            </a:solidFill>
            <a:round/>
          </a:ln>
        </p:spPr>
        <p:txBody>
          <a:bodyPr/>
          <a:lstStyle/>
          <a:p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Freeform 7"/>
          <p:cNvSpPr/>
          <p:nvPr/>
        </p:nvSpPr>
        <p:spPr bwMode="auto">
          <a:xfrm>
            <a:off x="3885930" y="1332790"/>
            <a:ext cx="2339975" cy="200025"/>
          </a:xfrm>
          <a:custGeom>
            <a:avLst/>
            <a:gdLst>
              <a:gd name="T0" fmla="*/ 0 w 1422"/>
              <a:gd name="T1" fmla="*/ 2147483647 h 126"/>
              <a:gd name="T2" fmla="*/ 2147483647 w 1422"/>
              <a:gd name="T3" fmla="*/ 2147483647 h 126"/>
              <a:gd name="T4" fmla="*/ 2147483647 w 1422"/>
              <a:gd name="T5" fmla="*/ 0 h 126"/>
              <a:gd name="T6" fmla="*/ 0 60000 65536"/>
              <a:gd name="T7" fmla="*/ 0 60000 65536"/>
              <a:gd name="T8" fmla="*/ 0 60000 65536"/>
              <a:gd name="T9" fmla="*/ 0 w 1422"/>
              <a:gd name="T10" fmla="*/ 0 h 126"/>
              <a:gd name="T11" fmla="*/ 1422 w 1422"/>
              <a:gd name="T12" fmla="*/ 126 h 1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22" h="126">
                <a:moveTo>
                  <a:pt x="0" y="126"/>
                </a:moveTo>
                <a:lnTo>
                  <a:pt x="1422" y="126"/>
                </a:lnTo>
                <a:lnTo>
                  <a:pt x="1422" y="0"/>
                </a:lnTo>
              </a:path>
            </a:pathLst>
          </a:custGeom>
          <a:noFill/>
          <a:ln w="28575">
            <a:solidFill>
              <a:schemeClr val="accent1"/>
            </a:solidFill>
            <a:round/>
          </a:ln>
        </p:spPr>
        <p:txBody>
          <a:bodyPr/>
          <a:lstStyle/>
          <a:p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TextBox 52"/>
          <p:cNvSpPr txBox="1">
            <a:spLocks noChangeArrowheads="1"/>
          </p:cNvSpPr>
          <p:nvPr/>
        </p:nvSpPr>
        <p:spPr bwMode="auto">
          <a:xfrm>
            <a:off x="4797353" y="1260782"/>
            <a:ext cx="790575" cy="30767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344" tIns="45671" rIns="91344" bIns="45671">
            <a:spAutoFit/>
          </a:bodyPr>
          <a:lstStyle/>
          <a:p>
            <a:pPr marL="0" marR="0" lvl="0" indent="0" defTabSz="91440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2017</a:t>
            </a:r>
            <a:endParaRPr kumimoji="0" lang="zh-CN" altLang="en-US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TextBox 52"/>
          <p:cNvSpPr txBox="1">
            <a:spLocks noChangeArrowheads="1"/>
          </p:cNvSpPr>
          <p:nvPr/>
        </p:nvSpPr>
        <p:spPr bwMode="auto">
          <a:xfrm>
            <a:off x="2421089" y="1413182"/>
            <a:ext cx="790575" cy="30767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344" tIns="45671" rIns="91344" bIns="45671">
            <a:spAutoFit/>
          </a:bodyPr>
          <a:lstStyle/>
          <a:p>
            <a:pPr marL="0" marR="0" lvl="0" indent="0" defTabSz="91440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2016</a:t>
            </a:r>
            <a:endParaRPr kumimoji="0" lang="zh-CN" altLang="en-US" sz="1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55480" y="1832070"/>
            <a:ext cx="23399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n"/>
            </a:pPr>
            <a:r>
              <a:rPr lang="en-US" altLang="zh-CN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4</a:t>
            </a:r>
            <a:endParaRPr lang="en-US" sz="1400" b="0" dirty="0"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813922" y="1832070"/>
            <a:ext cx="5790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80975" indent="-180975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n"/>
            </a:pPr>
            <a:r>
              <a:rPr lang="en-US" altLang="zh-CN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22</a:t>
            </a:r>
            <a:endParaRPr lang="en-US" sz="1400" b="0" dirty="0"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235430" y="1832070"/>
            <a:ext cx="23209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n"/>
            </a:pPr>
            <a:r>
              <a:rPr lang="en-US" altLang="zh-CN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20</a:t>
            </a:r>
            <a:endParaRPr lang="en-US" sz="1400" b="0" dirty="0"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317957" y="1832070"/>
            <a:ext cx="1152128" cy="7920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 b="1">
                <a:latin typeface="微软雅黑" pitchFamily="34" charset="-122"/>
                <a:ea typeface="微软雅黑" pitchFamily="34" charset="-122"/>
              </a:rPr>
              <a:t>示范中心</a:t>
            </a:r>
            <a:endParaRPr lang="en-US" altLang="zh-CN" sz="14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317957" y="2844958"/>
            <a:ext cx="1152128" cy="7920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 b="1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培训</a:t>
            </a:r>
            <a:r>
              <a:rPr lang="zh-CN" altLang="en-US" sz="1400" b="1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机制及</a:t>
            </a:r>
            <a:r>
              <a:rPr lang="en-US" altLang="zh-CN" sz="1400" b="1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KPI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555481" y="2844958"/>
            <a:ext cx="233045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n"/>
            </a:pPr>
            <a:r>
              <a:rPr lang="zh-CN" altLang="en-US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建立大纲，机制和</a:t>
            </a:r>
            <a:r>
              <a:rPr lang="en-US" altLang="zh-CN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KPI</a:t>
            </a:r>
          </a:p>
          <a:p>
            <a:pPr marL="180975" indent="-180975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n"/>
            </a:pPr>
            <a:r>
              <a:rPr lang="zh-CN" altLang="en-US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集中培训通过率</a:t>
            </a:r>
            <a:r>
              <a:rPr lang="en-US" altLang="zh-CN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60%</a:t>
            </a:r>
            <a:r>
              <a:rPr lang="zh-CN" altLang="en-US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，到点培训通过率</a:t>
            </a:r>
            <a:r>
              <a:rPr lang="en-US" altLang="zh-CN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80%</a:t>
            </a:r>
          </a:p>
          <a:p>
            <a:pPr marL="180975" indent="-180975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n"/>
            </a:pPr>
            <a:r>
              <a:rPr lang="zh-CN" altLang="en-US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每季度考核执行进行</a:t>
            </a:r>
            <a:endParaRPr lang="en-US" altLang="zh-CN" sz="1400" b="0" dirty="0"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  <a:p>
            <a:pPr marL="180975" indent="-180975">
              <a:spcBef>
                <a:spcPts val="600"/>
              </a:spcBef>
              <a:buClr>
                <a:schemeClr val="tx2"/>
              </a:buClr>
            </a:pPr>
            <a:endParaRPr lang="en-US" altLang="zh-CN" sz="1400" b="0" dirty="0"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317957" y="4069094"/>
            <a:ext cx="1152128" cy="7920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 b="1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培训类型</a:t>
            </a:r>
            <a:endParaRPr lang="en-US" altLang="zh-CN" sz="1400" b="1" dirty="0">
              <a:solidFill>
                <a:srgbClr val="00206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555480" y="5286437"/>
            <a:ext cx="2339975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spcBef>
                <a:spcPts val="300"/>
              </a:spcBef>
              <a:buClr>
                <a:schemeClr val="tx2"/>
              </a:buClr>
              <a:buFont typeface="Wingdings" pitchFamily="2" charset="2"/>
              <a:buChar char="n"/>
            </a:pPr>
            <a:r>
              <a:rPr lang="zh-CN" altLang="en-US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树立样板医院组织参观</a:t>
            </a:r>
            <a:endParaRPr lang="en-US" altLang="zh-CN" sz="1400" b="0" dirty="0"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  <a:p>
            <a:pPr marL="180975" indent="-180975">
              <a:spcBef>
                <a:spcPts val="300"/>
              </a:spcBef>
              <a:buClr>
                <a:schemeClr val="tx2"/>
              </a:buClr>
              <a:buFont typeface="Wingdings" pitchFamily="2" charset="2"/>
              <a:buChar char="n"/>
            </a:pPr>
            <a:r>
              <a:rPr lang="zh-CN" altLang="en-US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每季总结优点与改进</a:t>
            </a:r>
            <a:endParaRPr lang="en-US" altLang="zh-CN" sz="1400" b="0" dirty="0"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  <a:p>
            <a:pPr marL="180975" indent="-180975">
              <a:spcBef>
                <a:spcPts val="300"/>
              </a:spcBef>
              <a:buClr>
                <a:schemeClr val="tx2"/>
              </a:buClr>
              <a:buFont typeface="Wingdings" pitchFamily="2" charset="2"/>
              <a:buChar char="n"/>
            </a:pPr>
            <a:r>
              <a:rPr lang="zh-CN" altLang="en-US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将</a:t>
            </a:r>
            <a:r>
              <a:rPr lang="en-US" altLang="zh-CN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key learning</a:t>
            </a:r>
            <a:r>
              <a:rPr lang="zh-CN" altLang="en-US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放到主页供大家学习</a:t>
            </a:r>
            <a:endParaRPr lang="en-US" altLang="zh-CN" sz="1400" b="0" dirty="0"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  <a:p>
            <a:pPr marL="180975" indent="-180975">
              <a:spcBef>
                <a:spcPts val="300"/>
              </a:spcBef>
              <a:buClr>
                <a:schemeClr val="tx2"/>
              </a:buClr>
              <a:buFont typeface="Wingdings" pitchFamily="2" charset="2"/>
              <a:buChar char="n"/>
            </a:pPr>
            <a:r>
              <a:rPr lang="zh-CN" altLang="en-US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储备</a:t>
            </a:r>
            <a:r>
              <a:rPr lang="en-US" altLang="zh-CN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17</a:t>
            </a:r>
            <a:r>
              <a:rPr lang="zh-CN" altLang="en-US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年度认证医院</a:t>
            </a:r>
            <a:endParaRPr lang="en-US" altLang="zh-CN" sz="1400" b="0" dirty="0"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  <a:p>
            <a:pPr marL="180975" indent="-180975">
              <a:spcBef>
                <a:spcPts val="300"/>
              </a:spcBef>
              <a:buClr>
                <a:schemeClr val="tx2"/>
              </a:buClr>
              <a:buFont typeface="Wingdings" pitchFamily="2" charset="2"/>
              <a:buChar char="n"/>
            </a:pPr>
            <a:endParaRPr lang="en-US" altLang="zh-CN" sz="1400" b="0" dirty="0"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317957" y="5286437"/>
            <a:ext cx="1152128" cy="7920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 b="1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总结</a:t>
            </a:r>
            <a:r>
              <a:rPr lang="zh-CN" altLang="en-US" sz="1400" b="1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与学习</a:t>
            </a:r>
            <a:endParaRPr lang="en-US" altLang="zh-CN" sz="1400" b="1" dirty="0">
              <a:solidFill>
                <a:srgbClr val="00206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1555480" y="2844958"/>
            <a:ext cx="700087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Straight Connector 59"/>
          <p:cNvCxnSpPr/>
          <p:nvPr/>
        </p:nvCxnSpPr>
        <p:spPr bwMode="auto">
          <a:xfrm>
            <a:off x="1555480" y="2844958"/>
            <a:ext cx="700087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traight Connector 60"/>
          <p:cNvCxnSpPr/>
          <p:nvPr/>
        </p:nvCxnSpPr>
        <p:spPr bwMode="auto">
          <a:xfrm>
            <a:off x="1555480" y="5149214"/>
            <a:ext cx="700087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TextBox 31"/>
          <p:cNvSpPr txBox="1"/>
          <p:nvPr/>
        </p:nvSpPr>
        <p:spPr>
          <a:xfrm>
            <a:off x="3813922" y="2844958"/>
            <a:ext cx="2339975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n"/>
            </a:pPr>
            <a:r>
              <a:rPr lang="zh-CN" altLang="en-US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回顾各中心培训</a:t>
            </a:r>
            <a:r>
              <a:rPr lang="en-US" altLang="zh-CN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KPI</a:t>
            </a:r>
          </a:p>
          <a:p>
            <a:pPr marL="180975" indent="-180975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n"/>
            </a:pPr>
            <a:r>
              <a:rPr lang="zh-CN" altLang="en-US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认证委员会对示范中心进行评估和总结 </a:t>
            </a:r>
            <a:endParaRPr lang="en-US" sz="1400" b="0" dirty="0"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813922" y="5286437"/>
            <a:ext cx="2339975" cy="1792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spcBef>
                <a:spcPts val="300"/>
              </a:spcBef>
              <a:buClr>
                <a:schemeClr val="tx2"/>
              </a:buClr>
              <a:buFont typeface="Wingdings" pitchFamily="2" charset="2"/>
              <a:buChar char="n"/>
            </a:pPr>
            <a:r>
              <a:rPr lang="zh-CN" altLang="en-US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树立样板医院组织参观</a:t>
            </a:r>
            <a:endParaRPr lang="en-US" altLang="zh-CN" sz="1400" b="0" dirty="0"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  <a:p>
            <a:pPr marL="180975" indent="-180975">
              <a:spcBef>
                <a:spcPts val="300"/>
              </a:spcBef>
              <a:buClr>
                <a:schemeClr val="tx2"/>
              </a:buClr>
              <a:buFont typeface="Wingdings" pitchFamily="2" charset="2"/>
              <a:buChar char="n"/>
            </a:pPr>
            <a:r>
              <a:rPr lang="zh-CN" altLang="en-US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每季总结优点与改进</a:t>
            </a:r>
            <a:endParaRPr lang="en-US" altLang="zh-CN" sz="1400" b="0" dirty="0"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  <a:p>
            <a:pPr marL="180975" indent="-180975">
              <a:spcBef>
                <a:spcPts val="300"/>
              </a:spcBef>
              <a:buClr>
                <a:schemeClr val="tx2"/>
              </a:buClr>
              <a:buFont typeface="Wingdings" pitchFamily="2" charset="2"/>
              <a:buChar char="n"/>
            </a:pPr>
            <a:r>
              <a:rPr lang="zh-CN" altLang="en-US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将</a:t>
            </a:r>
            <a:r>
              <a:rPr lang="en-US" altLang="zh-CN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key learning</a:t>
            </a:r>
            <a:r>
              <a:rPr lang="zh-CN" altLang="en-US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放到主页供大家学习</a:t>
            </a:r>
            <a:endParaRPr lang="en-US" altLang="zh-CN" sz="1400" b="0" dirty="0"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  <a:p>
            <a:pPr marL="180975" indent="-180975">
              <a:spcBef>
                <a:spcPts val="300"/>
              </a:spcBef>
              <a:buClr>
                <a:schemeClr val="tx2"/>
              </a:buClr>
              <a:buFont typeface="Wingdings" pitchFamily="2" charset="2"/>
              <a:buChar char="n"/>
            </a:pPr>
            <a:r>
              <a:rPr lang="zh-CN" altLang="en-US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储备</a:t>
            </a:r>
            <a:r>
              <a:rPr lang="en-US" altLang="zh-CN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18</a:t>
            </a:r>
            <a:r>
              <a:rPr lang="zh-CN" altLang="en-US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年度认证医院</a:t>
            </a:r>
            <a:endParaRPr lang="en-US" altLang="zh-CN" sz="1400" b="0" dirty="0"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  <a:p>
            <a:pPr marL="180975" indent="-180975">
              <a:spcBef>
                <a:spcPts val="300"/>
              </a:spcBef>
              <a:buClr>
                <a:schemeClr val="tx2"/>
              </a:buClr>
              <a:buFont typeface="Wingdings" pitchFamily="2" charset="2"/>
              <a:buChar char="n"/>
            </a:pPr>
            <a:endParaRPr lang="en-US" altLang="zh-CN" sz="1400" b="0" dirty="0"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  <a:p>
            <a:pPr marL="180975" indent="-180975">
              <a:spcBef>
                <a:spcPts val="300"/>
              </a:spcBef>
              <a:buClr>
                <a:schemeClr val="tx2"/>
              </a:buClr>
              <a:buFont typeface="Wingdings" pitchFamily="2" charset="2"/>
              <a:buChar char="n"/>
            </a:pPr>
            <a:endParaRPr lang="en-US" altLang="zh-CN" sz="1400" b="0" dirty="0"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235430" y="5286437"/>
            <a:ext cx="2339975" cy="1284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spcBef>
                <a:spcPts val="300"/>
              </a:spcBef>
              <a:buClr>
                <a:schemeClr val="tx2"/>
              </a:buClr>
              <a:buFont typeface="Wingdings" pitchFamily="2" charset="2"/>
              <a:buChar char="n"/>
            </a:pPr>
            <a:r>
              <a:rPr lang="zh-CN" altLang="en-US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树立样板医院组织参观</a:t>
            </a:r>
            <a:endParaRPr lang="en-US" altLang="zh-CN" sz="1400" b="0" dirty="0"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  <a:p>
            <a:pPr marL="180975" indent="-180975">
              <a:spcBef>
                <a:spcPts val="300"/>
              </a:spcBef>
              <a:buClr>
                <a:schemeClr val="tx2"/>
              </a:buClr>
              <a:buFont typeface="Wingdings" pitchFamily="2" charset="2"/>
              <a:buChar char="n"/>
            </a:pPr>
            <a:r>
              <a:rPr lang="zh-CN" altLang="en-US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每季总结优点与改进</a:t>
            </a:r>
            <a:endParaRPr lang="en-US" altLang="zh-CN" sz="1400" b="0" dirty="0"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  <a:p>
            <a:pPr marL="180975" indent="-180975">
              <a:spcBef>
                <a:spcPts val="300"/>
              </a:spcBef>
              <a:buClr>
                <a:schemeClr val="tx2"/>
              </a:buClr>
              <a:buFont typeface="Wingdings" pitchFamily="2" charset="2"/>
              <a:buChar char="n"/>
            </a:pPr>
            <a:r>
              <a:rPr lang="zh-CN" altLang="en-US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将</a:t>
            </a:r>
            <a:r>
              <a:rPr lang="en-US" altLang="zh-CN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key learning</a:t>
            </a:r>
            <a:r>
              <a:rPr lang="zh-CN" altLang="en-US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放到主页供大家学习</a:t>
            </a:r>
            <a:endParaRPr lang="en-US" altLang="zh-CN" sz="1400" b="0" dirty="0"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  <a:p>
            <a:pPr marL="180975" indent="-180975">
              <a:spcBef>
                <a:spcPts val="300"/>
              </a:spcBef>
              <a:buClr>
                <a:schemeClr val="tx2"/>
              </a:buClr>
              <a:buFont typeface="Wingdings" pitchFamily="2" charset="2"/>
              <a:buChar char="n"/>
            </a:pPr>
            <a:endParaRPr lang="en-US" altLang="zh-CN" sz="1400" b="0" dirty="0"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</p:txBody>
      </p:sp>
      <p:cxnSp>
        <p:nvCxnSpPr>
          <p:cNvPr id="44" name="Straight Connector 43"/>
          <p:cNvCxnSpPr/>
          <p:nvPr/>
        </p:nvCxnSpPr>
        <p:spPr bwMode="auto">
          <a:xfrm>
            <a:off x="1581674" y="4069094"/>
            <a:ext cx="700087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49" name="TextBox 48"/>
          <p:cNvSpPr txBox="1"/>
          <p:nvPr/>
        </p:nvSpPr>
        <p:spPr>
          <a:xfrm>
            <a:off x="1545955" y="4069094"/>
            <a:ext cx="2339975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n"/>
            </a:pPr>
            <a:r>
              <a:rPr lang="zh-CN" altLang="en-US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培训分成集中培训和到点培训，各中心</a:t>
            </a:r>
            <a:r>
              <a:rPr lang="en-US" altLang="zh-CN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1</a:t>
            </a:r>
            <a:r>
              <a:rPr lang="zh-CN" altLang="en-US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次</a:t>
            </a:r>
            <a:r>
              <a:rPr lang="en-US" altLang="zh-CN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/</a:t>
            </a:r>
            <a:r>
              <a:rPr lang="zh-CN" altLang="en-US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季度</a:t>
            </a:r>
            <a:endParaRPr lang="en-US" altLang="zh-CN" sz="1400" b="0" dirty="0"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  <a:p>
            <a:pPr marL="180975" indent="-180975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n"/>
            </a:pPr>
            <a:r>
              <a:rPr lang="zh-CN" altLang="en-US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集中培训</a:t>
            </a:r>
            <a:r>
              <a:rPr lang="en-US" altLang="zh-CN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170</a:t>
            </a:r>
            <a:r>
              <a:rPr lang="zh-CN" altLang="en-US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家（参观学习），到点培训</a:t>
            </a:r>
            <a:r>
              <a:rPr lang="en-US" altLang="zh-CN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125</a:t>
            </a:r>
            <a:r>
              <a:rPr lang="zh-CN" altLang="en-US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家</a:t>
            </a:r>
            <a:endParaRPr lang="en-US" altLang="zh-CN" sz="1400" b="0" dirty="0"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813922" y="4046155"/>
            <a:ext cx="2339975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n"/>
            </a:pPr>
            <a:r>
              <a:rPr lang="zh-CN" altLang="en-US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集中培训</a:t>
            </a:r>
            <a:r>
              <a:rPr lang="en-US" altLang="zh-CN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438</a:t>
            </a:r>
            <a:r>
              <a:rPr lang="zh-CN" altLang="en-US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家，到点培训</a:t>
            </a:r>
            <a:r>
              <a:rPr lang="en-US" altLang="zh-CN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1313</a:t>
            </a:r>
            <a:r>
              <a:rPr lang="zh-CN" altLang="en-US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家</a:t>
            </a:r>
          </a:p>
          <a:p>
            <a:pPr marL="180975" indent="-180975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n"/>
            </a:pPr>
            <a:r>
              <a:rPr lang="zh-CN" altLang="en-US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不断地总结经验，优化培训内容 </a:t>
            </a:r>
            <a:endParaRPr lang="en-US" sz="1400" b="0" dirty="0"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226475" y="4069094"/>
            <a:ext cx="2339975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n"/>
            </a:pPr>
            <a:r>
              <a:rPr lang="zh-CN" altLang="en-US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集中培训</a:t>
            </a:r>
            <a:r>
              <a:rPr lang="en-US" altLang="zh-CN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625</a:t>
            </a:r>
            <a:r>
              <a:rPr lang="zh-CN" altLang="en-US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家，到点培训</a:t>
            </a:r>
            <a:r>
              <a:rPr lang="en-US" altLang="zh-CN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1750</a:t>
            </a:r>
            <a:r>
              <a:rPr lang="zh-CN" altLang="en-US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家</a:t>
            </a:r>
            <a:endParaRPr lang="en-US" altLang="zh-CN" sz="1400" b="0" dirty="0"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  <a:p>
            <a:pPr marL="180975" indent="-180975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n"/>
            </a:pPr>
            <a:r>
              <a:rPr lang="zh-CN" altLang="en-US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总结成功认证经验</a:t>
            </a:r>
            <a:endParaRPr lang="en-US" sz="1400" b="0" dirty="0"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226475" y="2844958"/>
            <a:ext cx="2339975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n"/>
            </a:pPr>
            <a:r>
              <a:rPr lang="zh-CN" altLang="en-US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回顾各中心培训</a:t>
            </a:r>
            <a:r>
              <a:rPr lang="en-US" altLang="zh-CN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KPI</a:t>
            </a:r>
          </a:p>
          <a:p>
            <a:pPr marL="180975" indent="-180975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n"/>
            </a:pPr>
            <a:r>
              <a:rPr lang="zh-CN" altLang="en-US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认证委员会对示范中心进行评估和总结 </a:t>
            </a:r>
            <a:endParaRPr lang="en-US" sz="1400" b="0" dirty="0"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907568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97445" y="333896"/>
            <a:ext cx="8415338" cy="511200"/>
          </a:xfrm>
        </p:spPr>
        <p:txBody>
          <a:bodyPr>
            <a:normAutofit fontScale="90000"/>
          </a:bodyPr>
          <a:lstStyle/>
          <a:p>
            <a:pPr algn="l"/>
            <a:r>
              <a:rPr lang="zh-CN" altLang="en-US" sz="3600" dirty="0">
                <a:solidFill>
                  <a:srgbClr val="002060"/>
                </a:solidFill>
              </a:rPr>
              <a:t>提供更多的认证协助</a:t>
            </a:r>
            <a:br>
              <a:rPr lang="en-US" altLang="zh-CN" sz="1100" dirty="0">
                <a:solidFill>
                  <a:srgbClr val="830051"/>
                </a:solidFill>
                <a:latin typeface="微软雅黑" pitchFamily="34" charset="-122"/>
                <a:ea typeface="微软雅黑" pitchFamily="34" charset="-122"/>
              </a:rPr>
            </a:br>
            <a:endParaRPr lang="en-US" altLang="zh-CN" sz="1100" dirty="0">
              <a:solidFill>
                <a:srgbClr val="83005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6364582" y="1340768"/>
            <a:ext cx="2339975" cy="1588"/>
          </a:xfrm>
          <a:custGeom>
            <a:avLst/>
            <a:gdLst>
              <a:gd name="T0" fmla="*/ 0 w 1422"/>
              <a:gd name="T1" fmla="*/ 0 h 1"/>
              <a:gd name="T2" fmla="*/ 2147483647 w 1422"/>
              <a:gd name="T3" fmla="*/ 0 h 1"/>
              <a:gd name="T4" fmla="*/ 0 60000 65536"/>
              <a:gd name="T5" fmla="*/ 0 60000 65536"/>
              <a:gd name="T6" fmla="*/ 0 w 1422"/>
              <a:gd name="T7" fmla="*/ 0 h 1"/>
              <a:gd name="T8" fmla="*/ 1422 w 1422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422" h="1">
                <a:moveTo>
                  <a:pt x="0" y="0"/>
                </a:moveTo>
                <a:lnTo>
                  <a:pt x="1422" y="0"/>
                </a:lnTo>
              </a:path>
            </a:pathLst>
          </a:custGeom>
          <a:noFill/>
          <a:ln w="28575">
            <a:solidFill>
              <a:schemeClr val="accent1"/>
            </a:solidFill>
            <a:round/>
          </a:ln>
        </p:spPr>
        <p:txBody>
          <a:bodyPr/>
          <a:lstStyle/>
          <a:p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52"/>
          <p:cNvSpPr txBox="1">
            <a:spLocks noChangeArrowheads="1"/>
          </p:cNvSpPr>
          <p:nvPr/>
        </p:nvSpPr>
        <p:spPr bwMode="auto">
          <a:xfrm>
            <a:off x="7320306" y="1052736"/>
            <a:ext cx="790575" cy="30767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344" tIns="45671" rIns="91344" bIns="45671">
            <a:spAutoFit/>
          </a:bodyPr>
          <a:lstStyle/>
          <a:p>
            <a:pPr marL="0" marR="0" lvl="0" indent="0" defTabSz="91440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2018</a:t>
            </a:r>
            <a:endParaRPr kumimoji="0" lang="zh-CN" altLang="en-US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Freeform 6"/>
          <p:cNvSpPr/>
          <p:nvPr/>
        </p:nvSpPr>
        <p:spPr bwMode="auto">
          <a:xfrm>
            <a:off x="1703682" y="1531268"/>
            <a:ext cx="2339975" cy="200025"/>
          </a:xfrm>
          <a:custGeom>
            <a:avLst/>
            <a:gdLst>
              <a:gd name="T0" fmla="*/ 0 w 1422"/>
              <a:gd name="T1" fmla="*/ 2147483647 h 126"/>
              <a:gd name="T2" fmla="*/ 2147483647 w 1422"/>
              <a:gd name="T3" fmla="*/ 2147483647 h 126"/>
              <a:gd name="T4" fmla="*/ 2147483647 w 1422"/>
              <a:gd name="T5" fmla="*/ 0 h 126"/>
              <a:gd name="T6" fmla="*/ 0 60000 65536"/>
              <a:gd name="T7" fmla="*/ 0 60000 65536"/>
              <a:gd name="T8" fmla="*/ 0 60000 65536"/>
              <a:gd name="T9" fmla="*/ 0 w 1422"/>
              <a:gd name="T10" fmla="*/ 0 h 126"/>
              <a:gd name="T11" fmla="*/ 1422 w 1422"/>
              <a:gd name="T12" fmla="*/ 126 h 1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22" h="126">
                <a:moveTo>
                  <a:pt x="0" y="126"/>
                </a:moveTo>
                <a:lnTo>
                  <a:pt x="1422" y="126"/>
                </a:lnTo>
                <a:lnTo>
                  <a:pt x="1422" y="0"/>
                </a:lnTo>
              </a:path>
            </a:pathLst>
          </a:custGeom>
          <a:noFill/>
          <a:ln w="28575">
            <a:solidFill>
              <a:schemeClr val="accent1"/>
            </a:solidFill>
            <a:round/>
          </a:ln>
        </p:spPr>
        <p:txBody>
          <a:bodyPr/>
          <a:lstStyle/>
          <a:p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Freeform 7"/>
          <p:cNvSpPr/>
          <p:nvPr/>
        </p:nvSpPr>
        <p:spPr bwMode="auto">
          <a:xfrm>
            <a:off x="4034132" y="1340768"/>
            <a:ext cx="2339975" cy="200025"/>
          </a:xfrm>
          <a:custGeom>
            <a:avLst/>
            <a:gdLst>
              <a:gd name="T0" fmla="*/ 0 w 1422"/>
              <a:gd name="T1" fmla="*/ 2147483647 h 126"/>
              <a:gd name="T2" fmla="*/ 2147483647 w 1422"/>
              <a:gd name="T3" fmla="*/ 2147483647 h 126"/>
              <a:gd name="T4" fmla="*/ 2147483647 w 1422"/>
              <a:gd name="T5" fmla="*/ 0 h 126"/>
              <a:gd name="T6" fmla="*/ 0 60000 65536"/>
              <a:gd name="T7" fmla="*/ 0 60000 65536"/>
              <a:gd name="T8" fmla="*/ 0 60000 65536"/>
              <a:gd name="T9" fmla="*/ 0 w 1422"/>
              <a:gd name="T10" fmla="*/ 0 h 126"/>
              <a:gd name="T11" fmla="*/ 1422 w 1422"/>
              <a:gd name="T12" fmla="*/ 126 h 1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22" h="126">
                <a:moveTo>
                  <a:pt x="0" y="126"/>
                </a:moveTo>
                <a:lnTo>
                  <a:pt x="1422" y="126"/>
                </a:lnTo>
                <a:lnTo>
                  <a:pt x="1422" y="0"/>
                </a:lnTo>
              </a:path>
            </a:pathLst>
          </a:custGeom>
          <a:noFill/>
          <a:ln w="28575">
            <a:solidFill>
              <a:schemeClr val="accent1"/>
            </a:solidFill>
            <a:round/>
          </a:ln>
        </p:spPr>
        <p:txBody>
          <a:bodyPr/>
          <a:lstStyle/>
          <a:p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Box 52"/>
          <p:cNvSpPr txBox="1">
            <a:spLocks noChangeArrowheads="1"/>
          </p:cNvSpPr>
          <p:nvPr/>
        </p:nvSpPr>
        <p:spPr bwMode="auto">
          <a:xfrm>
            <a:off x="4945555" y="1268760"/>
            <a:ext cx="790575" cy="30767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344" tIns="45671" rIns="91344" bIns="45671">
            <a:spAutoFit/>
          </a:bodyPr>
          <a:lstStyle/>
          <a:p>
            <a:pPr marL="0" marR="0" lvl="0" indent="0" defTabSz="91440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2017</a:t>
            </a:r>
            <a:endParaRPr kumimoji="0" lang="zh-CN" altLang="en-US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TextBox 52"/>
          <p:cNvSpPr txBox="1">
            <a:spLocks noChangeArrowheads="1"/>
          </p:cNvSpPr>
          <p:nvPr/>
        </p:nvSpPr>
        <p:spPr bwMode="auto">
          <a:xfrm>
            <a:off x="2569291" y="1421160"/>
            <a:ext cx="790575" cy="30767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344" tIns="45671" rIns="91344" bIns="45671">
            <a:spAutoFit/>
          </a:bodyPr>
          <a:lstStyle/>
          <a:p>
            <a:pPr marL="0" marR="0" lvl="0" indent="0" defTabSz="91440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2016</a:t>
            </a:r>
            <a:endParaRPr kumimoji="0" lang="zh-CN" altLang="en-US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211939" y="1774833"/>
            <a:ext cx="1152128" cy="7920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 b="1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申报网站</a:t>
            </a:r>
            <a:endParaRPr lang="en-US" altLang="zh-CN" sz="1400" b="1" dirty="0">
              <a:solidFill>
                <a:srgbClr val="002060"/>
              </a:solidFill>
              <a:latin typeface="微软雅黑" pitchFamily="34" charset="-122"/>
              <a:ea typeface="微软雅黑" pitchFamily="34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 b="1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优化</a:t>
            </a:r>
            <a:endParaRPr lang="en-US" altLang="zh-CN" sz="1400" b="1" dirty="0">
              <a:solidFill>
                <a:srgbClr val="00206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211939" y="2787721"/>
            <a:ext cx="1152128" cy="7920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 b="1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现场评审</a:t>
            </a:r>
            <a:r>
              <a:rPr lang="zh-CN" altLang="en-US" sz="1400" b="1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规则优化</a:t>
            </a:r>
            <a:endParaRPr lang="en-US" altLang="zh-CN" sz="1400" b="1" dirty="0">
              <a:solidFill>
                <a:srgbClr val="00206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211939" y="3861048"/>
            <a:ext cx="1152128" cy="7920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 b="1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现场评审会务组织</a:t>
            </a:r>
            <a:endParaRPr lang="en-US" altLang="zh-CN" sz="1400" b="1" dirty="0">
              <a:solidFill>
                <a:srgbClr val="00206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211939" y="4949724"/>
            <a:ext cx="1152128" cy="7920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 b="1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资料评审</a:t>
            </a:r>
            <a:r>
              <a:rPr lang="zh-CN" altLang="en-US" sz="1400" b="1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助理增加</a:t>
            </a:r>
            <a:endParaRPr lang="en-US" altLang="zh-CN" sz="1400" b="1" dirty="0">
              <a:solidFill>
                <a:srgbClr val="00206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9" name="Straight Connector 18"/>
          <p:cNvCxnSpPr/>
          <p:nvPr/>
        </p:nvCxnSpPr>
        <p:spPr bwMode="auto">
          <a:xfrm>
            <a:off x="1449462" y="2636912"/>
            <a:ext cx="700087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1619672" y="1753071"/>
            <a:ext cx="2339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n"/>
            </a:pPr>
            <a:r>
              <a:rPr lang="zh-CN" altLang="en-US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更新申报网站，提高申请速度</a:t>
            </a:r>
            <a:endParaRPr lang="en-US" sz="1400" b="0" dirty="0"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32225" y="1772816"/>
            <a:ext cx="23399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n"/>
            </a:pPr>
            <a:r>
              <a:rPr lang="zh-CN" altLang="en-US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优化网站，系统抓取信息</a:t>
            </a:r>
            <a:endParaRPr lang="en-US" sz="1400" b="0" dirty="0"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408489" y="1772816"/>
            <a:ext cx="23399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n"/>
            </a:pPr>
            <a:r>
              <a:rPr lang="zh-CN" altLang="en-US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优化网站，简化流程</a:t>
            </a:r>
            <a:endParaRPr lang="en-US" sz="1400" b="0" dirty="0"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619672" y="2708920"/>
            <a:ext cx="233997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n"/>
            </a:pPr>
            <a:r>
              <a:rPr lang="zh-CN" altLang="en-US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总结发布现场评审关键点 </a:t>
            </a:r>
            <a:endParaRPr lang="en-US" altLang="zh-CN" sz="1400" b="0" dirty="0"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  <a:p>
            <a:pPr marL="180975" indent="-180975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n"/>
            </a:pPr>
            <a:r>
              <a:rPr lang="zh-CN" altLang="en-US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每场</a:t>
            </a:r>
            <a:r>
              <a:rPr lang="en-US" altLang="zh-CN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3</a:t>
            </a:r>
            <a:r>
              <a:rPr lang="zh-CN" altLang="en-US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位专家评审</a:t>
            </a:r>
            <a:endParaRPr lang="en-US" altLang="zh-CN" sz="1400" b="0" dirty="0"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  <a:p>
            <a:pPr marL="180975" indent="-180975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n"/>
            </a:pPr>
            <a:r>
              <a:rPr lang="zh-CN" altLang="en-US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优秀中心组织交流参观</a:t>
            </a:r>
            <a:endParaRPr lang="en-US" sz="1400" b="0" dirty="0"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32225" y="2728665"/>
            <a:ext cx="233997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n"/>
            </a:pPr>
            <a:r>
              <a:rPr lang="zh-CN" altLang="en-US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发布</a:t>
            </a:r>
            <a:r>
              <a:rPr lang="en-US" altLang="zh-CN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2016</a:t>
            </a:r>
            <a:r>
              <a:rPr lang="zh-CN" altLang="en-US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现场评审要点</a:t>
            </a:r>
            <a:endParaRPr lang="en-US" altLang="zh-CN" sz="1400" b="0" dirty="0"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  <a:p>
            <a:pPr marL="180975" indent="-180975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n"/>
            </a:pPr>
            <a:r>
              <a:rPr lang="zh-CN" altLang="en-US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每场</a:t>
            </a:r>
            <a:r>
              <a:rPr lang="en-US" altLang="zh-CN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3</a:t>
            </a:r>
            <a:r>
              <a:rPr lang="zh-CN" altLang="en-US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位专家评审</a:t>
            </a:r>
            <a:endParaRPr lang="en-US" altLang="zh-CN" sz="1400" b="0" dirty="0"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  <a:p>
            <a:pPr marL="180975" indent="-180975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n"/>
            </a:pPr>
            <a:r>
              <a:rPr lang="zh-CN" altLang="en-US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优秀中心组织交流参观</a:t>
            </a:r>
            <a:endParaRPr lang="en-US" altLang="zh-CN" sz="1400" b="0" dirty="0"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408489" y="2708920"/>
            <a:ext cx="233997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n"/>
            </a:pPr>
            <a:r>
              <a:rPr lang="zh-CN" altLang="en-US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发布</a:t>
            </a:r>
            <a:r>
              <a:rPr lang="en-US" altLang="zh-CN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2017</a:t>
            </a:r>
            <a:r>
              <a:rPr lang="zh-CN" altLang="en-US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现场评审要点</a:t>
            </a:r>
            <a:endParaRPr lang="en-US" altLang="zh-CN" sz="1400" b="0" dirty="0"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  <a:p>
            <a:pPr marL="180975" indent="-180975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n"/>
            </a:pPr>
            <a:r>
              <a:rPr lang="zh-CN" altLang="en-US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每场</a:t>
            </a:r>
            <a:r>
              <a:rPr lang="en-US" altLang="zh-CN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3</a:t>
            </a:r>
            <a:r>
              <a:rPr lang="zh-CN" altLang="en-US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位专家评审</a:t>
            </a:r>
            <a:endParaRPr lang="en-US" altLang="zh-CN" sz="1400" b="0" dirty="0"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  <a:p>
            <a:pPr marL="180975" indent="-180975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n"/>
            </a:pPr>
            <a:r>
              <a:rPr lang="zh-CN" altLang="en-US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优秀中心组织交流参观</a:t>
            </a:r>
            <a:endParaRPr lang="en-US" altLang="zh-CN" sz="1400" b="0" dirty="0"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619672" y="3861048"/>
            <a:ext cx="233997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n"/>
            </a:pPr>
            <a:r>
              <a:rPr lang="zh-CN" altLang="en-US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评审专家会务支持</a:t>
            </a:r>
            <a:endParaRPr lang="en-US" altLang="zh-CN" sz="1400" b="0" dirty="0"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  <a:p>
            <a:pPr marL="180975" indent="-180975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n"/>
            </a:pPr>
            <a:r>
              <a:rPr lang="zh-CN" altLang="en-US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评审现场会务支持</a:t>
            </a:r>
            <a:endParaRPr lang="en-US" sz="1400" b="0" dirty="0"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</p:txBody>
      </p:sp>
      <p:cxnSp>
        <p:nvCxnSpPr>
          <p:cNvPr id="28" name="Straight Connector 27"/>
          <p:cNvCxnSpPr/>
          <p:nvPr/>
        </p:nvCxnSpPr>
        <p:spPr bwMode="auto">
          <a:xfrm>
            <a:off x="1475656" y="3789040"/>
            <a:ext cx="700087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TextBox 29"/>
          <p:cNvSpPr txBox="1"/>
          <p:nvPr/>
        </p:nvSpPr>
        <p:spPr>
          <a:xfrm>
            <a:off x="4032225" y="3861048"/>
            <a:ext cx="233997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n"/>
            </a:pPr>
            <a:r>
              <a:rPr lang="zh-CN" altLang="en-US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评审专家会务支持</a:t>
            </a:r>
            <a:endParaRPr lang="en-US" altLang="zh-CN" sz="1400" b="0" dirty="0"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  <a:p>
            <a:pPr marL="180975" indent="-180975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n"/>
            </a:pPr>
            <a:r>
              <a:rPr lang="zh-CN" altLang="en-US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评审现场会务支持</a:t>
            </a:r>
            <a:endParaRPr lang="en-US" sz="1400" b="0" dirty="0"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408489" y="3861048"/>
            <a:ext cx="233997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n"/>
            </a:pPr>
            <a:r>
              <a:rPr lang="zh-CN" altLang="en-US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评审专家会务支持</a:t>
            </a:r>
            <a:endParaRPr lang="en-US" altLang="zh-CN" sz="1400" b="0" dirty="0"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  <a:p>
            <a:pPr marL="180975" indent="-180975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n"/>
            </a:pPr>
            <a:r>
              <a:rPr lang="zh-CN" altLang="en-US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评审现场会务支持</a:t>
            </a:r>
            <a:endParaRPr lang="en-US" sz="1400" b="0" dirty="0"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619672" y="5157192"/>
            <a:ext cx="233997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n"/>
            </a:pPr>
            <a:r>
              <a:rPr lang="zh-CN" altLang="en-US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增加审核人员</a:t>
            </a:r>
            <a:endParaRPr lang="en-US" altLang="zh-CN" sz="1400" b="0" dirty="0"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  <a:p>
            <a:pPr marL="180975" indent="-180975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n"/>
            </a:pPr>
            <a:r>
              <a:rPr lang="zh-CN" altLang="en-US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提高审核人员能力</a:t>
            </a:r>
            <a:endParaRPr lang="en-US" altLang="zh-CN" sz="1400" b="0" dirty="0"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  <a:p>
            <a:pPr marL="180975" indent="-180975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n"/>
            </a:pPr>
            <a:endParaRPr lang="en-US" sz="1400" b="0" dirty="0"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 bwMode="auto">
          <a:xfrm>
            <a:off x="1475656" y="4949724"/>
            <a:ext cx="700087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34" name="TextBox 33"/>
          <p:cNvSpPr txBox="1"/>
          <p:nvPr/>
        </p:nvSpPr>
        <p:spPr>
          <a:xfrm>
            <a:off x="4032225" y="5157192"/>
            <a:ext cx="23399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n"/>
            </a:pPr>
            <a:r>
              <a:rPr lang="zh-CN" altLang="en-US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加速评审</a:t>
            </a:r>
            <a:endParaRPr lang="en-US" sz="1400" b="0" dirty="0"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408489" y="5157192"/>
            <a:ext cx="23399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n"/>
            </a:pPr>
            <a:r>
              <a:rPr lang="zh-CN" altLang="en-US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加速评审</a:t>
            </a:r>
            <a:endParaRPr lang="en-US" sz="1400" b="0" dirty="0"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0906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717"/>
          <p:cNvGrpSpPr/>
          <p:nvPr/>
        </p:nvGrpSpPr>
        <p:grpSpPr bwMode="auto">
          <a:xfrm>
            <a:off x="410266" y="1850987"/>
            <a:ext cx="8085138" cy="4889500"/>
            <a:chOff x="0" y="0"/>
            <a:chExt cx="6805612" cy="4114800"/>
          </a:xfrm>
        </p:grpSpPr>
        <p:grpSp>
          <p:nvGrpSpPr>
            <p:cNvPr id="6" name="Group 205"/>
            <p:cNvGrpSpPr/>
            <p:nvPr/>
          </p:nvGrpSpPr>
          <p:grpSpPr bwMode="auto">
            <a:xfrm>
              <a:off x="1589087" y="857250"/>
              <a:ext cx="2770187" cy="3257550"/>
              <a:chOff x="0" y="0"/>
              <a:chExt cx="1745" cy="2052"/>
            </a:xfrm>
          </p:grpSpPr>
          <p:sp>
            <p:nvSpPr>
              <p:cNvPr id="500" name="Freeform 5"/>
              <p:cNvSpPr>
                <a:spLocks noChangeArrowheads="1"/>
              </p:cNvSpPr>
              <p:nvPr/>
            </p:nvSpPr>
            <p:spPr bwMode="auto">
              <a:xfrm>
                <a:off x="0" y="1078"/>
                <a:ext cx="50" cy="50"/>
              </a:xfrm>
              <a:custGeom>
                <a:avLst/>
                <a:gdLst/>
                <a:ahLst/>
                <a:cxnLst>
                  <a:cxn ang="0">
                    <a:pos x="84" y="15"/>
                  </a:cxn>
                  <a:cxn ang="0">
                    <a:pos x="84" y="15"/>
                  </a:cxn>
                  <a:cxn ang="0">
                    <a:pos x="77" y="9"/>
                  </a:cxn>
                  <a:cxn ang="0">
                    <a:pos x="68" y="4"/>
                  </a:cxn>
                  <a:cxn ang="0">
                    <a:pos x="59" y="1"/>
                  </a:cxn>
                  <a:cxn ang="0">
                    <a:pos x="49" y="0"/>
                  </a:cxn>
                  <a:cxn ang="0">
                    <a:pos x="49" y="0"/>
                  </a:cxn>
                  <a:cxn ang="0">
                    <a:pos x="40" y="1"/>
                  </a:cxn>
                  <a:cxn ang="0">
                    <a:pos x="30" y="4"/>
                  </a:cxn>
                  <a:cxn ang="0">
                    <a:pos x="22" y="9"/>
                  </a:cxn>
                  <a:cxn ang="0">
                    <a:pos x="15" y="15"/>
                  </a:cxn>
                  <a:cxn ang="0">
                    <a:pos x="15" y="15"/>
                  </a:cxn>
                  <a:cxn ang="0">
                    <a:pos x="9" y="23"/>
                  </a:cxn>
                  <a:cxn ang="0">
                    <a:pos x="3" y="31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1" y="59"/>
                  </a:cxn>
                  <a:cxn ang="0">
                    <a:pos x="3" y="69"/>
                  </a:cxn>
                  <a:cxn ang="0">
                    <a:pos x="9" y="77"/>
                  </a:cxn>
                  <a:cxn ang="0">
                    <a:pos x="15" y="84"/>
                  </a:cxn>
                  <a:cxn ang="0">
                    <a:pos x="15" y="84"/>
                  </a:cxn>
                  <a:cxn ang="0">
                    <a:pos x="22" y="91"/>
                  </a:cxn>
                  <a:cxn ang="0">
                    <a:pos x="30" y="96"/>
                  </a:cxn>
                  <a:cxn ang="0">
                    <a:pos x="40" y="98"/>
                  </a:cxn>
                  <a:cxn ang="0">
                    <a:pos x="49" y="99"/>
                  </a:cxn>
                  <a:cxn ang="0">
                    <a:pos x="49" y="99"/>
                  </a:cxn>
                  <a:cxn ang="0">
                    <a:pos x="59" y="98"/>
                  </a:cxn>
                  <a:cxn ang="0">
                    <a:pos x="68" y="96"/>
                  </a:cxn>
                  <a:cxn ang="0">
                    <a:pos x="77" y="91"/>
                  </a:cxn>
                  <a:cxn ang="0">
                    <a:pos x="84" y="84"/>
                  </a:cxn>
                  <a:cxn ang="0">
                    <a:pos x="84" y="84"/>
                  </a:cxn>
                  <a:cxn ang="0">
                    <a:pos x="91" y="77"/>
                  </a:cxn>
                  <a:cxn ang="0">
                    <a:pos x="96" y="69"/>
                  </a:cxn>
                  <a:cxn ang="0">
                    <a:pos x="98" y="59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98" y="40"/>
                  </a:cxn>
                  <a:cxn ang="0">
                    <a:pos x="96" y="31"/>
                  </a:cxn>
                  <a:cxn ang="0">
                    <a:pos x="91" y="23"/>
                  </a:cxn>
                  <a:cxn ang="0">
                    <a:pos x="84" y="15"/>
                  </a:cxn>
                  <a:cxn ang="0">
                    <a:pos x="84" y="15"/>
                  </a:cxn>
                </a:cxnLst>
                <a:rect l="0" t="0" r="r" b="b"/>
                <a:pathLst>
                  <a:path w="100" h="99">
                    <a:moveTo>
                      <a:pt x="84" y="15"/>
                    </a:moveTo>
                    <a:lnTo>
                      <a:pt x="84" y="15"/>
                    </a:lnTo>
                    <a:lnTo>
                      <a:pt x="77" y="9"/>
                    </a:lnTo>
                    <a:lnTo>
                      <a:pt x="68" y="4"/>
                    </a:lnTo>
                    <a:lnTo>
                      <a:pt x="59" y="1"/>
                    </a:lnTo>
                    <a:lnTo>
                      <a:pt x="49" y="0"/>
                    </a:lnTo>
                    <a:lnTo>
                      <a:pt x="40" y="1"/>
                    </a:lnTo>
                    <a:lnTo>
                      <a:pt x="30" y="4"/>
                    </a:lnTo>
                    <a:lnTo>
                      <a:pt x="22" y="9"/>
                    </a:lnTo>
                    <a:lnTo>
                      <a:pt x="15" y="15"/>
                    </a:lnTo>
                    <a:lnTo>
                      <a:pt x="9" y="23"/>
                    </a:lnTo>
                    <a:lnTo>
                      <a:pt x="3" y="31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59"/>
                    </a:lnTo>
                    <a:lnTo>
                      <a:pt x="3" y="69"/>
                    </a:lnTo>
                    <a:lnTo>
                      <a:pt x="9" y="77"/>
                    </a:lnTo>
                    <a:lnTo>
                      <a:pt x="15" y="84"/>
                    </a:lnTo>
                    <a:lnTo>
                      <a:pt x="22" y="91"/>
                    </a:lnTo>
                    <a:lnTo>
                      <a:pt x="30" y="96"/>
                    </a:lnTo>
                    <a:lnTo>
                      <a:pt x="40" y="98"/>
                    </a:lnTo>
                    <a:lnTo>
                      <a:pt x="49" y="99"/>
                    </a:lnTo>
                    <a:lnTo>
                      <a:pt x="59" y="98"/>
                    </a:lnTo>
                    <a:lnTo>
                      <a:pt x="68" y="96"/>
                    </a:lnTo>
                    <a:lnTo>
                      <a:pt x="77" y="91"/>
                    </a:lnTo>
                    <a:lnTo>
                      <a:pt x="84" y="84"/>
                    </a:lnTo>
                    <a:lnTo>
                      <a:pt x="91" y="77"/>
                    </a:lnTo>
                    <a:lnTo>
                      <a:pt x="96" y="69"/>
                    </a:lnTo>
                    <a:lnTo>
                      <a:pt x="98" y="59"/>
                    </a:lnTo>
                    <a:lnTo>
                      <a:pt x="100" y="49"/>
                    </a:lnTo>
                    <a:lnTo>
                      <a:pt x="98" y="40"/>
                    </a:lnTo>
                    <a:lnTo>
                      <a:pt x="96" y="31"/>
                    </a:lnTo>
                    <a:lnTo>
                      <a:pt x="91" y="23"/>
                    </a:lnTo>
                    <a:lnTo>
                      <a:pt x="84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501" name="Freeform 6"/>
              <p:cNvSpPr>
                <a:spLocks noChangeArrowheads="1"/>
              </p:cNvSpPr>
              <p:nvPr/>
            </p:nvSpPr>
            <p:spPr bwMode="auto">
              <a:xfrm>
                <a:off x="77" y="1078"/>
                <a:ext cx="50" cy="50"/>
              </a:xfrm>
              <a:custGeom>
                <a:avLst/>
                <a:gdLst/>
                <a:ahLst/>
                <a:cxnLst>
                  <a:cxn ang="0">
                    <a:pos x="84" y="15"/>
                  </a:cxn>
                  <a:cxn ang="0">
                    <a:pos x="84" y="15"/>
                  </a:cxn>
                  <a:cxn ang="0">
                    <a:pos x="77" y="9"/>
                  </a:cxn>
                  <a:cxn ang="0">
                    <a:pos x="68" y="4"/>
                  </a:cxn>
                  <a:cxn ang="0">
                    <a:pos x="58" y="1"/>
                  </a:cxn>
                  <a:cxn ang="0">
                    <a:pos x="49" y="0"/>
                  </a:cxn>
                  <a:cxn ang="0">
                    <a:pos x="49" y="0"/>
                  </a:cxn>
                  <a:cxn ang="0">
                    <a:pos x="40" y="1"/>
                  </a:cxn>
                  <a:cxn ang="0">
                    <a:pos x="31" y="4"/>
                  </a:cxn>
                  <a:cxn ang="0">
                    <a:pos x="22" y="9"/>
                  </a:cxn>
                  <a:cxn ang="0">
                    <a:pos x="15" y="15"/>
                  </a:cxn>
                  <a:cxn ang="0">
                    <a:pos x="15" y="15"/>
                  </a:cxn>
                  <a:cxn ang="0">
                    <a:pos x="9" y="23"/>
                  </a:cxn>
                  <a:cxn ang="0">
                    <a:pos x="4" y="31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1" y="59"/>
                  </a:cxn>
                  <a:cxn ang="0">
                    <a:pos x="4" y="69"/>
                  </a:cxn>
                  <a:cxn ang="0">
                    <a:pos x="9" y="77"/>
                  </a:cxn>
                  <a:cxn ang="0">
                    <a:pos x="15" y="84"/>
                  </a:cxn>
                  <a:cxn ang="0">
                    <a:pos x="15" y="84"/>
                  </a:cxn>
                  <a:cxn ang="0">
                    <a:pos x="22" y="91"/>
                  </a:cxn>
                  <a:cxn ang="0">
                    <a:pos x="31" y="96"/>
                  </a:cxn>
                  <a:cxn ang="0">
                    <a:pos x="40" y="98"/>
                  </a:cxn>
                  <a:cxn ang="0">
                    <a:pos x="49" y="99"/>
                  </a:cxn>
                  <a:cxn ang="0">
                    <a:pos x="49" y="99"/>
                  </a:cxn>
                  <a:cxn ang="0">
                    <a:pos x="58" y="98"/>
                  </a:cxn>
                  <a:cxn ang="0">
                    <a:pos x="68" y="96"/>
                  </a:cxn>
                  <a:cxn ang="0">
                    <a:pos x="77" y="91"/>
                  </a:cxn>
                  <a:cxn ang="0">
                    <a:pos x="84" y="84"/>
                  </a:cxn>
                  <a:cxn ang="0">
                    <a:pos x="84" y="84"/>
                  </a:cxn>
                  <a:cxn ang="0">
                    <a:pos x="91" y="77"/>
                  </a:cxn>
                  <a:cxn ang="0">
                    <a:pos x="96" y="69"/>
                  </a:cxn>
                  <a:cxn ang="0">
                    <a:pos x="98" y="59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98" y="40"/>
                  </a:cxn>
                  <a:cxn ang="0">
                    <a:pos x="96" y="31"/>
                  </a:cxn>
                  <a:cxn ang="0">
                    <a:pos x="91" y="23"/>
                  </a:cxn>
                  <a:cxn ang="0">
                    <a:pos x="84" y="15"/>
                  </a:cxn>
                  <a:cxn ang="0">
                    <a:pos x="84" y="15"/>
                  </a:cxn>
                </a:cxnLst>
                <a:rect l="0" t="0" r="r" b="b"/>
                <a:pathLst>
                  <a:path w="100" h="99">
                    <a:moveTo>
                      <a:pt x="84" y="15"/>
                    </a:moveTo>
                    <a:lnTo>
                      <a:pt x="84" y="15"/>
                    </a:lnTo>
                    <a:lnTo>
                      <a:pt x="77" y="9"/>
                    </a:lnTo>
                    <a:lnTo>
                      <a:pt x="68" y="4"/>
                    </a:lnTo>
                    <a:lnTo>
                      <a:pt x="58" y="1"/>
                    </a:lnTo>
                    <a:lnTo>
                      <a:pt x="49" y="0"/>
                    </a:lnTo>
                    <a:lnTo>
                      <a:pt x="40" y="1"/>
                    </a:lnTo>
                    <a:lnTo>
                      <a:pt x="31" y="4"/>
                    </a:lnTo>
                    <a:lnTo>
                      <a:pt x="22" y="9"/>
                    </a:lnTo>
                    <a:lnTo>
                      <a:pt x="15" y="15"/>
                    </a:lnTo>
                    <a:lnTo>
                      <a:pt x="9" y="23"/>
                    </a:lnTo>
                    <a:lnTo>
                      <a:pt x="4" y="31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59"/>
                    </a:lnTo>
                    <a:lnTo>
                      <a:pt x="4" y="69"/>
                    </a:lnTo>
                    <a:lnTo>
                      <a:pt x="9" y="77"/>
                    </a:lnTo>
                    <a:lnTo>
                      <a:pt x="15" y="84"/>
                    </a:lnTo>
                    <a:lnTo>
                      <a:pt x="22" y="91"/>
                    </a:lnTo>
                    <a:lnTo>
                      <a:pt x="31" y="96"/>
                    </a:lnTo>
                    <a:lnTo>
                      <a:pt x="40" y="98"/>
                    </a:lnTo>
                    <a:lnTo>
                      <a:pt x="49" y="99"/>
                    </a:lnTo>
                    <a:lnTo>
                      <a:pt x="58" y="98"/>
                    </a:lnTo>
                    <a:lnTo>
                      <a:pt x="68" y="96"/>
                    </a:lnTo>
                    <a:lnTo>
                      <a:pt x="77" y="91"/>
                    </a:lnTo>
                    <a:lnTo>
                      <a:pt x="84" y="84"/>
                    </a:lnTo>
                    <a:lnTo>
                      <a:pt x="91" y="77"/>
                    </a:lnTo>
                    <a:lnTo>
                      <a:pt x="96" y="69"/>
                    </a:lnTo>
                    <a:lnTo>
                      <a:pt x="98" y="59"/>
                    </a:lnTo>
                    <a:lnTo>
                      <a:pt x="100" y="49"/>
                    </a:lnTo>
                    <a:lnTo>
                      <a:pt x="98" y="40"/>
                    </a:lnTo>
                    <a:lnTo>
                      <a:pt x="96" y="31"/>
                    </a:lnTo>
                    <a:lnTo>
                      <a:pt x="91" y="23"/>
                    </a:lnTo>
                    <a:lnTo>
                      <a:pt x="84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502" name="Freeform 7"/>
              <p:cNvSpPr>
                <a:spLocks noChangeArrowheads="1"/>
              </p:cNvSpPr>
              <p:nvPr/>
            </p:nvSpPr>
            <p:spPr bwMode="auto">
              <a:xfrm>
                <a:off x="77" y="1155"/>
                <a:ext cx="50" cy="50"/>
              </a:xfrm>
              <a:custGeom>
                <a:avLst/>
                <a:gdLst/>
                <a:ahLst/>
                <a:cxnLst>
                  <a:cxn ang="0">
                    <a:pos x="84" y="15"/>
                  </a:cxn>
                  <a:cxn ang="0">
                    <a:pos x="84" y="15"/>
                  </a:cxn>
                  <a:cxn ang="0">
                    <a:pos x="77" y="9"/>
                  </a:cxn>
                  <a:cxn ang="0">
                    <a:pos x="68" y="4"/>
                  </a:cxn>
                  <a:cxn ang="0">
                    <a:pos x="58" y="1"/>
                  </a:cxn>
                  <a:cxn ang="0">
                    <a:pos x="49" y="0"/>
                  </a:cxn>
                  <a:cxn ang="0">
                    <a:pos x="49" y="0"/>
                  </a:cxn>
                  <a:cxn ang="0">
                    <a:pos x="40" y="1"/>
                  </a:cxn>
                  <a:cxn ang="0">
                    <a:pos x="31" y="4"/>
                  </a:cxn>
                  <a:cxn ang="0">
                    <a:pos x="22" y="9"/>
                  </a:cxn>
                  <a:cxn ang="0">
                    <a:pos x="15" y="15"/>
                  </a:cxn>
                  <a:cxn ang="0">
                    <a:pos x="15" y="15"/>
                  </a:cxn>
                  <a:cxn ang="0">
                    <a:pos x="9" y="23"/>
                  </a:cxn>
                  <a:cxn ang="0">
                    <a:pos x="4" y="31"/>
                  </a:cxn>
                  <a:cxn ang="0">
                    <a:pos x="1" y="39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1" y="59"/>
                  </a:cxn>
                  <a:cxn ang="0">
                    <a:pos x="4" y="69"/>
                  </a:cxn>
                  <a:cxn ang="0">
                    <a:pos x="9" y="77"/>
                  </a:cxn>
                  <a:cxn ang="0">
                    <a:pos x="15" y="84"/>
                  </a:cxn>
                  <a:cxn ang="0">
                    <a:pos x="15" y="84"/>
                  </a:cxn>
                  <a:cxn ang="0">
                    <a:pos x="22" y="91"/>
                  </a:cxn>
                  <a:cxn ang="0">
                    <a:pos x="31" y="96"/>
                  </a:cxn>
                  <a:cxn ang="0">
                    <a:pos x="40" y="99"/>
                  </a:cxn>
                  <a:cxn ang="0">
                    <a:pos x="49" y="99"/>
                  </a:cxn>
                  <a:cxn ang="0">
                    <a:pos x="49" y="99"/>
                  </a:cxn>
                  <a:cxn ang="0">
                    <a:pos x="58" y="99"/>
                  </a:cxn>
                  <a:cxn ang="0">
                    <a:pos x="68" y="96"/>
                  </a:cxn>
                  <a:cxn ang="0">
                    <a:pos x="77" y="91"/>
                  </a:cxn>
                  <a:cxn ang="0">
                    <a:pos x="84" y="84"/>
                  </a:cxn>
                  <a:cxn ang="0">
                    <a:pos x="84" y="84"/>
                  </a:cxn>
                  <a:cxn ang="0">
                    <a:pos x="91" y="77"/>
                  </a:cxn>
                  <a:cxn ang="0">
                    <a:pos x="96" y="69"/>
                  </a:cxn>
                  <a:cxn ang="0">
                    <a:pos x="98" y="59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98" y="39"/>
                  </a:cxn>
                  <a:cxn ang="0">
                    <a:pos x="96" y="31"/>
                  </a:cxn>
                  <a:cxn ang="0">
                    <a:pos x="91" y="23"/>
                  </a:cxn>
                  <a:cxn ang="0">
                    <a:pos x="84" y="15"/>
                  </a:cxn>
                  <a:cxn ang="0">
                    <a:pos x="84" y="15"/>
                  </a:cxn>
                </a:cxnLst>
                <a:rect l="0" t="0" r="r" b="b"/>
                <a:pathLst>
                  <a:path w="100" h="99">
                    <a:moveTo>
                      <a:pt x="84" y="15"/>
                    </a:moveTo>
                    <a:lnTo>
                      <a:pt x="84" y="15"/>
                    </a:lnTo>
                    <a:lnTo>
                      <a:pt x="77" y="9"/>
                    </a:lnTo>
                    <a:lnTo>
                      <a:pt x="68" y="4"/>
                    </a:lnTo>
                    <a:lnTo>
                      <a:pt x="58" y="1"/>
                    </a:lnTo>
                    <a:lnTo>
                      <a:pt x="49" y="0"/>
                    </a:lnTo>
                    <a:lnTo>
                      <a:pt x="40" y="1"/>
                    </a:lnTo>
                    <a:lnTo>
                      <a:pt x="31" y="4"/>
                    </a:lnTo>
                    <a:lnTo>
                      <a:pt x="22" y="9"/>
                    </a:lnTo>
                    <a:lnTo>
                      <a:pt x="15" y="15"/>
                    </a:lnTo>
                    <a:lnTo>
                      <a:pt x="9" y="23"/>
                    </a:lnTo>
                    <a:lnTo>
                      <a:pt x="4" y="31"/>
                    </a:lnTo>
                    <a:lnTo>
                      <a:pt x="1" y="39"/>
                    </a:lnTo>
                    <a:lnTo>
                      <a:pt x="0" y="49"/>
                    </a:lnTo>
                    <a:lnTo>
                      <a:pt x="1" y="59"/>
                    </a:lnTo>
                    <a:lnTo>
                      <a:pt x="4" y="69"/>
                    </a:lnTo>
                    <a:lnTo>
                      <a:pt x="9" y="77"/>
                    </a:lnTo>
                    <a:lnTo>
                      <a:pt x="15" y="84"/>
                    </a:lnTo>
                    <a:lnTo>
                      <a:pt x="22" y="91"/>
                    </a:lnTo>
                    <a:lnTo>
                      <a:pt x="31" y="96"/>
                    </a:lnTo>
                    <a:lnTo>
                      <a:pt x="40" y="99"/>
                    </a:lnTo>
                    <a:lnTo>
                      <a:pt x="49" y="99"/>
                    </a:lnTo>
                    <a:lnTo>
                      <a:pt x="58" y="99"/>
                    </a:lnTo>
                    <a:lnTo>
                      <a:pt x="68" y="96"/>
                    </a:lnTo>
                    <a:lnTo>
                      <a:pt x="77" y="91"/>
                    </a:lnTo>
                    <a:lnTo>
                      <a:pt x="84" y="84"/>
                    </a:lnTo>
                    <a:lnTo>
                      <a:pt x="91" y="77"/>
                    </a:lnTo>
                    <a:lnTo>
                      <a:pt x="96" y="69"/>
                    </a:lnTo>
                    <a:lnTo>
                      <a:pt x="98" y="59"/>
                    </a:lnTo>
                    <a:lnTo>
                      <a:pt x="100" y="49"/>
                    </a:lnTo>
                    <a:lnTo>
                      <a:pt x="98" y="39"/>
                    </a:lnTo>
                    <a:lnTo>
                      <a:pt x="96" y="31"/>
                    </a:lnTo>
                    <a:lnTo>
                      <a:pt x="91" y="23"/>
                    </a:lnTo>
                    <a:lnTo>
                      <a:pt x="84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503" name="Freeform 8"/>
              <p:cNvSpPr>
                <a:spLocks noChangeArrowheads="1"/>
              </p:cNvSpPr>
              <p:nvPr/>
            </p:nvSpPr>
            <p:spPr bwMode="auto">
              <a:xfrm>
                <a:off x="77" y="1232"/>
                <a:ext cx="50" cy="50"/>
              </a:xfrm>
              <a:custGeom>
                <a:avLst/>
                <a:gdLst/>
                <a:ahLst/>
                <a:cxnLst>
                  <a:cxn ang="0">
                    <a:pos x="84" y="16"/>
                  </a:cxn>
                  <a:cxn ang="0">
                    <a:pos x="84" y="16"/>
                  </a:cxn>
                  <a:cxn ang="0">
                    <a:pos x="77" y="10"/>
                  </a:cxn>
                  <a:cxn ang="0">
                    <a:pos x="68" y="5"/>
                  </a:cxn>
                  <a:cxn ang="0">
                    <a:pos x="58" y="2"/>
                  </a:cxn>
                  <a:cxn ang="0">
                    <a:pos x="49" y="0"/>
                  </a:cxn>
                  <a:cxn ang="0">
                    <a:pos x="49" y="0"/>
                  </a:cxn>
                  <a:cxn ang="0">
                    <a:pos x="40" y="2"/>
                  </a:cxn>
                  <a:cxn ang="0">
                    <a:pos x="31" y="5"/>
                  </a:cxn>
                  <a:cxn ang="0">
                    <a:pos x="22" y="10"/>
                  </a:cxn>
                  <a:cxn ang="0">
                    <a:pos x="15" y="16"/>
                  </a:cxn>
                  <a:cxn ang="0">
                    <a:pos x="15" y="16"/>
                  </a:cxn>
                  <a:cxn ang="0">
                    <a:pos x="9" y="24"/>
                  </a:cxn>
                  <a:cxn ang="0">
                    <a:pos x="4" y="32"/>
                  </a:cxn>
                  <a:cxn ang="0">
                    <a:pos x="1" y="40"/>
                  </a:cxn>
                  <a:cxn ang="0">
                    <a:pos x="0" y="50"/>
                  </a:cxn>
                  <a:cxn ang="0">
                    <a:pos x="0" y="50"/>
                  </a:cxn>
                  <a:cxn ang="0">
                    <a:pos x="1" y="60"/>
                  </a:cxn>
                  <a:cxn ang="0">
                    <a:pos x="4" y="70"/>
                  </a:cxn>
                  <a:cxn ang="0">
                    <a:pos x="9" y="78"/>
                  </a:cxn>
                  <a:cxn ang="0">
                    <a:pos x="15" y="85"/>
                  </a:cxn>
                  <a:cxn ang="0">
                    <a:pos x="15" y="85"/>
                  </a:cxn>
                  <a:cxn ang="0">
                    <a:pos x="22" y="92"/>
                  </a:cxn>
                  <a:cxn ang="0">
                    <a:pos x="31" y="97"/>
                  </a:cxn>
                  <a:cxn ang="0">
                    <a:pos x="40" y="100"/>
                  </a:cxn>
                  <a:cxn ang="0">
                    <a:pos x="49" y="100"/>
                  </a:cxn>
                  <a:cxn ang="0">
                    <a:pos x="49" y="100"/>
                  </a:cxn>
                  <a:cxn ang="0">
                    <a:pos x="58" y="100"/>
                  </a:cxn>
                  <a:cxn ang="0">
                    <a:pos x="68" y="97"/>
                  </a:cxn>
                  <a:cxn ang="0">
                    <a:pos x="77" y="92"/>
                  </a:cxn>
                  <a:cxn ang="0">
                    <a:pos x="84" y="85"/>
                  </a:cxn>
                  <a:cxn ang="0">
                    <a:pos x="84" y="85"/>
                  </a:cxn>
                  <a:cxn ang="0">
                    <a:pos x="91" y="78"/>
                  </a:cxn>
                  <a:cxn ang="0">
                    <a:pos x="96" y="70"/>
                  </a:cxn>
                  <a:cxn ang="0">
                    <a:pos x="98" y="60"/>
                  </a:cxn>
                  <a:cxn ang="0">
                    <a:pos x="100" y="50"/>
                  </a:cxn>
                  <a:cxn ang="0">
                    <a:pos x="100" y="50"/>
                  </a:cxn>
                  <a:cxn ang="0">
                    <a:pos x="98" y="40"/>
                  </a:cxn>
                  <a:cxn ang="0">
                    <a:pos x="96" y="32"/>
                  </a:cxn>
                  <a:cxn ang="0">
                    <a:pos x="91" y="24"/>
                  </a:cxn>
                  <a:cxn ang="0">
                    <a:pos x="84" y="16"/>
                  </a:cxn>
                  <a:cxn ang="0">
                    <a:pos x="84" y="16"/>
                  </a:cxn>
                </a:cxnLst>
                <a:rect l="0" t="0" r="r" b="b"/>
                <a:pathLst>
                  <a:path w="100" h="100">
                    <a:moveTo>
                      <a:pt x="84" y="16"/>
                    </a:moveTo>
                    <a:lnTo>
                      <a:pt x="84" y="16"/>
                    </a:lnTo>
                    <a:lnTo>
                      <a:pt x="77" y="10"/>
                    </a:lnTo>
                    <a:lnTo>
                      <a:pt x="68" y="5"/>
                    </a:lnTo>
                    <a:lnTo>
                      <a:pt x="58" y="2"/>
                    </a:lnTo>
                    <a:lnTo>
                      <a:pt x="49" y="0"/>
                    </a:lnTo>
                    <a:lnTo>
                      <a:pt x="40" y="2"/>
                    </a:lnTo>
                    <a:lnTo>
                      <a:pt x="31" y="5"/>
                    </a:lnTo>
                    <a:lnTo>
                      <a:pt x="22" y="10"/>
                    </a:lnTo>
                    <a:lnTo>
                      <a:pt x="15" y="16"/>
                    </a:lnTo>
                    <a:lnTo>
                      <a:pt x="9" y="24"/>
                    </a:lnTo>
                    <a:lnTo>
                      <a:pt x="4" y="32"/>
                    </a:lnTo>
                    <a:lnTo>
                      <a:pt x="1" y="40"/>
                    </a:lnTo>
                    <a:lnTo>
                      <a:pt x="0" y="50"/>
                    </a:lnTo>
                    <a:lnTo>
                      <a:pt x="1" y="60"/>
                    </a:lnTo>
                    <a:lnTo>
                      <a:pt x="4" y="70"/>
                    </a:lnTo>
                    <a:lnTo>
                      <a:pt x="9" y="78"/>
                    </a:lnTo>
                    <a:lnTo>
                      <a:pt x="15" y="85"/>
                    </a:lnTo>
                    <a:lnTo>
                      <a:pt x="22" y="92"/>
                    </a:lnTo>
                    <a:lnTo>
                      <a:pt x="31" y="97"/>
                    </a:lnTo>
                    <a:lnTo>
                      <a:pt x="40" y="100"/>
                    </a:lnTo>
                    <a:lnTo>
                      <a:pt x="49" y="100"/>
                    </a:lnTo>
                    <a:lnTo>
                      <a:pt x="58" y="100"/>
                    </a:lnTo>
                    <a:lnTo>
                      <a:pt x="68" y="97"/>
                    </a:lnTo>
                    <a:lnTo>
                      <a:pt x="77" y="92"/>
                    </a:lnTo>
                    <a:lnTo>
                      <a:pt x="84" y="85"/>
                    </a:lnTo>
                    <a:lnTo>
                      <a:pt x="91" y="78"/>
                    </a:lnTo>
                    <a:lnTo>
                      <a:pt x="96" y="70"/>
                    </a:lnTo>
                    <a:lnTo>
                      <a:pt x="98" y="60"/>
                    </a:lnTo>
                    <a:lnTo>
                      <a:pt x="100" y="50"/>
                    </a:lnTo>
                    <a:lnTo>
                      <a:pt x="98" y="40"/>
                    </a:lnTo>
                    <a:lnTo>
                      <a:pt x="96" y="32"/>
                    </a:lnTo>
                    <a:lnTo>
                      <a:pt x="91" y="24"/>
                    </a:lnTo>
                    <a:lnTo>
                      <a:pt x="84" y="16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504" name="Freeform 9"/>
              <p:cNvSpPr>
                <a:spLocks noChangeArrowheads="1"/>
              </p:cNvSpPr>
              <p:nvPr/>
            </p:nvSpPr>
            <p:spPr bwMode="auto">
              <a:xfrm>
                <a:off x="77" y="1309"/>
                <a:ext cx="50" cy="50"/>
              </a:xfrm>
              <a:custGeom>
                <a:avLst/>
                <a:gdLst/>
                <a:ahLst/>
                <a:cxnLst>
                  <a:cxn ang="0">
                    <a:pos x="84" y="16"/>
                  </a:cxn>
                  <a:cxn ang="0">
                    <a:pos x="84" y="16"/>
                  </a:cxn>
                  <a:cxn ang="0">
                    <a:pos x="77" y="10"/>
                  </a:cxn>
                  <a:cxn ang="0">
                    <a:pos x="68" y="5"/>
                  </a:cxn>
                  <a:cxn ang="0">
                    <a:pos x="58" y="2"/>
                  </a:cxn>
                  <a:cxn ang="0">
                    <a:pos x="49" y="0"/>
                  </a:cxn>
                  <a:cxn ang="0">
                    <a:pos x="49" y="0"/>
                  </a:cxn>
                  <a:cxn ang="0">
                    <a:pos x="40" y="2"/>
                  </a:cxn>
                  <a:cxn ang="0">
                    <a:pos x="31" y="5"/>
                  </a:cxn>
                  <a:cxn ang="0">
                    <a:pos x="22" y="10"/>
                  </a:cxn>
                  <a:cxn ang="0">
                    <a:pos x="15" y="16"/>
                  </a:cxn>
                  <a:cxn ang="0">
                    <a:pos x="15" y="16"/>
                  </a:cxn>
                  <a:cxn ang="0">
                    <a:pos x="9" y="24"/>
                  </a:cxn>
                  <a:cxn ang="0">
                    <a:pos x="4" y="32"/>
                  </a:cxn>
                  <a:cxn ang="0">
                    <a:pos x="1" y="40"/>
                  </a:cxn>
                  <a:cxn ang="0">
                    <a:pos x="0" y="50"/>
                  </a:cxn>
                  <a:cxn ang="0">
                    <a:pos x="0" y="50"/>
                  </a:cxn>
                  <a:cxn ang="0">
                    <a:pos x="1" y="60"/>
                  </a:cxn>
                  <a:cxn ang="0">
                    <a:pos x="4" y="70"/>
                  </a:cxn>
                  <a:cxn ang="0">
                    <a:pos x="9" y="78"/>
                  </a:cxn>
                  <a:cxn ang="0">
                    <a:pos x="15" y="85"/>
                  </a:cxn>
                  <a:cxn ang="0">
                    <a:pos x="15" y="85"/>
                  </a:cxn>
                  <a:cxn ang="0">
                    <a:pos x="22" y="92"/>
                  </a:cxn>
                  <a:cxn ang="0">
                    <a:pos x="31" y="97"/>
                  </a:cxn>
                  <a:cxn ang="0">
                    <a:pos x="40" y="100"/>
                  </a:cxn>
                  <a:cxn ang="0">
                    <a:pos x="49" y="101"/>
                  </a:cxn>
                  <a:cxn ang="0">
                    <a:pos x="49" y="101"/>
                  </a:cxn>
                  <a:cxn ang="0">
                    <a:pos x="58" y="100"/>
                  </a:cxn>
                  <a:cxn ang="0">
                    <a:pos x="68" y="97"/>
                  </a:cxn>
                  <a:cxn ang="0">
                    <a:pos x="77" y="92"/>
                  </a:cxn>
                  <a:cxn ang="0">
                    <a:pos x="84" y="85"/>
                  </a:cxn>
                  <a:cxn ang="0">
                    <a:pos x="84" y="85"/>
                  </a:cxn>
                  <a:cxn ang="0">
                    <a:pos x="91" y="78"/>
                  </a:cxn>
                  <a:cxn ang="0">
                    <a:pos x="96" y="70"/>
                  </a:cxn>
                  <a:cxn ang="0">
                    <a:pos x="98" y="60"/>
                  </a:cxn>
                  <a:cxn ang="0">
                    <a:pos x="100" y="50"/>
                  </a:cxn>
                  <a:cxn ang="0">
                    <a:pos x="100" y="50"/>
                  </a:cxn>
                  <a:cxn ang="0">
                    <a:pos x="98" y="40"/>
                  </a:cxn>
                  <a:cxn ang="0">
                    <a:pos x="96" y="32"/>
                  </a:cxn>
                  <a:cxn ang="0">
                    <a:pos x="91" y="24"/>
                  </a:cxn>
                  <a:cxn ang="0">
                    <a:pos x="84" y="16"/>
                  </a:cxn>
                  <a:cxn ang="0">
                    <a:pos x="84" y="16"/>
                  </a:cxn>
                </a:cxnLst>
                <a:rect l="0" t="0" r="r" b="b"/>
                <a:pathLst>
                  <a:path w="100" h="101">
                    <a:moveTo>
                      <a:pt x="84" y="16"/>
                    </a:moveTo>
                    <a:lnTo>
                      <a:pt x="84" y="16"/>
                    </a:lnTo>
                    <a:lnTo>
                      <a:pt x="77" y="10"/>
                    </a:lnTo>
                    <a:lnTo>
                      <a:pt x="68" y="5"/>
                    </a:lnTo>
                    <a:lnTo>
                      <a:pt x="58" y="2"/>
                    </a:lnTo>
                    <a:lnTo>
                      <a:pt x="49" y="0"/>
                    </a:lnTo>
                    <a:lnTo>
                      <a:pt x="40" y="2"/>
                    </a:lnTo>
                    <a:lnTo>
                      <a:pt x="31" y="5"/>
                    </a:lnTo>
                    <a:lnTo>
                      <a:pt x="22" y="10"/>
                    </a:lnTo>
                    <a:lnTo>
                      <a:pt x="15" y="16"/>
                    </a:lnTo>
                    <a:lnTo>
                      <a:pt x="9" y="24"/>
                    </a:lnTo>
                    <a:lnTo>
                      <a:pt x="4" y="32"/>
                    </a:lnTo>
                    <a:lnTo>
                      <a:pt x="1" y="40"/>
                    </a:lnTo>
                    <a:lnTo>
                      <a:pt x="0" y="50"/>
                    </a:lnTo>
                    <a:lnTo>
                      <a:pt x="1" y="60"/>
                    </a:lnTo>
                    <a:lnTo>
                      <a:pt x="4" y="70"/>
                    </a:lnTo>
                    <a:lnTo>
                      <a:pt x="9" y="78"/>
                    </a:lnTo>
                    <a:lnTo>
                      <a:pt x="15" y="85"/>
                    </a:lnTo>
                    <a:lnTo>
                      <a:pt x="22" y="92"/>
                    </a:lnTo>
                    <a:lnTo>
                      <a:pt x="31" y="97"/>
                    </a:lnTo>
                    <a:lnTo>
                      <a:pt x="40" y="100"/>
                    </a:lnTo>
                    <a:lnTo>
                      <a:pt x="49" y="101"/>
                    </a:lnTo>
                    <a:lnTo>
                      <a:pt x="58" y="100"/>
                    </a:lnTo>
                    <a:lnTo>
                      <a:pt x="68" y="97"/>
                    </a:lnTo>
                    <a:lnTo>
                      <a:pt x="77" y="92"/>
                    </a:lnTo>
                    <a:lnTo>
                      <a:pt x="84" y="85"/>
                    </a:lnTo>
                    <a:lnTo>
                      <a:pt x="91" y="78"/>
                    </a:lnTo>
                    <a:lnTo>
                      <a:pt x="96" y="70"/>
                    </a:lnTo>
                    <a:lnTo>
                      <a:pt x="98" y="60"/>
                    </a:lnTo>
                    <a:lnTo>
                      <a:pt x="100" y="50"/>
                    </a:lnTo>
                    <a:lnTo>
                      <a:pt x="98" y="40"/>
                    </a:lnTo>
                    <a:lnTo>
                      <a:pt x="96" y="32"/>
                    </a:lnTo>
                    <a:lnTo>
                      <a:pt x="91" y="24"/>
                    </a:lnTo>
                    <a:lnTo>
                      <a:pt x="84" y="16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505" name="Freeform 10"/>
              <p:cNvSpPr>
                <a:spLocks noChangeArrowheads="1"/>
              </p:cNvSpPr>
              <p:nvPr/>
            </p:nvSpPr>
            <p:spPr bwMode="auto">
              <a:xfrm>
                <a:off x="154" y="1155"/>
                <a:ext cx="50" cy="50"/>
              </a:xfrm>
              <a:custGeom>
                <a:avLst/>
                <a:gdLst/>
                <a:ahLst/>
                <a:cxnLst>
                  <a:cxn ang="0">
                    <a:pos x="84" y="15"/>
                  </a:cxn>
                  <a:cxn ang="0">
                    <a:pos x="84" y="15"/>
                  </a:cxn>
                  <a:cxn ang="0">
                    <a:pos x="77" y="9"/>
                  </a:cxn>
                  <a:cxn ang="0">
                    <a:pos x="69" y="4"/>
                  </a:cxn>
                  <a:cxn ang="0">
                    <a:pos x="60" y="1"/>
                  </a:cxn>
                  <a:cxn ang="0">
                    <a:pos x="49" y="0"/>
                  </a:cxn>
                  <a:cxn ang="0">
                    <a:pos x="49" y="0"/>
                  </a:cxn>
                  <a:cxn ang="0">
                    <a:pos x="40" y="1"/>
                  </a:cxn>
                  <a:cxn ang="0">
                    <a:pos x="31" y="4"/>
                  </a:cxn>
                  <a:cxn ang="0">
                    <a:pos x="23" y="9"/>
                  </a:cxn>
                  <a:cxn ang="0">
                    <a:pos x="15" y="15"/>
                  </a:cxn>
                  <a:cxn ang="0">
                    <a:pos x="15" y="15"/>
                  </a:cxn>
                  <a:cxn ang="0">
                    <a:pos x="9" y="23"/>
                  </a:cxn>
                  <a:cxn ang="0">
                    <a:pos x="4" y="31"/>
                  </a:cxn>
                  <a:cxn ang="0">
                    <a:pos x="1" y="39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1" y="59"/>
                  </a:cxn>
                  <a:cxn ang="0">
                    <a:pos x="4" y="69"/>
                  </a:cxn>
                  <a:cxn ang="0">
                    <a:pos x="9" y="77"/>
                  </a:cxn>
                  <a:cxn ang="0">
                    <a:pos x="15" y="84"/>
                  </a:cxn>
                  <a:cxn ang="0">
                    <a:pos x="15" y="84"/>
                  </a:cxn>
                  <a:cxn ang="0">
                    <a:pos x="23" y="91"/>
                  </a:cxn>
                  <a:cxn ang="0">
                    <a:pos x="31" y="96"/>
                  </a:cxn>
                  <a:cxn ang="0">
                    <a:pos x="40" y="99"/>
                  </a:cxn>
                  <a:cxn ang="0">
                    <a:pos x="49" y="99"/>
                  </a:cxn>
                  <a:cxn ang="0">
                    <a:pos x="49" y="99"/>
                  </a:cxn>
                  <a:cxn ang="0">
                    <a:pos x="60" y="99"/>
                  </a:cxn>
                  <a:cxn ang="0">
                    <a:pos x="69" y="96"/>
                  </a:cxn>
                  <a:cxn ang="0">
                    <a:pos x="77" y="91"/>
                  </a:cxn>
                  <a:cxn ang="0">
                    <a:pos x="84" y="84"/>
                  </a:cxn>
                  <a:cxn ang="0">
                    <a:pos x="84" y="84"/>
                  </a:cxn>
                  <a:cxn ang="0">
                    <a:pos x="91" y="77"/>
                  </a:cxn>
                  <a:cxn ang="0">
                    <a:pos x="96" y="69"/>
                  </a:cxn>
                  <a:cxn ang="0">
                    <a:pos x="98" y="59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98" y="39"/>
                  </a:cxn>
                  <a:cxn ang="0">
                    <a:pos x="96" y="31"/>
                  </a:cxn>
                  <a:cxn ang="0">
                    <a:pos x="91" y="23"/>
                  </a:cxn>
                  <a:cxn ang="0">
                    <a:pos x="84" y="15"/>
                  </a:cxn>
                  <a:cxn ang="0">
                    <a:pos x="84" y="15"/>
                  </a:cxn>
                </a:cxnLst>
                <a:rect l="0" t="0" r="r" b="b"/>
                <a:pathLst>
                  <a:path w="100" h="99">
                    <a:moveTo>
                      <a:pt x="84" y="15"/>
                    </a:moveTo>
                    <a:lnTo>
                      <a:pt x="84" y="15"/>
                    </a:lnTo>
                    <a:lnTo>
                      <a:pt x="77" y="9"/>
                    </a:lnTo>
                    <a:lnTo>
                      <a:pt x="69" y="4"/>
                    </a:lnTo>
                    <a:lnTo>
                      <a:pt x="60" y="1"/>
                    </a:lnTo>
                    <a:lnTo>
                      <a:pt x="49" y="0"/>
                    </a:lnTo>
                    <a:lnTo>
                      <a:pt x="40" y="1"/>
                    </a:lnTo>
                    <a:lnTo>
                      <a:pt x="31" y="4"/>
                    </a:lnTo>
                    <a:lnTo>
                      <a:pt x="23" y="9"/>
                    </a:lnTo>
                    <a:lnTo>
                      <a:pt x="15" y="15"/>
                    </a:lnTo>
                    <a:lnTo>
                      <a:pt x="9" y="23"/>
                    </a:lnTo>
                    <a:lnTo>
                      <a:pt x="4" y="31"/>
                    </a:lnTo>
                    <a:lnTo>
                      <a:pt x="1" y="39"/>
                    </a:lnTo>
                    <a:lnTo>
                      <a:pt x="0" y="49"/>
                    </a:lnTo>
                    <a:lnTo>
                      <a:pt x="1" y="59"/>
                    </a:lnTo>
                    <a:lnTo>
                      <a:pt x="4" y="69"/>
                    </a:lnTo>
                    <a:lnTo>
                      <a:pt x="9" y="77"/>
                    </a:lnTo>
                    <a:lnTo>
                      <a:pt x="15" y="84"/>
                    </a:lnTo>
                    <a:lnTo>
                      <a:pt x="23" y="91"/>
                    </a:lnTo>
                    <a:lnTo>
                      <a:pt x="31" y="96"/>
                    </a:lnTo>
                    <a:lnTo>
                      <a:pt x="40" y="99"/>
                    </a:lnTo>
                    <a:lnTo>
                      <a:pt x="49" y="99"/>
                    </a:lnTo>
                    <a:lnTo>
                      <a:pt x="60" y="99"/>
                    </a:lnTo>
                    <a:lnTo>
                      <a:pt x="69" y="96"/>
                    </a:lnTo>
                    <a:lnTo>
                      <a:pt x="77" y="91"/>
                    </a:lnTo>
                    <a:lnTo>
                      <a:pt x="84" y="84"/>
                    </a:lnTo>
                    <a:lnTo>
                      <a:pt x="91" y="77"/>
                    </a:lnTo>
                    <a:lnTo>
                      <a:pt x="96" y="69"/>
                    </a:lnTo>
                    <a:lnTo>
                      <a:pt x="98" y="59"/>
                    </a:lnTo>
                    <a:lnTo>
                      <a:pt x="100" y="49"/>
                    </a:lnTo>
                    <a:lnTo>
                      <a:pt x="98" y="39"/>
                    </a:lnTo>
                    <a:lnTo>
                      <a:pt x="96" y="31"/>
                    </a:lnTo>
                    <a:lnTo>
                      <a:pt x="91" y="23"/>
                    </a:lnTo>
                    <a:lnTo>
                      <a:pt x="84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506" name="Freeform 11"/>
              <p:cNvSpPr>
                <a:spLocks noChangeArrowheads="1"/>
              </p:cNvSpPr>
              <p:nvPr/>
            </p:nvSpPr>
            <p:spPr bwMode="auto">
              <a:xfrm>
                <a:off x="154" y="1232"/>
                <a:ext cx="50" cy="50"/>
              </a:xfrm>
              <a:custGeom>
                <a:avLst/>
                <a:gdLst/>
                <a:ahLst/>
                <a:cxnLst>
                  <a:cxn ang="0">
                    <a:pos x="84" y="16"/>
                  </a:cxn>
                  <a:cxn ang="0">
                    <a:pos x="84" y="16"/>
                  </a:cxn>
                  <a:cxn ang="0">
                    <a:pos x="77" y="10"/>
                  </a:cxn>
                  <a:cxn ang="0">
                    <a:pos x="69" y="5"/>
                  </a:cxn>
                  <a:cxn ang="0">
                    <a:pos x="60" y="2"/>
                  </a:cxn>
                  <a:cxn ang="0">
                    <a:pos x="49" y="0"/>
                  </a:cxn>
                  <a:cxn ang="0">
                    <a:pos x="49" y="0"/>
                  </a:cxn>
                  <a:cxn ang="0">
                    <a:pos x="40" y="2"/>
                  </a:cxn>
                  <a:cxn ang="0">
                    <a:pos x="31" y="5"/>
                  </a:cxn>
                  <a:cxn ang="0">
                    <a:pos x="23" y="10"/>
                  </a:cxn>
                  <a:cxn ang="0">
                    <a:pos x="15" y="16"/>
                  </a:cxn>
                  <a:cxn ang="0">
                    <a:pos x="15" y="16"/>
                  </a:cxn>
                  <a:cxn ang="0">
                    <a:pos x="9" y="24"/>
                  </a:cxn>
                  <a:cxn ang="0">
                    <a:pos x="4" y="32"/>
                  </a:cxn>
                  <a:cxn ang="0">
                    <a:pos x="1" y="40"/>
                  </a:cxn>
                  <a:cxn ang="0">
                    <a:pos x="0" y="50"/>
                  </a:cxn>
                  <a:cxn ang="0">
                    <a:pos x="0" y="50"/>
                  </a:cxn>
                  <a:cxn ang="0">
                    <a:pos x="1" y="60"/>
                  </a:cxn>
                  <a:cxn ang="0">
                    <a:pos x="4" y="70"/>
                  </a:cxn>
                  <a:cxn ang="0">
                    <a:pos x="9" y="78"/>
                  </a:cxn>
                  <a:cxn ang="0">
                    <a:pos x="15" y="85"/>
                  </a:cxn>
                  <a:cxn ang="0">
                    <a:pos x="15" y="85"/>
                  </a:cxn>
                  <a:cxn ang="0">
                    <a:pos x="23" y="92"/>
                  </a:cxn>
                  <a:cxn ang="0">
                    <a:pos x="31" y="97"/>
                  </a:cxn>
                  <a:cxn ang="0">
                    <a:pos x="40" y="100"/>
                  </a:cxn>
                  <a:cxn ang="0">
                    <a:pos x="49" y="100"/>
                  </a:cxn>
                  <a:cxn ang="0">
                    <a:pos x="49" y="100"/>
                  </a:cxn>
                  <a:cxn ang="0">
                    <a:pos x="60" y="100"/>
                  </a:cxn>
                  <a:cxn ang="0">
                    <a:pos x="69" y="97"/>
                  </a:cxn>
                  <a:cxn ang="0">
                    <a:pos x="77" y="92"/>
                  </a:cxn>
                  <a:cxn ang="0">
                    <a:pos x="84" y="85"/>
                  </a:cxn>
                  <a:cxn ang="0">
                    <a:pos x="84" y="85"/>
                  </a:cxn>
                  <a:cxn ang="0">
                    <a:pos x="91" y="78"/>
                  </a:cxn>
                  <a:cxn ang="0">
                    <a:pos x="96" y="70"/>
                  </a:cxn>
                  <a:cxn ang="0">
                    <a:pos x="98" y="60"/>
                  </a:cxn>
                  <a:cxn ang="0">
                    <a:pos x="100" y="50"/>
                  </a:cxn>
                  <a:cxn ang="0">
                    <a:pos x="100" y="50"/>
                  </a:cxn>
                  <a:cxn ang="0">
                    <a:pos x="98" y="40"/>
                  </a:cxn>
                  <a:cxn ang="0">
                    <a:pos x="96" y="32"/>
                  </a:cxn>
                  <a:cxn ang="0">
                    <a:pos x="91" y="24"/>
                  </a:cxn>
                  <a:cxn ang="0">
                    <a:pos x="84" y="16"/>
                  </a:cxn>
                  <a:cxn ang="0">
                    <a:pos x="84" y="16"/>
                  </a:cxn>
                </a:cxnLst>
                <a:rect l="0" t="0" r="r" b="b"/>
                <a:pathLst>
                  <a:path w="100" h="100">
                    <a:moveTo>
                      <a:pt x="84" y="16"/>
                    </a:moveTo>
                    <a:lnTo>
                      <a:pt x="84" y="16"/>
                    </a:lnTo>
                    <a:lnTo>
                      <a:pt x="77" y="10"/>
                    </a:lnTo>
                    <a:lnTo>
                      <a:pt x="69" y="5"/>
                    </a:lnTo>
                    <a:lnTo>
                      <a:pt x="60" y="2"/>
                    </a:lnTo>
                    <a:lnTo>
                      <a:pt x="49" y="0"/>
                    </a:lnTo>
                    <a:lnTo>
                      <a:pt x="40" y="2"/>
                    </a:lnTo>
                    <a:lnTo>
                      <a:pt x="31" y="5"/>
                    </a:lnTo>
                    <a:lnTo>
                      <a:pt x="23" y="10"/>
                    </a:lnTo>
                    <a:lnTo>
                      <a:pt x="15" y="16"/>
                    </a:lnTo>
                    <a:lnTo>
                      <a:pt x="9" y="24"/>
                    </a:lnTo>
                    <a:lnTo>
                      <a:pt x="4" y="32"/>
                    </a:lnTo>
                    <a:lnTo>
                      <a:pt x="1" y="40"/>
                    </a:lnTo>
                    <a:lnTo>
                      <a:pt x="0" y="50"/>
                    </a:lnTo>
                    <a:lnTo>
                      <a:pt x="1" y="60"/>
                    </a:lnTo>
                    <a:lnTo>
                      <a:pt x="4" y="70"/>
                    </a:lnTo>
                    <a:lnTo>
                      <a:pt x="9" y="78"/>
                    </a:lnTo>
                    <a:lnTo>
                      <a:pt x="15" y="85"/>
                    </a:lnTo>
                    <a:lnTo>
                      <a:pt x="23" y="92"/>
                    </a:lnTo>
                    <a:lnTo>
                      <a:pt x="31" y="97"/>
                    </a:lnTo>
                    <a:lnTo>
                      <a:pt x="40" y="100"/>
                    </a:lnTo>
                    <a:lnTo>
                      <a:pt x="49" y="100"/>
                    </a:lnTo>
                    <a:lnTo>
                      <a:pt x="60" y="100"/>
                    </a:lnTo>
                    <a:lnTo>
                      <a:pt x="69" y="97"/>
                    </a:lnTo>
                    <a:lnTo>
                      <a:pt x="77" y="92"/>
                    </a:lnTo>
                    <a:lnTo>
                      <a:pt x="84" y="85"/>
                    </a:lnTo>
                    <a:lnTo>
                      <a:pt x="91" y="78"/>
                    </a:lnTo>
                    <a:lnTo>
                      <a:pt x="96" y="70"/>
                    </a:lnTo>
                    <a:lnTo>
                      <a:pt x="98" y="60"/>
                    </a:lnTo>
                    <a:lnTo>
                      <a:pt x="100" y="50"/>
                    </a:lnTo>
                    <a:lnTo>
                      <a:pt x="98" y="40"/>
                    </a:lnTo>
                    <a:lnTo>
                      <a:pt x="96" y="32"/>
                    </a:lnTo>
                    <a:lnTo>
                      <a:pt x="91" y="24"/>
                    </a:lnTo>
                    <a:lnTo>
                      <a:pt x="84" y="16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507" name="Freeform 12"/>
              <p:cNvSpPr>
                <a:spLocks noChangeArrowheads="1"/>
              </p:cNvSpPr>
              <p:nvPr/>
            </p:nvSpPr>
            <p:spPr bwMode="auto">
              <a:xfrm>
                <a:off x="154" y="1309"/>
                <a:ext cx="50" cy="50"/>
              </a:xfrm>
              <a:custGeom>
                <a:avLst/>
                <a:gdLst/>
                <a:ahLst/>
                <a:cxnLst>
                  <a:cxn ang="0">
                    <a:pos x="84" y="16"/>
                  </a:cxn>
                  <a:cxn ang="0">
                    <a:pos x="84" y="16"/>
                  </a:cxn>
                  <a:cxn ang="0">
                    <a:pos x="77" y="10"/>
                  </a:cxn>
                  <a:cxn ang="0">
                    <a:pos x="69" y="5"/>
                  </a:cxn>
                  <a:cxn ang="0">
                    <a:pos x="60" y="2"/>
                  </a:cxn>
                  <a:cxn ang="0">
                    <a:pos x="49" y="0"/>
                  </a:cxn>
                  <a:cxn ang="0">
                    <a:pos x="49" y="0"/>
                  </a:cxn>
                  <a:cxn ang="0">
                    <a:pos x="40" y="2"/>
                  </a:cxn>
                  <a:cxn ang="0">
                    <a:pos x="31" y="5"/>
                  </a:cxn>
                  <a:cxn ang="0">
                    <a:pos x="23" y="10"/>
                  </a:cxn>
                  <a:cxn ang="0">
                    <a:pos x="15" y="16"/>
                  </a:cxn>
                  <a:cxn ang="0">
                    <a:pos x="15" y="16"/>
                  </a:cxn>
                  <a:cxn ang="0">
                    <a:pos x="9" y="24"/>
                  </a:cxn>
                  <a:cxn ang="0">
                    <a:pos x="4" y="32"/>
                  </a:cxn>
                  <a:cxn ang="0">
                    <a:pos x="1" y="40"/>
                  </a:cxn>
                  <a:cxn ang="0">
                    <a:pos x="0" y="50"/>
                  </a:cxn>
                  <a:cxn ang="0">
                    <a:pos x="0" y="50"/>
                  </a:cxn>
                  <a:cxn ang="0">
                    <a:pos x="1" y="60"/>
                  </a:cxn>
                  <a:cxn ang="0">
                    <a:pos x="4" y="70"/>
                  </a:cxn>
                  <a:cxn ang="0">
                    <a:pos x="9" y="78"/>
                  </a:cxn>
                  <a:cxn ang="0">
                    <a:pos x="15" y="85"/>
                  </a:cxn>
                  <a:cxn ang="0">
                    <a:pos x="15" y="85"/>
                  </a:cxn>
                  <a:cxn ang="0">
                    <a:pos x="23" y="92"/>
                  </a:cxn>
                  <a:cxn ang="0">
                    <a:pos x="31" y="97"/>
                  </a:cxn>
                  <a:cxn ang="0">
                    <a:pos x="40" y="100"/>
                  </a:cxn>
                  <a:cxn ang="0">
                    <a:pos x="49" y="101"/>
                  </a:cxn>
                  <a:cxn ang="0">
                    <a:pos x="49" y="101"/>
                  </a:cxn>
                  <a:cxn ang="0">
                    <a:pos x="60" y="100"/>
                  </a:cxn>
                  <a:cxn ang="0">
                    <a:pos x="69" y="97"/>
                  </a:cxn>
                  <a:cxn ang="0">
                    <a:pos x="77" y="92"/>
                  </a:cxn>
                  <a:cxn ang="0">
                    <a:pos x="84" y="85"/>
                  </a:cxn>
                  <a:cxn ang="0">
                    <a:pos x="84" y="85"/>
                  </a:cxn>
                  <a:cxn ang="0">
                    <a:pos x="91" y="78"/>
                  </a:cxn>
                  <a:cxn ang="0">
                    <a:pos x="96" y="70"/>
                  </a:cxn>
                  <a:cxn ang="0">
                    <a:pos x="98" y="60"/>
                  </a:cxn>
                  <a:cxn ang="0">
                    <a:pos x="100" y="50"/>
                  </a:cxn>
                  <a:cxn ang="0">
                    <a:pos x="100" y="50"/>
                  </a:cxn>
                  <a:cxn ang="0">
                    <a:pos x="98" y="40"/>
                  </a:cxn>
                  <a:cxn ang="0">
                    <a:pos x="96" y="32"/>
                  </a:cxn>
                  <a:cxn ang="0">
                    <a:pos x="91" y="24"/>
                  </a:cxn>
                  <a:cxn ang="0">
                    <a:pos x="84" y="16"/>
                  </a:cxn>
                  <a:cxn ang="0">
                    <a:pos x="84" y="16"/>
                  </a:cxn>
                </a:cxnLst>
                <a:rect l="0" t="0" r="r" b="b"/>
                <a:pathLst>
                  <a:path w="100" h="101">
                    <a:moveTo>
                      <a:pt x="84" y="16"/>
                    </a:moveTo>
                    <a:lnTo>
                      <a:pt x="84" y="16"/>
                    </a:lnTo>
                    <a:lnTo>
                      <a:pt x="77" y="10"/>
                    </a:lnTo>
                    <a:lnTo>
                      <a:pt x="69" y="5"/>
                    </a:lnTo>
                    <a:lnTo>
                      <a:pt x="60" y="2"/>
                    </a:lnTo>
                    <a:lnTo>
                      <a:pt x="49" y="0"/>
                    </a:lnTo>
                    <a:lnTo>
                      <a:pt x="40" y="2"/>
                    </a:lnTo>
                    <a:lnTo>
                      <a:pt x="31" y="5"/>
                    </a:lnTo>
                    <a:lnTo>
                      <a:pt x="23" y="10"/>
                    </a:lnTo>
                    <a:lnTo>
                      <a:pt x="15" y="16"/>
                    </a:lnTo>
                    <a:lnTo>
                      <a:pt x="9" y="24"/>
                    </a:lnTo>
                    <a:lnTo>
                      <a:pt x="4" y="32"/>
                    </a:lnTo>
                    <a:lnTo>
                      <a:pt x="1" y="40"/>
                    </a:lnTo>
                    <a:lnTo>
                      <a:pt x="0" y="50"/>
                    </a:lnTo>
                    <a:lnTo>
                      <a:pt x="1" y="60"/>
                    </a:lnTo>
                    <a:lnTo>
                      <a:pt x="4" y="70"/>
                    </a:lnTo>
                    <a:lnTo>
                      <a:pt x="9" y="78"/>
                    </a:lnTo>
                    <a:lnTo>
                      <a:pt x="15" y="85"/>
                    </a:lnTo>
                    <a:lnTo>
                      <a:pt x="23" y="92"/>
                    </a:lnTo>
                    <a:lnTo>
                      <a:pt x="31" y="97"/>
                    </a:lnTo>
                    <a:lnTo>
                      <a:pt x="40" y="100"/>
                    </a:lnTo>
                    <a:lnTo>
                      <a:pt x="49" y="101"/>
                    </a:lnTo>
                    <a:lnTo>
                      <a:pt x="60" y="100"/>
                    </a:lnTo>
                    <a:lnTo>
                      <a:pt x="69" y="97"/>
                    </a:lnTo>
                    <a:lnTo>
                      <a:pt x="77" y="92"/>
                    </a:lnTo>
                    <a:lnTo>
                      <a:pt x="84" y="85"/>
                    </a:lnTo>
                    <a:lnTo>
                      <a:pt x="91" y="78"/>
                    </a:lnTo>
                    <a:lnTo>
                      <a:pt x="96" y="70"/>
                    </a:lnTo>
                    <a:lnTo>
                      <a:pt x="98" y="60"/>
                    </a:lnTo>
                    <a:lnTo>
                      <a:pt x="100" y="50"/>
                    </a:lnTo>
                    <a:lnTo>
                      <a:pt x="98" y="40"/>
                    </a:lnTo>
                    <a:lnTo>
                      <a:pt x="96" y="32"/>
                    </a:lnTo>
                    <a:lnTo>
                      <a:pt x="91" y="24"/>
                    </a:lnTo>
                    <a:lnTo>
                      <a:pt x="84" y="16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508" name="Freeform 13"/>
              <p:cNvSpPr>
                <a:spLocks noChangeArrowheads="1"/>
              </p:cNvSpPr>
              <p:nvPr/>
            </p:nvSpPr>
            <p:spPr bwMode="auto">
              <a:xfrm>
                <a:off x="154" y="1386"/>
                <a:ext cx="50" cy="50"/>
              </a:xfrm>
              <a:custGeom>
                <a:avLst/>
                <a:gdLst/>
                <a:ahLst/>
                <a:cxnLst>
                  <a:cxn ang="0">
                    <a:pos x="84" y="17"/>
                  </a:cxn>
                  <a:cxn ang="0">
                    <a:pos x="84" y="17"/>
                  </a:cxn>
                  <a:cxn ang="0">
                    <a:pos x="77" y="10"/>
                  </a:cxn>
                  <a:cxn ang="0">
                    <a:pos x="69" y="5"/>
                  </a:cxn>
                  <a:cxn ang="0">
                    <a:pos x="60" y="2"/>
                  </a:cxn>
                  <a:cxn ang="0">
                    <a:pos x="49" y="0"/>
                  </a:cxn>
                  <a:cxn ang="0">
                    <a:pos x="49" y="0"/>
                  </a:cxn>
                  <a:cxn ang="0">
                    <a:pos x="40" y="2"/>
                  </a:cxn>
                  <a:cxn ang="0">
                    <a:pos x="31" y="5"/>
                  </a:cxn>
                  <a:cxn ang="0">
                    <a:pos x="23" y="10"/>
                  </a:cxn>
                  <a:cxn ang="0">
                    <a:pos x="15" y="17"/>
                  </a:cxn>
                  <a:cxn ang="0">
                    <a:pos x="15" y="17"/>
                  </a:cxn>
                  <a:cxn ang="0">
                    <a:pos x="9" y="24"/>
                  </a:cxn>
                  <a:cxn ang="0">
                    <a:pos x="4" y="32"/>
                  </a:cxn>
                  <a:cxn ang="0">
                    <a:pos x="1" y="41"/>
                  </a:cxn>
                  <a:cxn ang="0">
                    <a:pos x="0" y="50"/>
                  </a:cxn>
                  <a:cxn ang="0">
                    <a:pos x="0" y="50"/>
                  </a:cxn>
                  <a:cxn ang="0">
                    <a:pos x="1" y="60"/>
                  </a:cxn>
                  <a:cxn ang="0">
                    <a:pos x="4" y="70"/>
                  </a:cxn>
                  <a:cxn ang="0">
                    <a:pos x="9" y="78"/>
                  </a:cxn>
                  <a:cxn ang="0">
                    <a:pos x="15" y="86"/>
                  </a:cxn>
                  <a:cxn ang="0">
                    <a:pos x="15" y="86"/>
                  </a:cxn>
                  <a:cxn ang="0">
                    <a:pos x="23" y="93"/>
                  </a:cxn>
                  <a:cxn ang="0">
                    <a:pos x="31" y="98"/>
                  </a:cxn>
                  <a:cxn ang="0">
                    <a:pos x="40" y="100"/>
                  </a:cxn>
                  <a:cxn ang="0">
                    <a:pos x="49" y="101"/>
                  </a:cxn>
                  <a:cxn ang="0">
                    <a:pos x="49" y="101"/>
                  </a:cxn>
                  <a:cxn ang="0">
                    <a:pos x="60" y="100"/>
                  </a:cxn>
                  <a:cxn ang="0">
                    <a:pos x="69" y="98"/>
                  </a:cxn>
                  <a:cxn ang="0">
                    <a:pos x="77" y="93"/>
                  </a:cxn>
                  <a:cxn ang="0">
                    <a:pos x="84" y="86"/>
                  </a:cxn>
                  <a:cxn ang="0">
                    <a:pos x="84" y="86"/>
                  </a:cxn>
                  <a:cxn ang="0">
                    <a:pos x="91" y="78"/>
                  </a:cxn>
                  <a:cxn ang="0">
                    <a:pos x="96" y="70"/>
                  </a:cxn>
                  <a:cxn ang="0">
                    <a:pos x="98" y="60"/>
                  </a:cxn>
                  <a:cxn ang="0">
                    <a:pos x="100" y="50"/>
                  </a:cxn>
                  <a:cxn ang="0">
                    <a:pos x="100" y="50"/>
                  </a:cxn>
                  <a:cxn ang="0">
                    <a:pos x="98" y="41"/>
                  </a:cxn>
                  <a:cxn ang="0">
                    <a:pos x="96" y="32"/>
                  </a:cxn>
                  <a:cxn ang="0">
                    <a:pos x="91" y="24"/>
                  </a:cxn>
                  <a:cxn ang="0">
                    <a:pos x="84" y="17"/>
                  </a:cxn>
                  <a:cxn ang="0">
                    <a:pos x="84" y="17"/>
                  </a:cxn>
                </a:cxnLst>
                <a:rect l="0" t="0" r="r" b="b"/>
                <a:pathLst>
                  <a:path w="100" h="101">
                    <a:moveTo>
                      <a:pt x="84" y="17"/>
                    </a:moveTo>
                    <a:lnTo>
                      <a:pt x="84" y="17"/>
                    </a:lnTo>
                    <a:lnTo>
                      <a:pt x="77" y="10"/>
                    </a:lnTo>
                    <a:lnTo>
                      <a:pt x="69" y="5"/>
                    </a:lnTo>
                    <a:lnTo>
                      <a:pt x="60" y="2"/>
                    </a:lnTo>
                    <a:lnTo>
                      <a:pt x="49" y="0"/>
                    </a:lnTo>
                    <a:lnTo>
                      <a:pt x="40" y="2"/>
                    </a:lnTo>
                    <a:lnTo>
                      <a:pt x="31" y="5"/>
                    </a:lnTo>
                    <a:lnTo>
                      <a:pt x="23" y="10"/>
                    </a:lnTo>
                    <a:lnTo>
                      <a:pt x="15" y="17"/>
                    </a:lnTo>
                    <a:lnTo>
                      <a:pt x="9" y="24"/>
                    </a:lnTo>
                    <a:lnTo>
                      <a:pt x="4" y="32"/>
                    </a:lnTo>
                    <a:lnTo>
                      <a:pt x="1" y="41"/>
                    </a:lnTo>
                    <a:lnTo>
                      <a:pt x="0" y="50"/>
                    </a:lnTo>
                    <a:lnTo>
                      <a:pt x="1" y="60"/>
                    </a:lnTo>
                    <a:lnTo>
                      <a:pt x="4" y="70"/>
                    </a:lnTo>
                    <a:lnTo>
                      <a:pt x="9" y="78"/>
                    </a:lnTo>
                    <a:lnTo>
                      <a:pt x="15" y="86"/>
                    </a:lnTo>
                    <a:lnTo>
                      <a:pt x="23" y="93"/>
                    </a:lnTo>
                    <a:lnTo>
                      <a:pt x="31" y="98"/>
                    </a:lnTo>
                    <a:lnTo>
                      <a:pt x="40" y="100"/>
                    </a:lnTo>
                    <a:lnTo>
                      <a:pt x="49" y="101"/>
                    </a:lnTo>
                    <a:lnTo>
                      <a:pt x="60" y="100"/>
                    </a:lnTo>
                    <a:lnTo>
                      <a:pt x="69" y="98"/>
                    </a:lnTo>
                    <a:lnTo>
                      <a:pt x="77" y="93"/>
                    </a:lnTo>
                    <a:lnTo>
                      <a:pt x="84" y="86"/>
                    </a:lnTo>
                    <a:lnTo>
                      <a:pt x="91" y="78"/>
                    </a:lnTo>
                    <a:lnTo>
                      <a:pt x="96" y="70"/>
                    </a:lnTo>
                    <a:lnTo>
                      <a:pt x="98" y="60"/>
                    </a:lnTo>
                    <a:lnTo>
                      <a:pt x="100" y="50"/>
                    </a:lnTo>
                    <a:lnTo>
                      <a:pt x="98" y="41"/>
                    </a:lnTo>
                    <a:lnTo>
                      <a:pt x="96" y="32"/>
                    </a:lnTo>
                    <a:lnTo>
                      <a:pt x="91" y="24"/>
                    </a:lnTo>
                    <a:lnTo>
                      <a:pt x="84" y="17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509" name="Freeform 14"/>
              <p:cNvSpPr>
                <a:spLocks noChangeArrowheads="1"/>
              </p:cNvSpPr>
              <p:nvPr/>
            </p:nvSpPr>
            <p:spPr bwMode="auto">
              <a:xfrm>
                <a:off x="231" y="1155"/>
                <a:ext cx="50" cy="50"/>
              </a:xfrm>
              <a:custGeom>
                <a:avLst/>
                <a:gdLst/>
                <a:ahLst/>
                <a:cxnLst>
                  <a:cxn ang="0">
                    <a:pos x="84" y="15"/>
                  </a:cxn>
                  <a:cxn ang="0">
                    <a:pos x="84" y="15"/>
                  </a:cxn>
                  <a:cxn ang="0">
                    <a:pos x="77" y="9"/>
                  </a:cxn>
                  <a:cxn ang="0">
                    <a:pos x="69" y="4"/>
                  </a:cxn>
                  <a:cxn ang="0">
                    <a:pos x="60" y="1"/>
                  </a:cxn>
                  <a:cxn ang="0">
                    <a:pos x="49" y="0"/>
                  </a:cxn>
                  <a:cxn ang="0">
                    <a:pos x="49" y="0"/>
                  </a:cxn>
                  <a:cxn ang="0">
                    <a:pos x="40" y="1"/>
                  </a:cxn>
                  <a:cxn ang="0">
                    <a:pos x="31" y="4"/>
                  </a:cxn>
                  <a:cxn ang="0">
                    <a:pos x="23" y="9"/>
                  </a:cxn>
                  <a:cxn ang="0">
                    <a:pos x="15" y="15"/>
                  </a:cxn>
                  <a:cxn ang="0">
                    <a:pos x="15" y="15"/>
                  </a:cxn>
                  <a:cxn ang="0">
                    <a:pos x="9" y="23"/>
                  </a:cxn>
                  <a:cxn ang="0">
                    <a:pos x="4" y="31"/>
                  </a:cxn>
                  <a:cxn ang="0">
                    <a:pos x="1" y="39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1" y="59"/>
                  </a:cxn>
                  <a:cxn ang="0">
                    <a:pos x="4" y="69"/>
                  </a:cxn>
                  <a:cxn ang="0">
                    <a:pos x="9" y="77"/>
                  </a:cxn>
                  <a:cxn ang="0">
                    <a:pos x="15" y="84"/>
                  </a:cxn>
                  <a:cxn ang="0">
                    <a:pos x="15" y="84"/>
                  </a:cxn>
                  <a:cxn ang="0">
                    <a:pos x="23" y="91"/>
                  </a:cxn>
                  <a:cxn ang="0">
                    <a:pos x="31" y="96"/>
                  </a:cxn>
                  <a:cxn ang="0">
                    <a:pos x="40" y="99"/>
                  </a:cxn>
                  <a:cxn ang="0">
                    <a:pos x="49" y="99"/>
                  </a:cxn>
                  <a:cxn ang="0">
                    <a:pos x="49" y="99"/>
                  </a:cxn>
                  <a:cxn ang="0">
                    <a:pos x="60" y="99"/>
                  </a:cxn>
                  <a:cxn ang="0">
                    <a:pos x="69" y="96"/>
                  </a:cxn>
                  <a:cxn ang="0">
                    <a:pos x="77" y="91"/>
                  </a:cxn>
                  <a:cxn ang="0">
                    <a:pos x="84" y="84"/>
                  </a:cxn>
                  <a:cxn ang="0">
                    <a:pos x="84" y="84"/>
                  </a:cxn>
                  <a:cxn ang="0">
                    <a:pos x="91" y="77"/>
                  </a:cxn>
                  <a:cxn ang="0">
                    <a:pos x="96" y="69"/>
                  </a:cxn>
                  <a:cxn ang="0">
                    <a:pos x="100" y="59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100" y="39"/>
                  </a:cxn>
                  <a:cxn ang="0">
                    <a:pos x="96" y="31"/>
                  </a:cxn>
                  <a:cxn ang="0">
                    <a:pos x="91" y="23"/>
                  </a:cxn>
                  <a:cxn ang="0">
                    <a:pos x="84" y="15"/>
                  </a:cxn>
                  <a:cxn ang="0">
                    <a:pos x="84" y="15"/>
                  </a:cxn>
                </a:cxnLst>
                <a:rect l="0" t="0" r="r" b="b"/>
                <a:pathLst>
                  <a:path w="100" h="99">
                    <a:moveTo>
                      <a:pt x="84" y="15"/>
                    </a:moveTo>
                    <a:lnTo>
                      <a:pt x="84" y="15"/>
                    </a:lnTo>
                    <a:lnTo>
                      <a:pt x="77" y="9"/>
                    </a:lnTo>
                    <a:lnTo>
                      <a:pt x="69" y="4"/>
                    </a:lnTo>
                    <a:lnTo>
                      <a:pt x="60" y="1"/>
                    </a:lnTo>
                    <a:lnTo>
                      <a:pt x="49" y="0"/>
                    </a:lnTo>
                    <a:lnTo>
                      <a:pt x="40" y="1"/>
                    </a:lnTo>
                    <a:lnTo>
                      <a:pt x="31" y="4"/>
                    </a:lnTo>
                    <a:lnTo>
                      <a:pt x="23" y="9"/>
                    </a:lnTo>
                    <a:lnTo>
                      <a:pt x="15" y="15"/>
                    </a:lnTo>
                    <a:lnTo>
                      <a:pt x="9" y="23"/>
                    </a:lnTo>
                    <a:lnTo>
                      <a:pt x="4" y="31"/>
                    </a:lnTo>
                    <a:lnTo>
                      <a:pt x="1" y="39"/>
                    </a:lnTo>
                    <a:lnTo>
                      <a:pt x="0" y="49"/>
                    </a:lnTo>
                    <a:lnTo>
                      <a:pt x="1" y="59"/>
                    </a:lnTo>
                    <a:lnTo>
                      <a:pt x="4" y="69"/>
                    </a:lnTo>
                    <a:lnTo>
                      <a:pt x="9" y="77"/>
                    </a:lnTo>
                    <a:lnTo>
                      <a:pt x="15" y="84"/>
                    </a:lnTo>
                    <a:lnTo>
                      <a:pt x="23" y="91"/>
                    </a:lnTo>
                    <a:lnTo>
                      <a:pt x="31" y="96"/>
                    </a:lnTo>
                    <a:lnTo>
                      <a:pt x="40" y="99"/>
                    </a:lnTo>
                    <a:lnTo>
                      <a:pt x="49" y="99"/>
                    </a:lnTo>
                    <a:lnTo>
                      <a:pt x="60" y="99"/>
                    </a:lnTo>
                    <a:lnTo>
                      <a:pt x="69" y="96"/>
                    </a:lnTo>
                    <a:lnTo>
                      <a:pt x="77" y="91"/>
                    </a:lnTo>
                    <a:lnTo>
                      <a:pt x="84" y="84"/>
                    </a:lnTo>
                    <a:lnTo>
                      <a:pt x="91" y="77"/>
                    </a:lnTo>
                    <a:lnTo>
                      <a:pt x="96" y="69"/>
                    </a:lnTo>
                    <a:lnTo>
                      <a:pt x="100" y="59"/>
                    </a:lnTo>
                    <a:lnTo>
                      <a:pt x="100" y="49"/>
                    </a:lnTo>
                    <a:lnTo>
                      <a:pt x="100" y="39"/>
                    </a:lnTo>
                    <a:lnTo>
                      <a:pt x="96" y="31"/>
                    </a:lnTo>
                    <a:lnTo>
                      <a:pt x="91" y="23"/>
                    </a:lnTo>
                    <a:lnTo>
                      <a:pt x="84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510" name="Freeform 15"/>
              <p:cNvSpPr>
                <a:spLocks noChangeArrowheads="1"/>
              </p:cNvSpPr>
              <p:nvPr/>
            </p:nvSpPr>
            <p:spPr bwMode="auto">
              <a:xfrm>
                <a:off x="231" y="1232"/>
                <a:ext cx="50" cy="50"/>
              </a:xfrm>
              <a:custGeom>
                <a:avLst/>
                <a:gdLst/>
                <a:ahLst/>
                <a:cxnLst>
                  <a:cxn ang="0">
                    <a:pos x="84" y="16"/>
                  </a:cxn>
                  <a:cxn ang="0">
                    <a:pos x="84" y="16"/>
                  </a:cxn>
                  <a:cxn ang="0">
                    <a:pos x="77" y="10"/>
                  </a:cxn>
                  <a:cxn ang="0">
                    <a:pos x="69" y="5"/>
                  </a:cxn>
                  <a:cxn ang="0">
                    <a:pos x="60" y="2"/>
                  </a:cxn>
                  <a:cxn ang="0">
                    <a:pos x="49" y="0"/>
                  </a:cxn>
                  <a:cxn ang="0">
                    <a:pos x="49" y="0"/>
                  </a:cxn>
                  <a:cxn ang="0">
                    <a:pos x="40" y="2"/>
                  </a:cxn>
                  <a:cxn ang="0">
                    <a:pos x="31" y="5"/>
                  </a:cxn>
                  <a:cxn ang="0">
                    <a:pos x="23" y="10"/>
                  </a:cxn>
                  <a:cxn ang="0">
                    <a:pos x="15" y="16"/>
                  </a:cxn>
                  <a:cxn ang="0">
                    <a:pos x="15" y="16"/>
                  </a:cxn>
                  <a:cxn ang="0">
                    <a:pos x="9" y="24"/>
                  </a:cxn>
                  <a:cxn ang="0">
                    <a:pos x="4" y="32"/>
                  </a:cxn>
                  <a:cxn ang="0">
                    <a:pos x="1" y="40"/>
                  </a:cxn>
                  <a:cxn ang="0">
                    <a:pos x="0" y="50"/>
                  </a:cxn>
                  <a:cxn ang="0">
                    <a:pos x="0" y="50"/>
                  </a:cxn>
                  <a:cxn ang="0">
                    <a:pos x="1" y="60"/>
                  </a:cxn>
                  <a:cxn ang="0">
                    <a:pos x="4" y="70"/>
                  </a:cxn>
                  <a:cxn ang="0">
                    <a:pos x="9" y="78"/>
                  </a:cxn>
                  <a:cxn ang="0">
                    <a:pos x="15" y="85"/>
                  </a:cxn>
                  <a:cxn ang="0">
                    <a:pos x="15" y="85"/>
                  </a:cxn>
                  <a:cxn ang="0">
                    <a:pos x="23" y="92"/>
                  </a:cxn>
                  <a:cxn ang="0">
                    <a:pos x="31" y="97"/>
                  </a:cxn>
                  <a:cxn ang="0">
                    <a:pos x="40" y="100"/>
                  </a:cxn>
                  <a:cxn ang="0">
                    <a:pos x="49" y="100"/>
                  </a:cxn>
                  <a:cxn ang="0">
                    <a:pos x="49" y="100"/>
                  </a:cxn>
                  <a:cxn ang="0">
                    <a:pos x="60" y="100"/>
                  </a:cxn>
                  <a:cxn ang="0">
                    <a:pos x="69" y="97"/>
                  </a:cxn>
                  <a:cxn ang="0">
                    <a:pos x="77" y="92"/>
                  </a:cxn>
                  <a:cxn ang="0">
                    <a:pos x="84" y="85"/>
                  </a:cxn>
                  <a:cxn ang="0">
                    <a:pos x="84" y="85"/>
                  </a:cxn>
                  <a:cxn ang="0">
                    <a:pos x="91" y="78"/>
                  </a:cxn>
                  <a:cxn ang="0">
                    <a:pos x="96" y="70"/>
                  </a:cxn>
                  <a:cxn ang="0">
                    <a:pos x="100" y="60"/>
                  </a:cxn>
                  <a:cxn ang="0">
                    <a:pos x="100" y="50"/>
                  </a:cxn>
                  <a:cxn ang="0">
                    <a:pos x="100" y="50"/>
                  </a:cxn>
                  <a:cxn ang="0">
                    <a:pos x="100" y="40"/>
                  </a:cxn>
                  <a:cxn ang="0">
                    <a:pos x="96" y="32"/>
                  </a:cxn>
                  <a:cxn ang="0">
                    <a:pos x="91" y="24"/>
                  </a:cxn>
                  <a:cxn ang="0">
                    <a:pos x="84" y="16"/>
                  </a:cxn>
                  <a:cxn ang="0">
                    <a:pos x="84" y="16"/>
                  </a:cxn>
                </a:cxnLst>
                <a:rect l="0" t="0" r="r" b="b"/>
                <a:pathLst>
                  <a:path w="100" h="100">
                    <a:moveTo>
                      <a:pt x="84" y="16"/>
                    </a:moveTo>
                    <a:lnTo>
                      <a:pt x="84" y="16"/>
                    </a:lnTo>
                    <a:lnTo>
                      <a:pt x="77" y="10"/>
                    </a:lnTo>
                    <a:lnTo>
                      <a:pt x="69" y="5"/>
                    </a:lnTo>
                    <a:lnTo>
                      <a:pt x="60" y="2"/>
                    </a:lnTo>
                    <a:lnTo>
                      <a:pt x="49" y="0"/>
                    </a:lnTo>
                    <a:lnTo>
                      <a:pt x="40" y="2"/>
                    </a:lnTo>
                    <a:lnTo>
                      <a:pt x="31" y="5"/>
                    </a:lnTo>
                    <a:lnTo>
                      <a:pt x="23" y="10"/>
                    </a:lnTo>
                    <a:lnTo>
                      <a:pt x="15" y="16"/>
                    </a:lnTo>
                    <a:lnTo>
                      <a:pt x="9" y="24"/>
                    </a:lnTo>
                    <a:lnTo>
                      <a:pt x="4" y="32"/>
                    </a:lnTo>
                    <a:lnTo>
                      <a:pt x="1" y="40"/>
                    </a:lnTo>
                    <a:lnTo>
                      <a:pt x="0" y="50"/>
                    </a:lnTo>
                    <a:lnTo>
                      <a:pt x="1" y="60"/>
                    </a:lnTo>
                    <a:lnTo>
                      <a:pt x="4" y="70"/>
                    </a:lnTo>
                    <a:lnTo>
                      <a:pt x="9" y="78"/>
                    </a:lnTo>
                    <a:lnTo>
                      <a:pt x="15" y="85"/>
                    </a:lnTo>
                    <a:lnTo>
                      <a:pt x="23" y="92"/>
                    </a:lnTo>
                    <a:lnTo>
                      <a:pt x="31" y="97"/>
                    </a:lnTo>
                    <a:lnTo>
                      <a:pt x="40" y="100"/>
                    </a:lnTo>
                    <a:lnTo>
                      <a:pt x="49" y="100"/>
                    </a:lnTo>
                    <a:lnTo>
                      <a:pt x="60" y="100"/>
                    </a:lnTo>
                    <a:lnTo>
                      <a:pt x="69" y="97"/>
                    </a:lnTo>
                    <a:lnTo>
                      <a:pt x="77" y="92"/>
                    </a:lnTo>
                    <a:lnTo>
                      <a:pt x="84" y="85"/>
                    </a:lnTo>
                    <a:lnTo>
                      <a:pt x="91" y="78"/>
                    </a:lnTo>
                    <a:lnTo>
                      <a:pt x="96" y="70"/>
                    </a:lnTo>
                    <a:lnTo>
                      <a:pt x="100" y="60"/>
                    </a:lnTo>
                    <a:lnTo>
                      <a:pt x="100" y="50"/>
                    </a:lnTo>
                    <a:lnTo>
                      <a:pt x="100" y="40"/>
                    </a:lnTo>
                    <a:lnTo>
                      <a:pt x="96" y="32"/>
                    </a:lnTo>
                    <a:lnTo>
                      <a:pt x="91" y="24"/>
                    </a:lnTo>
                    <a:lnTo>
                      <a:pt x="84" y="16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511" name="Freeform 16"/>
              <p:cNvSpPr>
                <a:spLocks noChangeArrowheads="1"/>
              </p:cNvSpPr>
              <p:nvPr/>
            </p:nvSpPr>
            <p:spPr bwMode="auto">
              <a:xfrm>
                <a:off x="231" y="1309"/>
                <a:ext cx="50" cy="50"/>
              </a:xfrm>
              <a:custGeom>
                <a:avLst/>
                <a:gdLst/>
                <a:ahLst/>
                <a:cxnLst>
                  <a:cxn ang="0">
                    <a:pos x="84" y="16"/>
                  </a:cxn>
                  <a:cxn ang="0">
                    <a:pos x="84" y="16"/>
                  </a:cxn>
                  <a:cxn ang="0">
                    <a:pos x="77" y="10"/>
                  </a:cxn>
                  <a:cxn ang="0">
                    <a:pos x="69" y="5"/>
                  </a:cxn>
                  <a:cxn ang="0">
                    <a:pos x="60" y="2"/>
                  </a:cxn>
                  <a:cxn ang="0">
                    <a:pos x="49" y="0"/>
                  </a:cxn>
                  <a:cxn ang="0">
                    <a:pos x="49" y="0"/>
                  </a:cxn>
                  <a:cxn ang="0">
                    <a:pos x="40" y="2"/>
                  </a:cxn>
                  <a:cxn ang="0">
                    <a:pos x="31" y="5"/>
                  </a:cxn>
                  <a:cxn ang="0">
                    <a:pos x="23" y="10"/>
                  </a:cxn>
                  <a:cxn ang="0">
                    <a:pos x="15" y="16"/>
                  </a:cxn>
                  <a:cxn ang="0">
                    <a:pos x="15" y="16"/>
                  </a:cxn>
                  <a:cxn ang="0">
                    <a:pos x="9" y="24"/>
                  </a:cxn>
                  <a:cxn ang="0">
                    <a:pos x="4" y="32"/>
                  </a:cxn>
                  <a:cxn ang="0">
                    <a:pos x="1" y="40"/>
                  </a:cxn>
                  <a:cxn ang="0">
                    <a:pos x="0" y="50"/>
                  </a:cxn>
                  <a:cxn ang="0">
                    <a:pos x="0" y="50"/>
                  </a:cxn>
                  <a:cxn ang="0">
                    <a:pos x="1" y="60"/>
                  </a:cxn>
                  <a:cxn ang="0">
                    <a:pos x="4" y="70"/>
                  </a:cxn>
                  <a:cxn ang="0">
                    <a:pos x="9" y="78"/>
                  </a:cxn>
                  <a:cxn ang="0">
                    <a:pos x="15" y="85"/>
                  </a:cxn>
                  <a:cxn ang="0">
                    <a:pos x="15" y="85"/>
                  </a:cxn>
                  <a:cxn ang="0">
                    <a:pos x="23" y="92"/>
                  </a:cxn>
                  <a:cxn ang="0">
                    <a:pos x="31" y="97"/>
                  </a:cxn>
                  <a:cxn ang="0">
                    <a:pos x="40" y="100"/>
                  </a:cxn>
                  <a:cxn ang="0">
                    <a:pos x="49" y="101"/>
                  </a:cxn>
                  <a:cxn ang="0">
                    <a:pos x="49" y="101"/>
                  </a:cxn>
                  <a:cxn ang="0">
                    <a:pos x="60" y="100"/>
                  </a:cxn>
                  <a:cxn ang="0">
                    <a:pos x="69" y="97"/>
                  </a:cxn>
                  <a:cxn ang="0">
                    <a:pos x="77" y="92"/>
                  </a:cxn>
                  <a:cxn ang="0">
                    <a:pos x="84" y="85"/>
                  </a:cxn>
                  <a:cxn ang="0">
                    <a:pos x="84" y="85"/>
                  </a:cxn>
                  <a:cxn ang="0">
                    <a:pos x="91" y="78"/>
                  </a:cxn>
                  <a:cxn ang="0">
                    <a:pos x="96" y="70"/>
                  </a:cxn>
                  <a:cxn ang="0">
                    <a:pos x="100" y="60"/>
                  </a:cxn>
                  <a:cxn ang="0">
                    <a:pos x="100" y="50"/>
                  </a:cxn>
                  <a:cxn ang="0">
                    <a:pos x="100" y="50"/>
                  </a:cxn>
                  <a:cxn ang="0">
                    <a:pos x="100" y="40"/>
                  </a:cxn>
                  <a:cxn ang="0">
                    <a:pos x="96" y="32"/>
                  </a:cxn>
                  <a:cxn ang="0">
                    <a:pos x="91" y="24"/>
                  </a:cxn>
                  <a:cxn ang="0">
                    <a:pos x="84" y="16"/>
                  </a:cxn>
                  <a:cxn ang="0">
                    <a:pos x="84" y="16"/>
                  </a:cxn>
                </a:cxnLst>
                <a:rect l="0" t="0" r="r" b="b"/>
                <a:pathLst>
                  <a:path w="100" h="101">
                    <a:moveTo>
                      <a:pt x="84" y="16"/>
                    </a:moveTo>
                    <a:lnTo>
                      <a:pt x="84" y="16"/>
                    </a:lnTo>
                    <a:lnTo>
                      <a:pt x="77" y="10"/>
                    </a:lnTo>
                    <a:lnTo>
                      <a:pt x="69" y="5"/>
                    </a:lnTo>
                    <a:lnTo>
                      <a:pt x="60" y="2"/>
                    </a:lnTo>
                    <a:lnTo>
                      <a:pt x="49" y="0"/>
                    </a:lnTo>
                    <a:lnTo>
                      <a:pt x="40" y="2"/>
                    </a:lnTo>
                    <a:lnTo>
                      <a:pt x="31" y="5"/>
                    </a:lnTo>
                    <a:lnTo>
                      <a:pt x="23" y="10"/>
                    </a:lnTo>
                    <a:lnTo>
                      <a:pt x="15" y="16"/>
                    </a:lnTo>
                    <a:lnTo>
                      <a:pt x="9" y="24"/>
                    </a:lnTo>
                    <a:lnTo>
                      <a:pt x="4" y="32"/>
                    </a:lnTo>
                    <a:lnTo>
                      <a:pt x="1" y="40"/>
                    </a:lnTo>
                    <a:lnTo>
                      <a:pt x="0" y="50"/>
                    </a:lnTo>
                    <a:lnTo>
                      <a:pt x="1" y="60"/>
                    </a:lnTo>
                    <a:lnTo>
                      <a:pt x="4" y="70"/>
                    </a:lnTo>
                    <a:lnTo>
                      <a:pt x="9" y="78"/>
                    </a:lnTo>
                    <a:lnTo>
                      <a:pt x="15" y="85"/>
                    </a:lnTo>
                    <a:lnTo>
                      <a:pt x="23" y="92"/>
                    </a:lnTo>
                    <a:lnTo>
                      <a:pt x="31" y="97"/>
                    </a:lnTo>
                    <a:lnTo>
                      <a:pt x="40" y="100"/>
                    </a:lnTo>
                    <a:lnTo>
                      <a:pt x="49" y="101"/>
                    </a:lnTo>
                    <a:lnTo>
                      <a:pt x="60" y="100"/>
                    </a:lnTo>
                    <a:lnTo>
                      <a:pt x="69" y="97"/>
                    </a:lnTo>
                    <a:lnTo>
                      <a:pt x="77" y="92"/>
                    </a:lnTo>
                    <a:lnTo>
                      <a:pt x="84" y="85"/>
                    </a:lnTo>
                    <a:lnTo>
                      <a:pt x="91" y="78"/>
                    </a:lnTo>
                    <a:lnTo>
                      <a:pt x="96" y="70"/>
                    </a:lnTo>
                    <a:lnTo>
                      <a:pt x="100" y="60"/>
                    </a:lnTo>
                    <a:lnTo>
                      <a:pt x="100" y="50"/>
                    </a:lnTo>
                    <a:lnTo>
                      <a:pt x="100" y="40"/>
                    </a:lnTo>
                    <a:lnTo>
                      <a:pt x="96" y="32"/>
                    </a:lnTo>
                    <a:lnTo>
                      <a:pt x="91" y="24"/>
                    </a:lnTo>
                    <a:lnTo>
                      <a:pt x="84" y="16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512" name="Freeform 17"/>
              <p:cNvSpPr>
                <a:spLocks noChangeArrowheads="1"/>
              </p:cNvSpPr>
              <p:nvPr/>
            </p:nvSpPr>
            <p:spPr bwMode="auto">
              <a:xfrm>
                <a:off x="231" y="1386"/>
                <a:ext cx="50" cy="50"/>
              </a:xfrm>
              <a:custGeom>
                <a:avLst/>
                <a:gdLst/>
                <a:ahLst/>
                <a:cxnLst>
                  <a:cxn ang="0">
                    <a:pos x="84" y="17"/>
                  </a:cxn>
                  <a:cxn ang="0">
                    <a:pos x="84" y="17"/>
                  </a:cxn>
                  <a:cxn ang="0">
                    <a:pos x="77" y="10"/>
                  </a:cxn>
                  <a:cxn ang="0">
                    <a:pos x="69" y="5"/>
                  </a:cxn>
                  <a:cxn ang="0">
                    <a:pos x="60" y="2"/>
                  </a:cxn>
                  <a:cxn ang="0">
                    <a:pos x="49" y="0"/>
                  </a:cxn>
                  <a:cxn ang="0">
                    <a:pos x="49" y="0"/>
                  </a:cxn>
                  <a:cxn ang="0">
                    <a:pos x="40" y="2"/>
                  </a:cxn>
                  <a:cxn ang="0">
                    <a:pos x="31" y="5"/>
                  </a:cxn>
                  <a:cxn ang="0">
                    <a:pos x="23" y="10"/>
                  </a:cxn>
                  <a:cxn ang="0">
                    <a:pos x="15" y="17"/>
                  </a:cxn>
                  <a:cxn ang="0">
                    <a:pos x="15" y="17"/>
                  </a:cxn>
                  <a:cxn ang="0">
                    <a:pos x="9" y="24"/>
                  </a:cxn>
                  <a:cxn ang="0">
                    <a:pos x="4" y="32"/>
                  </a:cxn>
                  <a:cxn ang="0">
                    <a:pos x="1" y="41"/>
                  </a:cxn>
                  <a:cxn ang="0">
                    <a:pos x="0" y="50"/>
                  </a:cxn>
                  <a:cxn ang="0">
                    <a:pos x="0" y="50"/>
                  </a:cxn>
                  <a:cxn ang="0">
                    <a:pos x="1" y="60"/>
                  </a:cxn>
                  <a:cxn ang="0">
                    <a:pos x="4" y="70"/>
                  </a:cxn>
                  <a:cxn ang="0">
                    <a:pos x="9" y="78"/>
                  </a:cxn>
                  <a:cxn ang="0">
                    <a:pos x="15" y="86"/>
                  </a:cxn>
                  <a:cxn ang="0">
                    <a:pos x="15" y="86"/>
                  </a:cxn>
                  <a:cxn ang="0">
                    <a:pos x="23" y="93"/>
                  </a:cxn>
                  <a:cxn ang="0">
                    <a:pos x="31" y="98"/>
                  </a:cxn>
                  <a:cxn ang="0">
                    <a:pos x="40" y="100"/>
                  </a:cxn>
                  <a:cxn ang="0">
                    <a:pos x="49" y="101"/>
                  </a:cxn>
                  <a:cxn ang="0">
                    <a:pos x="49" y="101"/>
                  </a:cxn>
                  <a:cxn ang="0">
                    <a:pos x="60" y="100"/>
                  </a:cxn>
                  <a:cxn ang="0">
                    <a:pos x="69" y="98"/>
                  </a:cxn>
                  <a:cxn ang="0">
                    <a:pos x="77" y="93"/>
                  </a:cxn>
                  <a:cxn ang="0">
                    <a:pos x="84" y="86"/>
                  </a:cxn>
                  <a:cxn ang="0">
                    <a:pos x="84" y="86"/>
                  </a:cxn>
                  <a:cxn ang="0">
                    <a:pos x="91" y="78"/>
                  </a:cxn>
                  <a:cxn ang="0">
                    <a:pos x="96" y="70"/>
                  </a:cxn>
                  <a:cxn ang="0">
                    <a:pos x="100" y="60"/>
                  </a:cxn>
                  <a:cxn ang="0">
                    <a:pos x="100" y="50"/>
                  </a:cxn>
                  <a:cxn ang="0">
                    <a:pos x="100" y="50"/>
                  </a:cxn>
                  <a:cxn ang="0">
                    <a:pos x="100" y="41"/>
                  </a:cxn>
                  <a:cxn ang="0">
                    <a:pos x="96" y="32"/>
                  </a:cxn>
                  <a:cxn ang="0">
                    <a:pos x="91" y="24"/>
                  </a:cxn>
                  <a:cxn ang="0">
                    <a:pos x="84" y="17"/>
                  </a:cxn>
                  <a:cxn ang="0">
                    <a:pos x="84" y="17"/>
                  </a:cxn>
                </a:cxnLst>
                <a:rect l="0" t="0" r="r" b="b"/>
                <a:pathLst>
                  <a:path w="100" h="101">
                    <a:moveTo>
                      <a:pt x="84" y="17"/>
                    </a:moveTo>
                    <a:lnTo>
                      <a:pt x="84" y="17"/>
                    </a:lnTo>
                    <a:lnTo>
                      <a:pt x="77" y="10"/>
                    </a:lnTo>
                    <a:lnTo>
                      <a:pt x="69" y="5"/>
                    </a:lnTo>
                    <a:lnTo>
                      <a:pt x="60" y="2"/>
                    </a:lnTo>
                    <a:lnTo>
                      <a:pt x="49" y="0"/>
                    </a:lnTo>
                    <a:lnTo>
                      <a:pt x="40" y="2"/>
                    </a:lnTo>
                    <a:lnTo>
                      <a:pt x="31" y="5"/>
                    </a:lnTo>
                    <a:lnTo>
                      <a:pt x="23" y="10"/>
                    </a:lnTo>
                    <a:lnTo>
                      <a:pt x="15" y="17"/>
                    </a:lnTo>
                    <a:lnTo>
                      <a:pt x="9" y="24"/>
                    </a:lnTo>
                    <a:lnTo>
                      <a:pt x="4" y="32"/>
                    </a:lnTo>
                    <a:lnTo>
                      <a:pt x="1" y="41"/>
                    </a:lnTo>
                    <a:lnTo>
                      <a:pt x="0" y="50"/>
                    </a:lnTo>
                    <a:lnTo>
                      <a:pt x="1" y="60"/>
                    </a:lnTo>
                    <a:lnTo>
                      <a:pt x="4" y="70"/>
                    </a:lnTo>
                    <a:lnTo>
                      <a:pt x="9" y="78"/>
                    </a:lnTo>
                    <a:lnTo>
                      <a:pt x="15" y="86"/>
                    </a:lnTo>
                    <a:lnTo>
                      <a:pt x="23" y="93"/>
                    </a:lnTo>
                    <a:lnTo>
                      <a:pt x="31" y="98"/>
                    </a:lnTo>
                    <a:lnTo>
                      <a:pt x="40" y="100"/>
                    </a:lnTo>
                    <a:lnTo>
                      <a:pt x="49" y="101"/>
                    </a:lnTo>
                    <a:lnTo>
                      <a:pt x="60" y="100"/>
                    </a:lnTo>
                    <a:lnTo>
                      <a:pt x="69" y="98"/>
                    </a:lnTo>
                    <a:lnTo>
                      <a:pt x="77" y="93"/>
                    </a:lnTo>
                    <a:lnTo>
                      <a:pt x="84" y="86"/>
                    </a:lnTo>
                    <a:lnTo>
                      <a:pt x="91" y="78"/>
                    </a:lnTo>
                    <a:lnTo>
                      <a:pt x="96" y="70"/>
                    </a:lnTo>
                    <a:lnTo>
                      <a:pt x="100" y="60"/>
                    </a:lnTo>
                    <a:lnTo>
                      <a:pt x="100" y="50"/>
                    </a:lnTo>
                    <a:lnTo>
                      <a:pt x="100" y="41"/>
                    </a:lnTo>
                    <a:lnTo>
                      <a:pt x="96" y="32"/>
                    </a:lnTo>
                    <a:lnTo>
                      <a:pt x="91" y="24"/>
                    </a:lnTo>
                    <a:lnTo>
                      <a:pt x="84" y="17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513" name="Freeform 18"/>
              <p:cNvSpPr>
                <a:spLocks noChangeArrowheads="1"/>
              </p:cNvSpPr>
              <p:nvPr/>
            </p:nvSpPr>
            <p:spPr bwMode="auto">
              <a:xfrm>
                <a:off x="231" y="1463"/>
                <a:ext cx="50" cy="50"/>
              </a:xfrm>
              <a:custGeom>
                <a:avLst/>
                <a:gdLst/>
                <a:ahLst/>
                <a:cxnLst>
                  <a:cxn ang="0">
                    <a:pos x="84" y="16"/>
                  </a:cxn>
                  <a:cxn ang="0">
                    <a:pos x="84" y="16"/>
                  </a:cxn>
                  <a:cxn ang="0">
                    <a:pos x="77" y="9"/>
                  </a:cxn>
                  <a:cxn ang="0">
                    <a:pos x="69" y="4"/>
                  </a:cxn>
                  <a:cxn ang="0">
                    <a:pos x="60" y="2"/>
                  </a:cxn>
                  <a:cxn ang="0">
                    <a:pos x="49" y="0"/>
                  </a:cxn>
                  <a:cxn ang="0">
                    <a:pos x="49" y="0"/>
                  </a:cxn>
                  <a:cxn ang="0">
                    <a:pos x="40" y="2"/>
                  </a:cxn>
                  <a:cxn ang="0">
                    <a:pos x="31" y="4"/>
                  </a:cxn>
                  <a:cxn ang="0">
                    <a:pos x="23" y="9"/>
                  </a:cxn>
                  <a:cxn ang="0">
                    <a:pos x="15" y="16"/>
                  </a:cxn>
                  <a:cxn ang="0">
                    <a:pos x="15" y="16"/>
                  </a:cxn>
                  <a:cxn ang="0">
                    <a:pos x="9" y="23"/>
                  </a:cxn>
                  <a:cxn ang="0">
                    <a:pos x="4" y="31"/>
                  </a:cxn>
                  <a:cxn ang="0">
                    <a:pos x="1" y="40"/>
                  </a:cxn>
                  <a:cxn ang="0">
                    <a:pos x="0" y="50"/>
                  </a:cxn>
                  <a:cxn ang="0">
                    <a:pos x="0" y="50"/>
                  </a:cxn>
                  <a:cxn ang="0">
                    <a:pos x="1" y="59"/>
                  </a:cxn>
                  <a:cxn ang="0">
                    <a:pos x="4" y="69"/>
                  </a:cxn>
                  <a:cxn ang="0">
                    <a:pos x="9" y="77"/>
                  </a:cxn>
                  <a:cxn ang="0">
                    <a:pos x="15" y="85"/>
                  </a:cxn>
                  <a:cxn ang="0">
                    <a:pos x="15" y="85"/>
                  </a:cxn>
                  <a:cxn ang="0">
                    <a:pos x="23" y="92"/>
                  </a:cxn>
                  <a:cxn ang="0">
                    <a:pos x="31" y="97"/>
                  </a:cxn>
                  <a:cxn ang="0">
                    <a:pos x="40" y="99"/>
                  </a:cxn>
                  <a:cxn ang="0">
                    <a:pos x="49" y="100"/>
                  </a:cxn>
                  <a:cxn ang="0">
                    <a:pos x="49" y="100"/>
                  </a:cxn>
                  <a:cxn ang="0">
                    <a:pos x="60" y="99"/>
                  </a:cxn>
                  <a:cxn ang="0">
                    <a:pos x="69" y="97"/>
                  </a:cxn>
                  <a:cxn ang="0">
                    <a:pos x="77" y="92"/>
                  </a:cxn>
                  <a:cxn ang="0">
                    <a:pos x="84" y="85"/>
                  </a:cxn>
                  <a:cxn ang="0">
                    <a:pos x="84" y="85"/>
                  </a:cxn>
                  <a:cxn ang="0">
                    <a:pos x="91" y="77"/>
                  </a:cxn>
                  <a:cxn ang="0">
                    <a:pos x="96" y="69"/>
                  </a:cxn>
                  <a:cxn ang="0">
                    <a:pos x="100" y="59"/>
                  </a:cxn>
                  <a:cxn ang="0">
                    <a:pos x="100" y="50"/>
                  </a:cxn>
                  <a:cxn ang="0">
                    <a:pos x="100" y="50"/>
                  </a:cxn>
                  <a:cxn ang="0">
                    <a:pos x="100" y="40"/>
                  </a:cxn>
                  <a:cxn ang="0">
                    <a:pos x="96" y="31"/>
                  </a:cxn>
                  <a:cxn ang="0">
                    <a:pos x="91" y="23"/>
                  </a:cxn>
                  <a:cxn ang="0">
                    <a:pos x="84" y="16"/>
                  </a:cxn>
                  <a:cxn ang="0">
                    <a:pos x="84" y="16"/>
                  </a:cxn>
                </a:cxnLst>
                <a:rect l="0" t="0" r="r" b="b"/>
                <a:pathLst>
                  <a:path w="100" h="100">
                    <a:moveTo>
                      <a:pt x="84" y="16"/>
                    </a:moveTo>
                    <a:lnTo>
                      <a:pt x="84" y="16"/>
                    </a:lnTo>
                    <a:lnTo>
                      <a:pt x="77" y="9"/>
                    </a:lnTo>
                    <a:lnTo>
                      <a:pt x="69" y="4"/>
                    </a:lnTo>
                    <a:lnTo>
                      <a:pt x="60" y="2"/>
                    </a:lnTo>
                    <a:lnTo>
                      <a:pt x="49" y="0"/>
                    </a:lnTo>
                    <a:lnTo>
                      <a:pt x="40" y="2"/>
                    </a:lnTo>
                    <a:lnTo>
                      <a:pt x="31" y="4"/>
                    </a:lnTo>
                    <a:lnTo>
                      <a:pt x="23" y="9"/>
                    </a:lnTo>
                    <a:lnTo>
                      <a:pt x="15" y="16"/>
                    </a:lnTo>
                    <a:lnTo>
                      <a:pt x="9" y="23"/>
                    </a:lnTo>
                    <a:lnTo>
                      <a:pt x="4" y="31"/>
                    </a:lnTo>
                    <a:lnTo>
                      <a:pt x="1" y="40"/>
                    </a:lnTo>
                    <a:lnTo>
                      <a:pt x="0" y="50"/>
                    </a:lnTo>
                    <a:lnTo>
                      <a:pt x="1" y="59"/>
                    </a:lnTo>
                    <a:lnTo>
                      <a:pt x="4" y="69"/>
                    </a:lnTo>
                    <a:lnTo>
                      <a:pt x="9" y="77"/>
                    </a:lnTo>
                    <a:lnTo>
                      <a:pt x="15" y="85"/>
                    </a:lnTo>
                    <a:lnTo>
                      <a:pt x="23" y="92"/>
                    </a:lnTo>
                    <a:lnTo>
                      <a:pt x="31" y="97"/>
                    </a:lnTo>
                    <a:lnTo>
                      <a:pt x="40" y="99"/>
                    </a:lnTo>
                    <a:lnTo>
                      <a:pt x="49" y="100"/>
                    </a:lnTo>
                    <a:lnTo>
                      <a:pt x="60" y="99"/>
                    </a:lnTo>
                    <a:lnTo>
                      <a:pt x="69" y="97"/>
                    </a:lnTo>
                    <a:lnTo>
                      <a:pt x="77" y="92"/>
                    </a:lnTo>
                    <a:lnTo>
                      <a:pt x="84" y="85"/>
                    </a:lnTo>
                    <a:lnTo>
                      <a:pt x="91" y="77"/>
                    </a:lnTo>
                    <a:lnTo>
                      <a:pt x="96" y="69"/>
                    </a:lnTo>
                    <a:lnTo>
                      <a:pt x="100" y="59"/>
                    </a:lnTo>
                    <a:lnTo>
                      <a:pt x="100" y="50"/>
                    </a:lnTo>
                    <a:lnTo>
                      <a:pt x="100" y="40"/>
                    </a:lnTo>
                    <a:lnTo>
                      <a:pt x="96" y="31"/>
                    </a:lnTo>
                    <a:lnTo>
                      <a:pt x="91" y="23"/>
                    </a:lnTo>
                    <a:lnTo>
                      <a:pt x="84" y="16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514" name="Freeform 19"/>
              <p:cNvSpPr>
                <a:spLocks noChangeArrowheads="1"/>
              </p:cNvSpPr>
              <p:nvPr/>
            </p:nvSpPr>
            <p:spPr bwMode="auto">
              <a:xfrm>
                <a:off x="231" y="1540"/>
                <a:ext cx="50" cy="50"/>
              </a:xfrm>
              <a:custGeom>
                <a:avLst/>
                <a:gdLst/>
                <a:ahLst/>
                <a:cxnLst>
                  <a:cxn ang="0">
                    <a:pos x="84" y="16"/>
                  </a:cxn>
                  <a:cxn ang="0">
                    <a:pos x="84" y="16"/>
                  </a:cxn>
                  <a:cxn ang="0">
                    <a:pos x="77" y="9"/>
                  </a:cxn>
                  <a:cxn ang="0">
                    <a:pos x="69" y="4"/>
                  </a:cxn>
                  <a:cxn ang="0">
                    <a:pos x="60" y="2"/>
                  </a:cxn>
                  <a:cxn ang="0">
                    <a:pos x="49" y="0"/>
                  </a:cxn>
                  <a:cxn ang="0">
                    <a:pos x="49" y="0"/>
                  </a:cxn>
                  <a:cxn ang="0">
                    <a:pos x="40" y="2"/>
                  </a:cxn>
                  <a:cxn ang="0">
                    <a:pos x="31" y="4"/>
                  </a:cxn>
                  <a:cxn ang="0">
                    <a:pos x="23" y="9"/>
                  </a:cxn>
                  <a:cxn ang="0">
                    <a:pos x="15" y="16"/>
                  </a:cxn>
                  <a:cxn ang="0">
                    <a:pos x="15" y="16"/>
                  </a:cxn>
                  <a:cxn ang="0">
                    <a:pos x="9" y="23"/>
                  </a:cxn>
                  <a:cxn ang="0">
                    <a:pos x="4" y="31"/>
                  </a:cxn>
                  <a:cxn ang="0">
                    <a:pos x="1" y="40"/>
                  </a:cxn>
                  <a:cxn ang="0">
                    <a:pos x="0" y="50"/>
                  </a:cxn>
                  <a:cxn ang="0">
                    <a:pos x="0" y="50"/>
                  </a:cxn>
                  <a:cxn ang="0">
                    <a:pos x="1" y="59"/>
                  </a:cxn>
                  <a:cxn ang="0">
                    <a:pos x="4" y="69"/>
                  </a:cxn>
                  <a:cxn ang="0">
                    <a:pos x="9" y="77"/>
                  </a:cxn>
                  <a:cxn ang="0">
                    <a:pos x="15" y="85"/>
                  </a:cxn>
                  <a:cxn ang="0">
                    <a:pos x="15" y="85"/>
                  </a:cxn>
                  <a:cxn ang="0">
                    <a:pos x="23" y="92"/>
                  </a:cxn>
                  <a:cxn ang="0">
                    <a:pos x="31" y="97"/>
                  </a:cxn>
                  <a:cxn ang="0">
                    <a:pos x="40" y="99"/>
                  </a:cxn>
                  <a:cxn ang="0">
                    <a:pos x="49" y="100"/>
                  </a:cxn>
                  <a:cxn ang="0">
                    <a:pos x="49" y="100"/>
                  </a:cxn>
                  <a:cxn ang="0">
                    <a:pos x="60" y="99"/>
                  </a:cxn>
                  <a:cxn ang="0">
                    <a:pos x="69" y="97"/>
                  </a:cxn>
                  <a:cxn ang="0">
                    <a:pos x="77" y="92"/>
                  </a:cxn>
                  <a:cxn ang="0">
                    <a:pos x="84" y="85"/>
                  </a:cxn>
                  <a:cxn ang="0">
                    <a:pos x="84" y="85"/>
                  </a:cxn>
                  <a:cxn ang="0">
                    <a:pos x="91" y="77"/>
                  </a:cxn>
                  <a:cxn ang="0">
                    <a:pos x="96" y="69"/>
                  </a:cxn>
                  <a:cxn ang="0">
                    <a:pos x="100" y="59"/>
                  </a:cxn>
                  <a:cxn ang="0">
                    <a:pos x="100" y="50"/>
                  </a:cxn>
                  <a:cxn ang="0">
                    <a:pos x="100" y="50"/>
                  </a:cxn>
                  <a:cxn ang="0">
                    <a:pos x="100" y="40"/>
                  </a:cxn>
                  <a:cxn ang="0">
                    <a:pos x="96" y="31"/>
                  </a:cxn>
                  <a:cxn ang="0">
                    <a:pos x="91" y="23"/>
                  </a:cxn>
                  <a:cxn ang="0">
                    <a:pos x="84" y="16"/>
                  </a:cxn>
                  <a:cxn ang="0">
                    <a:pos x="84" y="16"/>
                  </a:cxn>
                </a:cxnLst>
                <a:rect l="0" t="0" r="r" b="b"/>
                <a:pathLst>
                  <a:path w="100" h="100">
                    <a:moveTo>
                      <a:pt x="84" y="16"/>
                    </a:moveTo>
                    <a:lnTo>
                      <a:pt x="84" y="16"/>
                    </a:lnTo>
                    <a:lnTo>
                      <a:pt x="77" y="9"/>
                    </a:lnTo>
                    <a:lnTo>
                      <a:pt x="69" y="4"/>
                    </a:lnTo>
                    <a:lnTo>
                      <a:pt x="60" y="2"/>
                    </a:lnTo>
                    <a:lnTo>
                      <a:pt x="49" y="0"/>
                    </a:lnTo>
                    <a:lnTo>
                      <a:pt x="40" y="2"/>
                    </a:lnTo>
                    <a:lnTo>
                      <a:pt x="31" y="4"/>
                    </a:lnTo>
                    <a:lnTo>
                      <a:pt x="23" y="9"/>
                    </a:lnTo>
                    <a:lnTo>
                      <a:pt x="15" y="16"/>
                    </a:lnTo>
                    <a:lnTo>
                      <a:pt x="9" y="23"/>
                    </a:lnTo>
                    <a:lnTo>
                      <a:pt x="4" y="31"/>
                    </a:lnTo>
                    <a:lnTo>
                      <a:pt x="1" y="40"/>
                    </a:lnTo>
                    <a:lnTo>
                      <a:pt x="0" y="50"/>
                    </a:lnTo>
                    <a:lnTo>
                      <a:pt x="1" y="59"/>
                    </a:lnTo>
                    <a:lnTo>
                      <a:pt x="4" y="69"/>
                    </a:lnTo>
                    <a:lnTo>
                      <a:pt x="9" y="77"/>
                    </a:lnTo>
                    <a:lnTo>
                      <a:pt x="15" y="85"/>
                    </a:lnTo>
                    <a:lnTo>
                      <a:pt x="23" y="92"/>
                    </a:lnTo>
                    <a:lnTo>
                      <a:pt x="31" y="97"/>
                    </a:lnTo>
                    <a:lnTo>
                      <a:pt x="40" y="99"/>
                    </a:lnTo>
                    <a:lnTo>
                      <a:pt x="49" y="100"/>
                    </a:lnTo>
                    <a:lnTo>
                      <a:pt x="60" y="99"/>
                    </a:lnTo>
                    <a:lnTo>
                      <a:pt x="69" y="97"/>
                    </a:lnTo>
                    <a:lnTo>
                      <a:pt x="77" y="92"/>
                    </a:lnTo>
                    <a:lnTo>
                      <a:pt x="84" y="85"/>
                    </a:lnTo>
                    <a:lnTo>
                      <a:pt x="91" y="77"/>
                    </a:lnTo>
                    <a:lnTo>
                      <a:pt x="96" y="69"/>
                    </a:lnTo>
                    <a:lnTo>
                      <a:pt x="100" y="59"/>
                    </a:lnTo>
                    <a:lnTo>
                      <a:pt x="100" y="50"/>
                    </a:lnTo>
                    <a:lnTo>
                      <a:pt x="100" y="40"/>
                    </a:lnTo>
                    <a:lnTo>
                      <a:pt x="96" y="31"/>
                    </a:lnTo>
                    <a:lnTo>
                      <a:pt x="91" y="23"/>
                    </a:lnTo>
                    <a:lnTo>
                      <a:pt x="84" y="16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515" name="Freeform 20"/>
              <p:cNvSpPr>
                <a:spLocks noChangeArrowheads="1"/>
              </p:cNvSpPr>
              <p:nvPr/>
            </p:nvSpPr>
            <p:spPr bwMode="auto">
              <a:xfrm>
                <a:off x="231" y="1617"/>
                <a:ext cx="50" cy="50"/>
              </a:xfrm>
              <a:custGeom>
                <a:avLst/>
                <a:gdLst/>
                <a:ahLst/>
                <a:cxnLst>
                  <a:cxn ang="0">
                    <a:pos x="84" y="16"/>
                  </a:cxn>
                  <a:cxn ang="0">
                    <a:pos x="84" y="16"/>
                  </a:cxn>
                  <a:cxn ang="0">
                    <a:pos x="77" y="10"/>
                  </a:cxn>
                  <a:cxn ang="0">
                    <a:pos x="69" y="4"/>
                  </a:cxn>
                  <a:cxn ang="0">
                    <a:pos x="60" y="2"/>
                  </a:cxn>
                  <a:cxn ang="0">
                    <a:pos x="49" y="0"/>
                  </a:cxn>
                  <a:cxn ang="0">
                    <a:pos x="49" y="0"/>
                  </a:cxn>
                  <a:cxn ang="0">
                    <a:pos x="40" y="2"/>
                  </a:cxn>
                  <a:cxn ang="0">
                    <a:pos x="31" y="4"/>
                  </a:cxn>
                  <a:cxn ang="0">
                    <a:pos x="23" y="10"/>
                  </a:cxn>
                  <a:cxn ang="0">
                    <a:pos x="15" y="16"/>
                  </a:cxn>
                  <a:cxn ang="0">
                    <a:pos x="15" y="16"/>
                  </a:cxn>
                  <a:cxn ang="0">
                    <a:pos x="9" y="23"/>
                  </a:cxn>
                  <a:cxn ang="0">
                    <a:pos x="4" y="31"/>
                  </a:cxn>
                  <a:cxn ang="0">
                    <a:pos x="1" y="40"/>
                  </a:cxn>
                  <a:cxn ang="0">
                    <a:pos x="0" y="50"/>
                  </a:cxn>
                  <a:cxn ang="0">
                    <a:pos x="0" y="50"/>
                  </a:cxn>
                  <a:cxn ang="0">
                    <a:pos x="1" y="59"/>
                  </a:cxn>
                  <a:cxn ang="0">
                    <a:pos x="4" y="69"/>
                  </a:cxn>
                  <a:cxn ang="0">
                    <a:pos x="9" y="78"/>
                  </a:cxn>
                  <a:cxn ang="0">
                    <a:pos x="15" y="85"/>
                  </a:cxn>
                  <a:cxn ang="0">
                    <a:pos x="15" y="85"/>
                  </a:cxn>
                  <a:cxn ang="0">
                    <a:pos x="23" y="92"/>
                  </a:cxn>
                  <a:cxn ang="0">
                    <a:pos x="31" y="97"/>
                  </a:cxn>
                  <a:cxn ang="0">
                    <a:pos x="40" y="99"/>
                  </a:cxn>
                  <a:cxn ang="0">
                    <a:pos x="49" y="100"/>
                  </a:cxn>
                  <a:cxn ang="0">
                    <a:pos x="49" y="100"/>
                  </a:cxn>
                  <a:cxn ang="0">
                    <a:pos x="60" y="99"/>
                  </a:cxn>
                  <a:cxn ang="0">
                    <a:pos x="69" y="97"/>
                  </a:cxn>
                  <a:cxn ang="0">
                    <a:pos x="77" y="92"/>
                  </a:cxn>
                  <a:cxn ang="0">
                    <a:pos x="84" y="85"/>
                  </a:cxn>
                  <a:cxn ang="0">
                    <a:pos x="84" y="85"/>
                  </a:cxn>
                  <a:cxn ang="0">
                    <a:pos x="91" y="78"/>
                  </a:cxn>
                  <a:cxn ang="0">
                    <a:pos x="96" y="69"/>
                  </a:cxn>
                  <a:cxn ang="0">
                    <a:pos x="100" y="59"/>
                  </a:cxn>
                  <a:cxn ang="0">
                    <a:pos x="100" y="50"/>
                  </a:cxn>
                  <a:cxn ang="0">
                    <a:pos x="100" y="50"/>
                  </a:cxn>
                  <a:cxn ang="0">
                    <a:pos x="100" y="40"/>
                  </a:cxn>
                  <a:cxn ang="0">
                    <a:pos x="96" y="31"/>
                  </a:cxn>
                  <a:cxn ang="0">
                    <a:pos x="91" y="23"/>
                  </a:cxn>
                  <a:cxn ang="0">
                    <a:pos x="84" y="16"/>
                  </a:cxn>
                  <a:cxn ang="0">
                    <a:pos x="84" y="16"/>
                  </a:cxn>
                </a:cxnLst>
                <a:rect l="0" t="0" r="r" b="b"/>
                <a:pathLst>
                  <a:path w="100" h="100">
                    <a:moveTo>
                      <a:pt x="84" y="16"/>
                    </a:moveTo>
                    <a:lnTo>
                      <a:pt x="84" y="16"/>
                    </a:lnTo>
                    <a:lnTo>
                      <a:pt x="77" y="10"/>
                    </a:lnTo>
                    <a:lnTo>
                      <a:pt x="69" y="4"/>
                    </a:lnTo>
                    <a:lnTo>
                      <a:pt x="60" y="2"/>
                    </a:lnTo>
                    <a:lnTo>
                      <a:pt x="49" y="0"/>
                    </a:lnTo>
                    <a:lnTo>
                      <a:pt x="40" y="2"/>
                    </a:lnTo>
                    <a:lnTo>
                      <a:pt x="31" y="4"/>
                    </a:lnTo>
                    <a:lnTo>
                      <a:pt x="23" y="10"/>
                    </a:lnTo>
                    <a:lnTo>
                      <a:pt x="15" y="16"/>
                    </a:lnTo>
                    <a:lnTo>
                      <a:pt x="9" y="23"/>
                    </a:lnTo>
                    <a:lnTo>
                      <a:pt x="4" y="31"/>
                    </a:lnTo>
                    <a:lnTo>
                      <a:pt x="1" y="40"/>
                    </a:lnTo>
                    <a:lnTo>
                      <a:pt x="0" y="50"/>
                    </a:lnTo>
                    <a:lnTo>
                      <a:pt x="1" y="59"/>
                    </a:lnTo>
                    <a:lnTo>
                      <a:pt x="4" y="69"/>
                    </a:lnTo>
                    <a:lnTo>
                      <a:pt x="9" y="78"/>
                    </a:lnTo>
                    <a:lnTo>
                      <a:pt x="15" y="85"/>
                    </a:lnTo>
                    <a:lnTo>
                      <a:pt x="23" y="92"/>
                    </a:lnTo>
                    <a:lnTo>
                      <a:pt x="31" y="97"/>
                    </a:lnTo>
                    <a:lnTo>
                      <a:pt x="40" y="99"/>
                    </a:lnTo>
                    <a:lnTo>
                      <a:pt x="49" y="100"/>
                    </a:lnTo>
                    <a:lnTo>
                      <a:pt x="60" y="99"/>
                    </a:lnTo>
                    <a:lnTo>
                      <a:pt x="69" y="97"/>
                    </a:lnTo>
                    <a:lnTo>
                      <a:pt x="77" y="92"/>
                    </a:lnTo>
                    <a:lnTo>
                      <a:pt x="84" y="85"/>
                    </a:lnTo>
                    <a:lnTo>
                      <a:pt x="91" y="78"/>
                    </a:lnTo>
                    <a:lnTo>
                      <a:pt x="96" y="69"/>
                    </a:lnTo>
                    <a:lnTo>
                      <a:pt x="100" y="59"/>
                    </a:lnTo>
                    <a:lnTo>
                      <a:pt x="100" y="50"/>
                    </a:lnTo>
                    <a:lnTo>
                      <a:pt x="100" y="40"/>
                    </a:lnTo>
                    <a:lnTo>
                      <a:pt x="96" y="31"/>
                    </a:lnTo>
                    <a:lnTo>
                      <a:pt x="91" y="23"/>
                    </a:lnTo>
                    <a:lnTo>
                      <a:pt x="84" y="16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516" name="Freeform 21"/>
              <p:cNvSpPr>
                <a:spLocks noChangeArrowheads="1"/>
              </p:cNvSpPr>
              <p:nvPr/>
            </p:nvSpPr>
            <p:spPr bwMode="auto">
              <a:xfrm>
                <a:off x="231" y="1694"/>
                <a:ext cx="50" cy="50"/>
              </a:xfrm>
              <a:custGeom>
                <a:avLst/>
                <a:gdLst/>
                <a:ahLst/>
                <a:cxnLst>
                  <a:cxn ang="0">
                    <a:pos x="84" y="16"/>
                  </a:cxn>
                  <a:cxn ang="0">
                    <a:pos x="84" y="16"/>
                  </a:cxn>
                  <a:cxn ang="0">
                    <a:pos x="77" y="10"/>
                  </a:cxn>
                  <a:cxn ang="0">
                    <a:pos x="69" y="4"/>
                  </a:cxn>
                  <a:cxn ang="0">
                    <a:pos x="60" y="1"/>
                  </a:cxn>
                  <a:cxn ang="0">
                    <a:pos x="49" y="0"/>
                  </a:cxn>
                  <a:cxn ang="0">
                    <a:pos x="49" y="0"/>
                  </a:cxn>
                  <a:cxn ang="0">
                    <a:pos x="40" y="1"/>
                  </a:cxn>
                  <a:cxn ang="0">
                    <a:pos x="31" y="4"/>
                  </a:cxn>
                  <a:cxn ang="0">
                    <a:pos x="23" y="10"/>
                  </a:cxn>
                  <a:cxn ang="0">
                    <a:pos x="15" y="16"/>
                  </a:cxn>
                  <a:cxn ang="0">
                    <a:pos x="15" y="16"/>
                  </a:cxn>
                  <a:cxn ang="0">
                    <a:pos x="9" y="23"/>
                  </a:cxn>
                  <a:cxn ang="0">
                    <a:pos x="4" y="31"/>
                  </a:cxn>
                  <a:cxn ang="0">
                    <a:pos x="1" y="40"/>
                  </a:cxn>
                  <a:cxn ang="0">
                    <a:pos x="0" y="50"/>
                  </a:cxn>
                  <a:cxn ang="0">
                    <a:pos x="0" y="50"/>
                  </a:cxn>
                  <a:cxn ang="0">
                    <a:pos x="1" y="59"/>
                  </a:cxn>
                  <a:cxn ang="0">
                    <a:pos x="4" y="68"/>
                  </a:cxn>
                  <a:cxn ang="0">
                    <a:pos x="9" y="78"/>
                  </a:cxn>
                  <a:cxn ang="0">
                    <a:pos x="15" y="85"/>
                  </a:cxn>
                  <a:cxn ang="0">
                    <a:pos x="15" y="85"/>
                  </a:cxn>
                  <a:cxn ang="0">
                    <a:pos x="23" y="92"/>
                  </a:cxn>
                  <a:cxn ang="0">
                    <a:pos x="31" y="97"/>
                  </a:cxn>
                  <a:cxn ang="0">
                    <a:pos x="40" y="99"/>
                  </a:cxn>
                  <a:cxn ang="0">
                    <a:pos x="49" y="100"/>
                  </a:cxn>
                  <a:cxn ang="0">
                    <a:pos x="49" y="100"/>
                  </a:cxn>
                  <a:cxn ang="0">
                    <a:pos x="60" y="99"/>
                  </a:cxn>
                  <a:cxn ang="0">
                    <a:pos x="69" y="97"/>
                  </a:cxn>
                  <a:cxn ang="0">
                    <a:pos x="77" y="92"/>
                  </a:cxn>
                  <a:cxn ang="0">
                    <a:pos x="84" y="85"/>
                  </a:cxn>
                  <a:cxn ang="0">
                    <a:pos x="84" y="85"/>
                  </a:cxn>
                  <a:cxn ang="0">
                    <a:pos x="91" y="78"/>
                  </a:cxn>
                  <a:cxn ang="0">
                    <a:pos x="96" y="68"/>
                  </a:cxn>
                  <a:cxn ang="0">
                    <a:pos x="100" y="59"/>
                  </a:cxn>
                  <a:cxn ang="0">
                    <a:pos x="100" y="50"/>
                  </a:cxn>
                  <a:cxn ang="0">
                    <a:pos x="100" y="50"/>
                  </a:cxn>
                  <a:cxn ang="0">
                    <a:pos x="100" y="40"/>
                  </a:cxn>
                  <a:cxn ang="0">
                    <a:pos x="96" y="31"/>
                  </a:cxn>
                  <a:cxn ang="0">
                    <a:pos x="91" y="23"/>
                  </a:cxn>
                  <a:cxn ang="0">
                    <a:pos x="84" y="16"/>
                  </a:cxn>
                  <a:cxn ang="0">
                    <a:pos x="84" y="16"/>
                  </a:cxn>
                </a:cxnLst>
                <a:rect l="0" t="0" r="r" b="b"/>
                <a:pathLst>
                  <a:path w="100" h="100">
                    <a:moveTo>
                      <a:pt x="84" y="16"/>
                    </a:moveTo>
                    <a:lnTo>
                      <a:pt x="84" y="16"/>
                    </a:lnTo>
                    <a:lnTo>
                      <a:pt x="77" y="10"/>
                    </a:lnTo>
                    <a:lnTo>
                      <a:pt x="69" y="4"/>
                    </a:lnTo>
                    <a:lnTo>
                      <a:pt x="60" y="1"/>
                    </a:lnTo>
                    <a:lnTo>
                      <a:pt x="49" y="0"/>
                    </a:lnTo>
                    <a:lnTo>
                      <a:pt x="40" y="1"/>
                    </a:lnTo>
                    <a:lnTo>
                      <a:pt x="31" y="4"/>
                    </a:lnTo>
                    <a:lnTo>
                      <a:pt x="23" y="10"/>
                    </a:lnTo>
                    <a:lnTo>
                      <a:pt x="15" y="16"/>
                    </a:lnTo>
                    <a:lnTo>
                      <a:pt x="9" y="23"/>
                    </a:lnTo>
                    <a:lnTo>
                      <a:pt x="4" y="31"/>
                    </a:lnTo>
                    <a:lnTo>
                      <a:pt x="1" y="40"/>
                    </a:lnTo>
                    <a:lnTo>
                      <a:pt x="0" y="50"/>
                    </a:lnTo>
                    <a:lnTo>
                      <a:pt x="1" y="59"/>
                    </a:lnTo>
                    <a:lnTo>
                      <a:pt x="4" y="68"/>
                    </a:lnTo>
                    <a:lnTo>
                      <a:pt x="9" y="78"/>
                    </a:lnTo>
                    <a:lnTo>
                      <a:pt x="15" y="85"/>
                    </a:lnTo>
                    <a:lnTo>
                      <a:pt x="23" y="92"/>
                    </a:lnTo>
                    <a:lnTo>
                      <a:pt x="31" y="97"/>
                    </a:lnTo>
                    <a:lnTo>
                      <a:pt x="40" y="99"/>
                    </a:lnTo>
                    <a:lnTo>
                      <a:pt x="49" y="100"/>
                    </a:lnTo>
                    <a:lnTo>
                      <a:pt x="60" y="99"/>
                    </a:lnTo>
                    <a:lnTo>
                      <a:pt x="69" y="97"/>
                    </a:lnTo>
                    <a:lnTo>
                      <a:pt x="77" y="92"/>
                    </a:lnTo>
                    <a:lnTo>
                      <a:pt x="84" y="85"/>
                    </a:lnTo>
                    <a:lnTo>
                      <a:pt x="91" y="78"/>
                    </a:lnTo>
                    <a:lnTo>
                      <a:pt x="96" y="68"/>
                    </a:lnTo>
                    <a:lnTo>
                      <a:pt x="100" y="59"/>
                    </a:lnTo>
                    <a:lnTo>
                      <a:pt x="100" y="50"/>
                    </a:lnTo>
                    <a:lnTo>
                      <a:pt x="100" y="40"/>
                    </a:lnTo>
                    <a:lnTo>
                      <a:pt x="96" y="31"/>
                    </a:lnTo>
                    <a:lnTo>
                      <a:pt x="91" y="23"/>
                    </a:lnTo>
                    <a:lnTo>
                      <a:pt x="84" y="16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517" name="Freeform 22"/>
              <p:cNvSpPr>
                <a:spLocks noChangeArrowheads="1"/>
              </p:cNvSpPr>
              <p:nvPr/>
            </p:nvSpPr>
            <p:spPr bwMode="auto">
              <a:xfrm>
                <a:off x="77" y="1771"/>
                <a:ext cx="50" cy="50"/>
              </a:xfrm>
              <a:custGeom>
                <a:avLst/>
                <a:gdLst/>
                <a:ahLst/>
                <a:cxnLst>
                  <a:cxn ang="0">
                    <a:pos x="84" y="16"/>
                  </a:cxn>
                  <a:cxn ang="0">
                    <a:pos x="84" y="16"/>
                  </a:cxn>
                  <a:cxn ang="0">
                    <a:pos x="77" y="10"/>
                  </a:cxn>
                  <a:cxn ang="0">
                    <a:pos x="68" y="5"/>
                  </a:cxn>
                  <a:cxn ang="0">
                    <a:pos x="58" y="1"/>
                  </a:cxn>
                  <a:cxn ang="0">
                    <a:pos x="49" y="0"/>
                  </a:cxn>
                  <a:cxn ang="0">
                    <a:pos x="49" y="0"/>
                  </a:cxn>
                  <a:cxn ang="0">
                    <a:pos x="40" y="1"/>
                  </a:cxn>
                  <a:cxn ang="0">
                    <a:pos x="31" y="5"/>
                  </a:cxn>
                  <a:cxn ang="0">
                    <a:pos x="22" y="10"/>
                  </a:cxn>
                  <a:cxn ang="0">
                    <a:pos x="15" y="16"/>
                  </a:cxn>
                  <a:cxn ang="0">
                    <a:pos x="15" y="16"/>
                  </a:cxn>
                  <a:cxn ang="0">
                    <a:pos x="9" y="23"/>
                  </a:cxn>
                  <a:cxn ang="0">
                    <a:pos x="4" y="32"/>
                  </a:cxn>
                  <a:cxn ang="0">
                    <a:pos x="1" y="40"/>
                  </a:cxn>
                  <a:cxn ang="0">
                    <a:pos x="0" y="50"/>
                  </a:cxn>
                  <a:cxn ang="0">
                    <a:pos x="0" y="50"/>
                  </a:cxn>
                  <a:cxn ang="0">
                    <a:pos x="1" y="60"/>
                  </a:cxn>
                  <a:cxn ang="0">
                    <a:pos x="4" y="68"/>
                  </a:cxn>
                  <a:cxn ang="0">
                    <a:pos x="9" y="78"/>
                  </a:cxn>
                  <a:cxn ang="0">
                    <a:pos x="15" y="85"/>
                  </a:cxn>
                  <a:cxn ang="0">
                    <a:pos x="15" y="85"/>
                  </a:cxn>
                  <a:cxn ang="0">
                    <a:pos x="22" y="92"/>
                  </a:cxn>
                  <a:cxn ang="0">
                    <a:pos x="31" y="97"/>
                  </a:cxn>
                  <a:cxn ang="0">
                    <a:pos x="40" y="99"/>
                  </a:cxn>
                  <a:cxn ang="0">
                    <a:pos x="49" y="100"/>
                  </a:cxn>
                  <a:cxn ang="0">
                    <a:pos x="49" y="100"/>
                  </a:cxn>
                  <a:cxn ang="0">
                    <a:pos x="58" y="99"/>
                  </a:cxn>
                  <a:cxn ang="0">
                    <a:pos x="68" y="97"/>
                  </a:cxn>
                  <a:cxn ang="0">
                    <a:pos x="77" y="92"/>
                  </a:cxn>
                  <a:cxn ang="0">
                    <a:pos x="84" y="85"/>
                  </a:cxn>
                  <a:cxn ang="0">
                    <a:pos x="84" y="85"/>
                  </a:cxn>
                  <a:cxn ang="0">
                    <a:pos x="91" y="78"/>
                  </a:cxn>
                  <a:cxn ang="0">
                    <a:pos x="96" y="68"/>
                  </a:cxn>
                  <a:cxn ang="0">
                    <a:pos x="98" y="60"/>
                  </a:cxn>
                  <a:cxn ang="0">
                    <a:pos x="100" y="50"/>
                  </a:cxn>
                  <a:cxn ang="0">
                    <a:pos x="100" y="50"/>
                  </a:cxn>
                  <a:cxn ang="0">
                    <a:pos x="98" y="40"/>
                  </a:cxn>
                  <a:cxn ang="0">
                    <a:pos x="96" y="32"/>
                  </a:cxn>
                  <a:cxn ang="0">
                    <a:pos x="91" y="23"/>
                  </a:cxn>
                  <a:cxn ang="0">
                    <a:pos x="84" y="16"/>
                  </a:cxn>
                  <a:cxn ang="0">
                    <a:pos x="84" y="16"/>
                  </a:cxn>
                </a:cxnLst>
                <a:rect l="0" t="0" r="r" b="b"/>
                <a:pathLst>
                  <a:path w="100" h="100">
                    <a:moveTo>
                      <a:pt x="84" y="16"/>
                    </a:moveTo>
                    <a:lnTo>
                      <a:pt x="84" y="16"/>
                    </a:lnTo>
                    <a:lnTo>
                      <a:pt x="77" y="10"/>
                    </a:lnTo>
                    <a:lnTo>
                      <a:pt x="68" y="5"/>
                    </a:lnTo>
                    <a:lnTo>
                      <a:pt x="58" y="1"/>
                    </a:lnTo>
                    <a:lnTo>
                      <a:pt x="49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2" y="10"/>
                    </a:lnTo>
                    <a:lnTo>
                      <a:pt x="15" y="16"/>
                    </a:lnTo>
                    <a:lnTo>
                      <a:pt x="9" y="23"/>
                    </a:lnTo>
                    <a:lnTo>
                      <a:pt x="4" y="32"/>
                    </a:lnTo>
                    <a:lnTo>
                      <a:pt x="1" y="40"/>
                    </a:lnTo>
                    <a:lnTo>
                      <a:pt x="0" y="50"/>
                    </a:lnTo>
                    <a:lnTo>
                      <a:pt x="1" y="60"/>
                    </a:lnTo>
                    <a:lnTo>
                      <a:pt x="4" y="68"/>
                    </a:lnTo>
                    <a:lnTo>
                      <a:pt x="9" y="78"/>
                    </a:lnTo>
                    <a:lnTo>
                      <a:pt x="15" y="85"/>
                    </a:lnTo>
                    <a:lnTo>
                      <a:pt x="22" y="92"/>
                    </a:lnTo>
                    <a:lnTo>
                      <a:pt x="31" y="97"/>
                    </a:lnTo>
                    <a:lnTo>
                      <a:pt x="40" y="99"/>
                    </a:lnTo>
                    <a:lnTo>
                      <a:pt x="49" y="100"/>
                    </a:lnTo>
                    <a:lnTo>
                      <a:pt x="58" y="99"/>
                    </a:lnTo>
                    <a:lnTo>
                      <a:pt x="68" y="97"/>
                    </a:lnTo>
                    <a:lnTo>
                      <a:pt x="77" y="92"/>
                    </a:lnTo>
                    <a:lnTo>
                      <a:pt x="84" y="85"/>
                    </a:lnTo>
                    <a:lnTo>
                      <a:pt x="91" y="78"/>
                    </a:lnTo>
                    <a:lnTo>
                      <a:pt x="96" y="68"/>
                    </a:lnTo>
                    <a:lnTo>
                      <a:pt x="98" y="60"/>
                    </a:lnTo>
                    <a:lnTo>
                      <a:pt x="100" y="50"/>
                    </a:lnTo>
                    <a:lnTo>
                      <a:pt x="98" y="40"/>
                    </a:lnTo>
                    <a:lnTo>
                      <a:pt x="96" y="32"/>
                    </a:lnTo>
                    <a:lnTo>
                      <a:pt x="91" y="23"/>
                    </a:lnTo>
                    <a:lnTo>
                      <a:pt x="84" y="16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518" name="Freeform 23"/>
              <p:cNvSpPr>
                <a:spLocks noChangeArrowheads="1"/>
              </p:cNvSpPr>
              <p:nvPr/>
            </p:nvSpPr>
            <p:spPr bwMode="auto">
              <a:xfrm>
                <a:off x="77" y="1848"/>
                <a:ext cx="50" cy="50"/>
              </a:xfrm>
              <a:custGeom>
                <a:avLst/>
                <a:gdLst/>
                <a:ahLst/>
                <a:cxnLst>
                  <a:cxn ang="0">
                    <a:pos x="84" y="15"/>
                  </a:cxn>
                  <a:cxn ang="0">
                    <a:pos x="84" y="15"/>
                  </a:cxn>
                  <a:cxn ang="0">
                    <a:pos x="77" y="10"/>
                  </a:cxn>
                  <a:cxn ang="0">
                    <a:pos x="68" y="5"/>
                  </a:cxn>
                  <a:cxn ang="0">
                    <a:pos x="58" y="1"/>
                  </a:cxn>
                  <a:cxn ang="0">
                    <a:pos x="49" y="0"/>
                  </a:cxn>
                  <a:cxn ang="0">
                    <a:pos x="49" y="0"/>
                  </a:cxn>
                  <a:cxn ang="0">
                    <a:pos x="40" y="1"/>
                  </a:cxn>
                  <a:cxn ang="0">
                    <a:pos x="31" y="5"/>
                  </a:cxn>
                  <a:cxn ang="0">
                    <a:pos x="22" y="10"/>
                  </a:cxn>
                  <a:cxn ang="0">
                    <a:pos x="15" y="15"/>
                  </a:cxn>
                  <a:cxn ang="0">
                    <a:pos x="15" y="15"/>
                  </a:cxn>
                  <a:cxn ang="0">
                    <a:pos x="9" y="24"/>
                  </a:cxn>
                  <a:cxn ang="0">
                    <a:pos x="4" y="32"/>
                  </a:cxn>
                  <a:cxn ang="0">
                    <a:pos x="1" y="40"/>
                  </a:cxn>
                  <a:cxn ang="0">
                    <a:pos x="0" y="50"/>
                  </a:cxn>
                  <a:cxn ang="0">
                    <a:pos x="0" y="50"/>
                  </a:cxn>
                  <a:cxn ang="0">
                    <a:pos x="1" y="60"/>
                  </a:cxn>
                  <a:cxn ang="0">
                    <a:pos x="4" y="70"/>
                  </a:cxn>
                  <a:cxn ang="0">
                    <a:pos x="9" y="78"/>
                  </a:cxn>
                  <a:cxn ang="0">
                    <a:pos x="15" y="85"/>
                  </a:cxn>
                  <a:cxn ang="0">
                    <a:pos x="15" y="85"/>
                  </a:cxn>
                  <a:cxn ang="0">
                    <a:pos x="22" y="92"/>
                  </a:cxn>
                  <a:cxn ang="0">
                    <a:pos x="31" y="97"/>
                  </a:cxn>
                  <a:cxn ang="0">
                    <a:pos x="40" y="100"/>
                  </a:cxn>
                  <a:cxn ang="0">
                    <a:pos x="49" y="100"/>
                  </a:cxn>
                  <a:cxn ang="0">
                    <a:pos x="49" y="100"/>
                  </a:cxn>
                  <a:cxn ang="0">
                    <a:pos x="58" y="100"/>
                  </a:cxn>
                  <a:cxn ang="0">
                    <a:pos x="68" y="97"/>
                  </a:cxn>
                  <a:cxn ang="0">
                    <a:pos x="77" y="92"/>
                  </a:cxn>
                  <a:cxn ang="0">
                    <a:pos x="84" y="85"/>
                  </a:cxn>
                  <a:cxn ang="0">
                    <a:pos x="84" y="85"/>
                  </a:cxn>
                  <a:cxn ang="0">
                    <a:pos x="91" y="78"/>
                  </a:cxn>
                  <a:cxn ang="0">
                    <a:pos x="96" y="70"/>
                  </a:cxn>
                  <a:cxn ang="0">
                    <a:pos x="98" y="60"/>
                  </a:cxn>
                  <a:cxn ang="0">
                    <a:pos x="100" y="50"/>
                  </a:cxn>
                  <a:cxn ang="0">
                    <a:pos x="100" y="50"/>
                  </a:cxn>
                  <a:cxn ang="0">
                    <a:pos x="98" y="40"/>
                  </a:cxn>
                  <a:cxn ang="0">
                    <a:pos x="96" y="32"/>
                  </a:cxn>
                  <a:cxn ang="0">
                    <a:pos x="91" y="24"/>
                  </a:cxn>
                  <a:cxn ang="0">
                    <a:pos x="84" y="15"/>
                  </a:cxn>
                  <a:cxn ang="0">
                    <a:pos x="84" y="15"/>
                  </a:cxn>
                </a:cxnLst>
                <a:rect l="0" t="0" r="r" b="b"/>
                <a:pathLst>
                  <a:path w="100" h="100">
                    <a:moveTo>
                      <a:pt x="84" y="15"/>
                    </a:moveTo>
                    <a:lnTo>
                      <a:pt x="84" y="15"/>
                    </a:lnTo>
                    <a:lnTo>
                      <a:pt x="77" y="10"/>
                    </a:lnTo>
                    <a:lnTo>
                      <a:pt x="68" y="5"/>
                    </a:lnTo>
                    <a:lnTo>
                      <a:pt x="58" y="1"/>
                    </a:lnTo>
                    <a:lnTo>
                      <a:pt x="49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2" y="10"/>
                    </a:lnTo>
                    <a:lnTo>
                      <a:pt x="15" y="15"/>
                    </a:lnTo>
                    <a:lnTo>
                      <a:pt x="9" y="24"/>
                    </a:lnTo>
                    <a:lnTo>
                      <a:pt x="4" y="32"/>
                    </a:lnTo>
                    <a:lnTo>
                      <a:pt x="1" y="40"/>
                    </a:lnTo>
                    <a:lnTo>
                      <a:pt x="0" y="50"/>
                    </a:lnTo>
                    <a:lnTo>
                      <a:pt x="1" y="60"/>
                    </a:lnTo>
                    <a:lnTo>
                      <a:pt x="4" y="70"/>
                    </a:lnTo>
                    <a:lnTo>
                      <a:pt x="9" y="78"/>
                    </a:lnTo>
                    <a:lnTo>
                      <a:pt x="15" y="85"/>
                    </a:lnTo>
                    <a:lnTo>
                      <a:pt x="22" y="92"/>
                    </a:lnTo>
                    <a:lnTo>
                      <a:pt x="31" y="97"/>
                    </a:lnTo>
                    <a:lnTo>
                      <a:pt x="40" y="100"/>
                    </a:lnTo>
                    <a:lnTo>
                      <a:pt x="49" y="100"/>
                    </a:lnTo>
                    <a:lnTo>
                      <a:pt x="58" y="100"/>
                    </a:lnTo>
                    <a:lnTo>
                      <a:pt x="68" y="97"/>
                    </a:lnTo>
                    <a:lnTo>
                      <a:pt x="77" y="92"/>
                    </a:lnTo>
                    <a:lnTo>
                      <a:pt x="84" y="85"/>
                    </a:lnTo>
                    <a:lnTo>
                      <a:pt x="91" y="78"/>
                    </a:lnTo>
                    <a:lnTo>
                      <a:pt x="96" y="70"/>
                    </a:lnTo>
                    <a:lnTo>
                      <a:pt x="98" y="60"/>
                    </a:lnTo>
                    <a:lnTo>
                      <a:pt x="100" y="50"/>
                    </a:lnTo>
                    <a:lnTo>
                      <a:pt x="98" y="40"/>
                    </a:lnTo>
                    <a:lnTo>
                      <a:pt x="96" y="32"/>
                    </a:lnTo>
                    <a:lnTo>
                      <a:pt x="91" y="24"/>
                    </a:lnTo>
                    <a:lnTo>
                      <a:pt x="84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519" name="Freeform 24"/>
              <p:cNvSpPr>
                <a:spLocks noChangeArrowheads="1"/>
              </p:cNvSpPr>
              <p:nvPr/>
            </p:nvSpPr>
            <p:spPr bwMode="auto">
              <a:xfrm>
                <a:off x="77" y="1925"/>
                <a:ext cx="50" cy="50"/>
              </a:xfrm>
              <a:custGeom>
                <a:avLst/>
                <a:gdLst/>
                <a:ahLst/>
                <a:cxnLst>
                  <a:cxn ang="0">
                    <a:pos x="84" y="15"/>
                  </a:cxn>
                  <a:cxn ang="0">
                    <a:pos x="84" y="15"/>
                  </a:cxn>
                  <a:cxn ang="0">
                    <a:pos x="77" y="10"/>
                  </a:cxn>
                  <a:cxn ang="0">
                    <a:pos x="68" y="5"/>
                  </a:cxn>
                  <a:cxn ang="0">
                    <a:pos x="58" y="1"/>
                  </a:cxn>
                  <a:cxn ang="0">
                    <a:pos x="49" y="0"/>
                  </a:cxn>
                  <a:cxn ang="0">
                    <a:pos x="49" y="0"/>
                  </a:cxn>
                  <a:cxn ang="0">
                    <a:pos x="40" y="1"/>
                  </a:cxn>
                  <a:cxn ang="0">
                    <a:pos x="31" y="5"/>
                  </a:cxn>
                  <a:cxn ang="0">
                    <a:pos x="22" y="10"/>
                  </a:cxn>
                  <a:cxn ang="0">
                    <a:pos x="15" y="15"/>
                  </a:cxn>
                  <a:cxn ang="0">
                    <a:pos x="15" y="15"/>
                  </a:cxn>
                  <a:cxn ang="0">
                    <a:pos x="9" y="24"/>
                  </a:cxn>
                  <a:cxn ang="0">
                    <a:pos x="4" y="32"/>
                  </a:cxn>
                  <a:cxn ang="0">
                    <a:pos x="1" y="40"/>
                  </a:cxn>
                  <a:cxn ang="0">
                    <a:pos x="0" y="50"/>
                  </a:cxn>
                  <a:cxn ang="0">
                    <a:pos x="0" y="50"/>
                  </a:cxn>
                  <a:cxn ang="0">
                    <a:pos x="1" y="60"/>
                  </a:cxn>
                  <a:cxn ang="0">
                    <a:pos x="4" y="69"/>
                  </a:cxn>
                  <a:cxn ang="0">
                    <a:pos x="9" y="78"/>
                  </a:cxn>
                  <a:cxn ang="0">
                    <a:pos x="15" y="85"/>
                  </a:cxn>
                  <a:cxn ang="0">
                    <a:pos x="15" y="85"/>
                  </a:cxn>
                  <a:cxn ang="0">
                    <a:pos x="22" y="92"/>
                  </a:cxn>
                  <a:cxn ang="0">
                    <a:pos x="31" y="97"/>
                  </a:cxn>
                  <a:cxn ang="0">
                    <a:pos x="40" y="100"/>
                  </a:cxn>
                  <a:cxn ang="0">
                    <a:pos x="49" y="100"/>
                  </a:cxn>
                  <a:cxn ang="0">
                    <a:pos x="49" y="100"/>
                  </a:cxn>
                  <a:cxn ang="0">
                    <a:pos x="58" y="100"/>
                  </a:cxn>
                  <a:cxn ang="0">
                    <a:pos x="68" y="97"/>
                  </a:cxn>
                  <a:cxn ang="0">
                    <a:pos x="77" y="92"/>
                  </a:cxn>
                  <a:cxn ang="0">
                    <a:pos x="84" y="85"/>
                  </a:cxn>
                  <a:cxn ang="0">
                    <a:pos x="84" y="85"/>
                  </a:cxn>
                  <a:cxn ang="0">
                    <a:pos x="91" y="78"/>
                  </a:cxn>
                  <a:cxn ang="0">
                    <a:pos x="96" y="69"/>
                  </a:cxn>
                  <a:cxn ang="0">
                    <a:pos x="98" y="60"/>
                  </a:cxn>
                  <a:cxn ang="0">
                    <a:pos x="100" y="50"/>
                  </a:cxn>
                  <a:cxn ang="0">
                    <a:pos x="100" y="50"/>
                  </a:cxn>
                  <a:cxn ang="0">
                    <a:pos x="98" y="40"/>
                  </a:cxn>
                  <a:cxn ang="0">
                    <a:pos x="96" y="32"/>
                  </a:cxn>
                  <a:cxn ang="0">
                    <a:pos x="91" y="24"/>
                  </a:cxn>
                  <a:cxn ang="0">
                    <a:pos x="84" y="15"/>
                  </a:cxn>
                  <a:cxn ang="0">
                    <a:pos x="84" y="15"/>
                  </a:cxn>
                </a:cxnLst>
                <a:rect l="0" t="0" r="r" b="b"/>
                <a:pathLst>
                  <a:path w="100" h="100">
                    <a:moveTo>
                      <a:pt x="84" y="15"/>
                    </a:moveTo>
                    <a:lnTo>
                      <a:pt x="84" y="15"/>
                    </a:lnTo>
                    <a:lnTo>
                      <a:pt x="77" y="10"/>
                    </a:lnTo>
                    <a:lnTo>
                      <a:pt x="68" y="5"/>
                    </a:lnTo>
                    <a:lnTo>
                      <a:pt x="58" y="1"/>
                    </a:lnTo>
                    <a:lnTo>
                      <a:pt x="49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2" y="10"/>
                    </a:lnTo>
                    <a:lnTo>
                      <a:pt x="15" y="15"/>
                    </a:lnTo>
                    <a:lnTo>
                      <a:pt x="9" y="24"/>
                    </a:lnTo>
                    <a:lnTo>
                      <a:pt x="4" y="32"/>
                    </a:lnTo>
                    <a:lnTo>
                      <a:pt x="1" y="40"/>
                    </a:lnTo>
                    <a:lnTo>
                      <a:pt x="0" y="50"/>
                    </a:lnTo>
                    <a:lnTo>
                      <a:pt x="1" y="60"/>
                    </a:lnTo>
                    <a:lnTo>
                      <a:pt x="4" y="69"/>
                    </a:lnTo>
                    <a:lnTo>
                      <a:pt x="9" y="78"/>
                    </a:lnTo>
                    <a:lnTo>
                      <a:pt x="15" y="85"/>
                    </a:lnTo>
                    <a:lnTo>
                      <a:pt x="22" y="92"/>
                    </a:lnTo>
                    <a:lnTo>
                      <a:pt x="31" y="97"/>
                    </a:lnTo>
                    <a:lnTo>
                      <a:pt x="40" y="100"/>
                    </a:lnTo>
                    <a:lnTo>
                      <a:pt x="49" y="100"/>
                    </a:lnTo>
                    <a:lnTo>
                      <a:pt x="58" y="100"/>
                    </a:lnTo>
                    <a:lnTo>
                      <a:pt x="68" y="97"/>
                    </a:lnTo>
                    <a:lnTo>
                      <a:pt x="77" y="92"/>
                    </a:lnTo>
                    <a:lnTo>
                      <a:pt x="84" y="85"/>
                    </a:lnTo>
                    <a:lnTo>
                      <a:pt x="91" y="78"/>
                    </a:lnTo>
                    <a:lnTo>
                      <a:pt x="96" y="69"/>
                    </a:lnTo>
                    <a:lnTo>
                      <a:pt x="98" y="60"/>
                    </a:lnTo>
                    <a:lnTo>
                      <a:pt x="100" y="50"/>
                    </a:lnTo>
                    <a:lnTo>
                      <a:pt x="98" y="40"/>
                    </a:lnTo>
                    <a:lnTo>
                      <a:pt x="96" y="32"/>
                    </a:lnTo>
                    <a:lnTo>
                      <a:pt x="91" y="24"/>
                    </a:lnTo>
                    <a:lnTo>
                      <a:pt x="84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520" name="Freeform 25"/>
              <p:cNvSpPr>
                <a:spLocks noChangeArrowheads="1"/>
              </p:cNvSpPr>
              <p:nvPr/>
            </p:nvSpPr>
            <p:spPr bwMode="auto">
              <a:xfrm>
                <a:off x="308" y="1155"/>
                <a:ext cx="50" cy="50"/>
              </a:xfrm>
              <a:custGeom>
                <a:avLst/>
                <a:gdLst/>
                <a:ahLst/>
                <a:cxnLst>
                  <a:cxn ang="0">
                    <a:pos x="84" y="15"/>
                  </a:cxn>
                  <a:cxn ang="0">
                    <a:pos x="84" y="15"/>
                  </a:cxn>
                  <a:cxn ang="0">
                    <a:pos x="77" y="9"/>
                  </a:cxn>
                  <a:cxn ang="0">
                    <a:pos x="69" y="4"/>
                  </a:cxn>
                  <a:cxn ang="0">
                    <a:pos x="60" y="1"/>
                  </a:cxn>
                  <a:cxn ang="0">
                    <a:pos x="49" y="0"/>
                  </a:cxn>
                  <a:cxn ang="0">
                    <a:pos x="49" y="0"/>
                  </a:cxn>
                  <a:cxn ang="0">
                    <a:pos x="40" y="1"/>
                  </a:cxn>
                  <a:cxn ang="0">
                    <a:pos x="31" y="4"/>
                  </a:cxn>
                  <a:cxn ang="0">
                    <a:pos x="23" y="9"/>
                  </a:cxn>
                  <a:cxn ang="0">
                    <a:pos x="15" y="15"/>
                  </a:cxn>
                  <a:cxn ang="0">
                    <a:pos x="15" y="15"/>
                  </a:cxn>
                  <a:cxn ang="0">
                    <a:pos x="9" y="23"/>
                  </a:cxn>
                  <a:cxn ang="0">
                    <a:pos x="4" y="31"/>
                  </a:cxn>
                  <a:cxn ang="0">
                    <a:pos x="1" y="39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1" y="59"/>
                  </a:cxn>
                  <a:cxn ang="0">
                    <a:pos x="4" y="69"/>
                  </a:cxn>
                  <a:cxn ang="0">
                    <a:pos x="9" y="77"/>
                  </a:cxn>
                  <a:cxn ang="0">
                    <a:pos x="15" y="84"/>
                  </a:cxn>
                  <a:cxn ang="0">
                    <a:pos x="15" y="84"/>
                  </a:cxn>
                  <a:cxn ang="0">
                    <a:pos x="23" y="91"/>
                  </a:cxn>
                  <a:cxn ang="0">
                    <a:pos x="31" y="96"/>
                  </a:cxn>
                  <a:cxn ang="0">
                    <a:pos x="40" y="99"/>
                  </a:cxn>
                  <a:cxn ang="0">
                    <a:pos x="49" y="99"/>
                  </a:cxn>
                  <a:cxn ang="0">
                    <a:pos x="49" y="99"/>
                  </a:cxn>
                  <a:cxn ang="0">
                    <a:pos x="60" y="99"/>
                  </a:cxn>
                  <a:cxn ang="0">
                    <a:pos x="69" y="96"/>
                  </a:cxn>
                  <a:cxn ang="0">
                    <a:pos x="77" y="91"/>
                  </a:cxn>
                  <a:cxn ang="0">
                    <a:pos x="84" y="84"/>
                  </a:cxn>
                  <a:cxn ang="0">
                    <a:pos x="84" y="84"/>
                  </a:cxn>
                  <a:cxn ang="0">
                    <a:pos x="91" y="77"/>
                  </a:cxn>
                  <a:cxn ang="0">
                    <a:pos x="96" y="69"/>
                  </a:cxn>
                  <a:cxn ang="0">
                    <a:pos x="100" y="59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100" y="39"/>
                  </a:cxn>
                  <a:cxn ang="0">
                    <a:pos x="96" y="31"/>
                  </a:cxn>
                  <a:cxn ang="0">
                    <a:pos x="91" y="23"/>
                  </a:cxn>
                  <a:cxn ang="0">
                    <a:pos x="84" y="15"/>
                  </a:cxn>
                  <a:cxn ang="0">
                    <a:pos x="84" y="15"/>
                  </a:cxn>
                </a:cxnLst>
                <a:rect l="0" t="0" r="r" b="b"/>
                <a:pathLst>
                  <a:path w="100" h="99">
                    <a:moveTo>
                      <a:pt x="84" y="15"/>
                    </a:moveTo>
                    <a:lnTo>
                      <a:pt x="84" y="15"/>
                    </a:lnTo>
                    <a:lnTo>
                      <a:pt x="77" y="9"/>
                    </a:lnTo>
                    <a:lnTo>
                      <a:pt x="69" y="4"/>
                    </a:lnTo>
                    <a:lnTo>
                      <a:pt x="60" y="1"/>
                    </a:lnTo>
                    <a:lnTo>
                      <a:pt x="49" y="0"/>
                    </a:lnTo>
                    <a:lnTo>
                      <a:pt x="40" y="1"/>
                    </a:lnTo>
                    <a:lnTo>
                      <a:pt x="31" y="4"/>
                    </a:lnTo>
                    <a:lnTo>
                      <a:pt x="23" y="9"/>
                    </a:lnTo>
                    <a:lnTo>
                      <a:pt x="15" y="15"/>
                    </a:lnTo>
                    <a:lnTo>
                      <a:pt x="9" y="23"/>
                    </a:lnTo>
                    <a:lnTo>
                      <a:pt x="4" y="31"/>
                    </a:lnTo>
                    <a:lnTo>
                      <a:pt x="1" y="39"/>
                    </a:lnTo>
                    <a:lnTo>
                      <a:pt x="0" y="49"/>
                    </a:lnTo>
                    <a:lnTo>
                      <a:pt x="1" y="59"/>
                    </a:lnTo>
                    <a:lnTo>
                      <a:pt x="4" y="69"/>
                    </a:lnTo>
                    <a:lnTo>
                      <a:pt x="9" y="77"/>
                    </a:lnTo>
                    <a:lnTo>
                      <a:pt x="15" y="84"/>
                    </a:lnTo>
                    <a:lnTo>
                      <a:pt x="23" y="91"/>
                    </a:lnTo>
                    <a:lnTo>
                      <a:pt x="31" y="96"/>
                    </a:lnTo>
                    <a:lnTo>
                      <a:pt x="40" y="99"/>
                    </a:lnTo>
                    <a:lnTo>
                      <a:pt x="49" y="99"/>
                    </a:lnTo>
                    <a:lnTo>
                      <a:pt x="60" y="99"/>
                    </a:lnTo>
                    <a:lnTo>
                      <a:pt x="69" y="96"/>
                    </a:lnTo>
                    <a:lnTo>
                      <a:pt x="77" y="91"/>
                    </a:lnTo>
                    <a:lnTo>
                      <a:pt x="84" y="84"/>
                    </a:lnTo>
                    <a:lnTo>
                      <a:pt x="91" y="77"/>
                    </a:lnTo>
                    <a:lnTo>
                      <a:pt x="96" y="69"/>
                    </a:lnTo>
                    <a:lnTo>
                      <a:pt x="100" y="59"/>
                    </a:lnTo>
                    <a:lnTo>
                      <a:pt x="100" y="49"/>
                    </a:lnTo>
                    <a:lnTo>
                      <a:pt x="100" y="39"/>
                    </a:lnTo>
                    <a:lnTo>
                      <a:pt x="96" y="31"/>
                    </a:lnTo>
                    <a:lnTo>
                      <a:pt x="91" y="23"/>
                    </a:lnTo>
                    <a:lnTo>
                      <a:pt x="84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521" name="Freeform 26"/>
              <p:cNvSpPr>
                <a:spLocks noChangeArrowheads="1"/>
              </p:cNvSpPr>
              <p:nvPr/>
            </p:nvSpPr>
            <p:spPr bwMode="auto">
              <a:xfrm>
                <a:off x="308" y="1232"/>
                <a:ext cx="50" cy="50"/>
              </a:xfrm>
              <a:custGeom>
                <a:avLst/>
                <a:gdLst/>
                <a:ahLst/>
                <a:cxnLst>
                  <a:cxn ang="0">
                    <a:pos x="84" y="16"/>
                  </a:cxn>
                  <a:cxn ang="0">
                    <a:pos x="84" y="16"/>
                  </a:cxn>
                  <a:cxn ang="0">
                    <a:pos x="77" y="10"/>
                  </a:cxn>
                  <a:cxn ang="0">
                    <a:pos x="69" y="5"/>
                  </a:cxn>
                  <a:cxn ang="0">
                    <a:pos x="60" y="2"/>
                  </a:cxn>
                  <a:cxn ang="0">
                    <a:pos x="49" y="0"/>
                  </a:cxn>
                  <a:cxn ang="0">
                    <a:pos x="49" y="0"/>
                  </a:cxn>
                  <a:cxn ang="0">
                    <a:pos x="40" y="2"/>
                  </a:cxn>
                  <a:cxn ang="0">
                    <a:pos x="31" y="5"/>
                  </a:cxn>
                  <a:cxn ang="0">
                    <a:pos x="23" y="10"/>
                  </a:cxn>
                  <a:cxn ang="0">
                    <a:pos x="15" y="16"/>
                  </a:cxn>
                  <a:cxn ang="0">
                    <a:pos x="15" y="16"/>
                  </a:cxn>
                  <a:cxn ang="0">
                    <a:pos x="9" y="24"/>
                  </a:cxn>
                  <a:cxn ang="0">
                    <a:pos x="4" y="32"/>
                  </a:cxn>
                  <a:cxn ang="0">
                    <a:pos x="1" y="40"/>
                  </a:cxn>
                  <a:cxn ang="0">
                    <a:pos x="0" y="50"/>
                  </a:cxn>
                  <a:cxn ang="0">
                    <a:pos x="0" y="50"/>
                  </a:cxn>
                  <a:cxn ang="0">
                    <a:pos x="1" y="60"/>
                  </a:cxn>
                  <a:cxn ang="0">
                    <a:pos x="4" y="70"/>
                  </a:cxn>
                  <a:cxn ang="0">
                    <a:pos x="9" y="78"/>
                  </a:cxn>
                  <a:cxn ang="0">
                    <a:pos x="15" y="85"/>
                  </a:cxn>
                  <a:cxn ang="0">
                    <a:pos x="15" y="85"/>
                  </a:cxn>
                  <a:cxn ang="0">
                    <a:pos x="23" y="92"/>
                  </a:cxn>
                  <a:cxn ang="0">
                    <a:pos x="31" y="97"/>
                  </a:cxn>
                  <a:cxn ang="0">
                    <a:pos x="40" y="100"/>
                  </a:cxn>
                  <a:cxn ang="0">
                    <a:pos x="49" y="100"/>
                  </a:cxn>
                  <a:cxn ang="0">
                    <a:pos x="49" y="100"/>
                  </a:cxn>
                  <a:cxn ang="0">
                    <a:pos x="60" y="100"/>
                  </a:cxn>
                  <a:cxn ang="0">
                    <a:pos x="69" y="97"/>
                  </a:cxn>
                  <a:cxn ang="0">
                    <a:pos x="77" y="92"/>
                  </a:cxn>
                  <a:cxn ang="0">
                    <a:pos x="84" y="85"/>
                  </a:cxn>
                  <a:cxn ang="0">
                    <a:pos x="84" y="85"/>
                  </a:cxn>
                  <a:cxn ang="0">
                    <a:pos x="91" y="78"/>
                  </a:cxn>
                  <a:cxn ang="0">
                    <a:pos x="96" y="70"/>
                  </a:cxn>
                  <a:cxn ang="0">
                    <a:pos x="100" y="60"/>
                  </a:cxn>
                  <a:cxn ang="0">
                    <a:pos x="100" y="50"/>
                  </a:cxn>
                  <a:cxn ang="0">
                    <a:pos x="100" y="50"/>
                  </a:cxn>
                  <a:cxn ang="0">
                    <a:pos x="100" y="40"/>
                  </a:cxn>
                  <a:cxn ang="0">
                    <a:pos x="96" y="32"/>
                  </a:cxn>
                  <a:cxn ang="0">
                    <a:pos x="91" y="24"/>
                  </a:cxn>
                  <a:cxn ang="0">
                    <a:pos x="84" y="16"/>
                  </a:cxn>
                  <a:cxn ang="0">
                    <a:pos x="84" y="16"/>
                  </a:cxn>
                </a:cxnLst>
                <a:rect l="0" t="0" r="r" b="b"/>
                <a:pathLst>
                  <a:path w="100" h="100">
                    <a:moveTo>
                      <a:pt x="84" y="16"/>
                    </a:moveTo>
                    <a:lnTo>
                      <a:pt x="84" y="16"/>
                    </a:lnTo>
                    <a:lnTo>
                      <a:pt x="77" y="10"/>
                    </a:lnTo>
                    <a:lnTo>
                      <a:pt x="69" y="5"/>
                    </a:lnTo>
                    <a:lnTo>
                      <a:pt x="60" y="2"/>
                    </a:lnTo>
                    <a:lnTo>
                      <a:pt x="49" y="0"/>
                    </a:lnTo>
                    <a:lnTo>
                      <a:pt x="40" y="2"/>
                    </a:lnTo>
                    <a:lnTo>
                      <a:pt x="31" y="5"/>
                    </a:lnTo>
                    <a:lnTo>
                      <a:pt x="23" y="10"/>
                    </a:lnTo>
                    <a:lnTo>
                      <a:pt x="15" y="16"/>
                    </a:lnTo>
                    <a:lnTo>
                      <a:pt x="9" y="24"/>
                    </a:lnTo>
                    <a:lnTo>
                      <a:pt x="4" y="32"/>
                    </a:lnTo>
                    <a:lnTo>
                      <a:pt x="1" y="40"/>
                    </a:lnTo>
                    <a:lnTo>
                      <a:pt x="0" y="50"/>
                    </a:lnTo>
                    <a:lnTo>
                      <a:pt x="1" y="60"/>
                    </a:lnTo>
                    <a:lnTo>
                      <a:pt x="4" y="70"/>
                    </a:lnTo>
                    <a:lnTo>
                      <a:pt x="9" y="78"/>
                    </a:lnTo>
                    <a:lnTo>
                      <a:pt x="15" y="85"/>
                    </a:lnTo>
                    <a:lnTo>
                      <a:pt x="23" y="92"/>
                    </a:lnTo>
                    <a:lnTo>
                      <a:pt x="31" y="97"/>
                    </a:lnTo>
                    <a:lnTo>
                      <a:pt x="40" y="100"/>
                    </a:lnTo>
                    <a:lnTo>
                      <a:pt x="49" y="100"/>
                    </a:lnTo>
                    <a:lnTo>
                      <a:pt x="60" y="100"/>
                    </a:lnTo>
                    <a:lnTo>
                      <a:pt x="69" y="97"/>
                    </a:lnTo>
                    <a:lnTo>
                      <a:pt x="77" y="92"/>
                    </a:lnTo>
                    <a:lnTo>
                      <a:pt x="84" y="85"/>
                    </a:lnTo>
                    <a:lnTo>
                      <a:pt x="91" y="78"/>
                    </a:lnTo>
                    <a:lnTo>
                      <a:pt x="96" y="70"/>
                    </a:lnTo>
                    <a:lnTo>
                      <a:pt x="100" y="60"/>
                    </a:lnTo>
                    <a:lnTo>
                      <a:pt x="100" y="50"/>
                    </a:lnTo>
                    <a:lnTo>
                      <a:pt x="100" y="40"/>
                    </a:lnTo>
                    <a:lnTo>
                      <a:pt x="96" y="32"/>
                    </a:lnTo>
                    <a:lnTo>
                      <a:pt x="91" y="24"/>
                    </a:lnTo>
                    <a:lnTo>
                      <a:pt x="84" y="16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522" name="Freeform 27"/>
              <p:cNvSpPr>
                <a:spLocks noChangeArrowheads="1"/>
              </p:cNvSpPr>
              <p:nvPr/>
            </p:nvSpPr>
            <p:spPr bwMode="auto">
              <a:xfrm>
                <a:off x="308" y="1309"/>
                <a:ext cx="50" cy="50"/>
              </a:xfrm>
              <a:custGeom>
                <a:avLst/>
                <a:gdLst/>
                <a:ahLst/>
                <a:cxnLst>
                  <a:cxn ang="0">
                    <a:pos x="84" y="16"/>
                  </a:cxn>
                  <a:cxn ang="0">
                    <a:pos x="84" y="16"/>
                  </a:cxn>
                  <a:cxn ang="0">
                    <a:pos x="77" y="10"/>
                  </a:cxn>
                  <a:cxn ang="0">
                    <a:pos x="69" y="5"/>
                  </a:cxn>
                  <a:cxn ang="0">
                    <a:pos x="60" y="2"/>
                  </a:cxn>
                  <a:cxn ang="0">
                    <a:pos x="49" y="0"/>
                  </a:cxn>
                  <a:cxn ang="0">
                    <a:pos x="49" y="0"/>
                  </a:cxn>
                  <a:cxn ang="0">
                    <a:pos x="40" y="2"/>
                  </a:cxn>
                  <a:cxn ang="0">
                    <a:pos x="31" y="5"/>
                  </a:cxn>
                  <a:cxn ang="0">
                    <a:pos x="23" y="10"/>
                  </a:cxn>
                  <a:cxn ang="0">
                    <a:pos x="15" y="16"/>
                  </a:cxn>
                  <a:cxn ang="0">
                    <a:pos x="15" y="16"/>
                  </a:cxn>
                  <a:cxn ang="0">
                    <a:pos x="9" y="24"/>
                  </a:cxn>
                  <a:cxn ang="0">
                    <a:pos x="4" y="32"/>
                  </a:cxn>
                  <a:cxn ang="0">
                    <a:pos x="1" y="40"/>
                  </a:cxn>
                  <a:cxn ang="0">
                    <a:pos x="0" y="50"/>
                  </a:cxn>
                  <a:cxn ang="0">
                    <a:pos x="0" y="50"/>
                  </a:cxn>
                  <a:cxn ang="0">
                    <a:pos x="1" y="60"/>
                  </a:cxn>
                  <a:cxn ang="0">
                    <a:pos x="4" y="70"/>
                  </a:cxn>
                  <a:cxn ang="0">
                    <a:pos x="9" y="78"/>
                  </a:cxn>
                  <a:cxn ang="0">
                    <a:pos x="15" y="85"/>
                  </a:cxn>
                  <a:cxn ang="0">
                    <a:pos x="15" y="85"/>
                  </a:cxn>
                  <a:cxn ang="0">
                    <a:pos x="23" y="92"/>
                  </a:cxn>
                  <a:cxn ang="0">
                    <a:pos x="31" y="97"/>
                  </a:cxn>
                  <a:cxn ang="0">
                    <a:pos x="40" y="100"/>
                  </a:cxn>
                  <a:cxn ang="0">
                    <a:pos x="49" y="101"/>
                  </a:cxn>
                  <a:cxn ang="0">
                    <a:pos x="49" y="101"/>
                  </a:cxn>
                  <a:cxn ang="0">
                    <a:pos x="60" y="100"/>
                  </a:cxn>
                  <a:cxn ang="0">
                    <a:pos x="69" y="97"/>
                  </a:cxn>
                  <a:cxn ang="0">
                    <a:pos x="77" y="92"/>
                  </a:cxn>
                  <a:cxn ang="0">
                    <a:pos x="84" y="85"/>
                  </a:cxn>
                  <a:cxn ang="0">
                    <a:pos x="84" y="85"/>
                  </a:cxn>
                  <a:cxn ang="0">
                    <a:pos x="91" y="78"/>
                  </a:cxn>
                  <a:cxn ang="0">
                    <a:pos x="96" y="70"/>
                  </a:cxn>
                  <a:cxn ang="0">
                    <a:pos x="100" y="60"/>
                  </a:cxn>
                  <a:cxn ang="0">
                    <a:pos x="100" y="50"/>
                  </a:cxn>
                  <a:cxn ang="0">
                    <a:pos x="100" y="50"/>
                  </a:cxn>
                  <a:cxn ang="0">
                    <a:pos x="100" y="40"/>
                  </a:cxn>
                  <a:cxn ang="0">
                    <a:pos x="96" y="32"/>
                  </a:cxn>
                  <a:cxn ang="0">
                    <a:pos x="91" y="24"/>
                  </a:cxn>
                  <a:cxn ang="0">
                    <a:pos x="84" y="16"/>
                  </a:cxn>
                  <a:cxn ang="0">
                    <a:pos x="84" y="16"/>
                  </a:cxn>
                </a:cxnLst>
                <a:rect l="0" t="0" r="r" b="b"/>
                <a:pathLst>
                  <a:path w="100" h="101">
                    <a:moveTo>
                      <a:pt x="84" y="16"/>
                    </a:moveTo>
                    <a:lnTo>
                      <a:pt x="84" y="16"/>
                    </a:lnTo>
                    <a:lnTo>
                      <a:pt x="77" y="10"/>
                    </a:lnTo>
                    <a:lnTo>
                      <a:pt x="69" y="5"/>
                    </a:lnTo>
                    <a:lnTo>
                      <a:pt x="60" y="2"/>
                    </a:lnTo>
                    <a:lnTo>
                      <a:pt x="49" y="0"/>
                    </a:lnTo>
                    <a:lnTo>
                      <a:pt x="40" y="2"/>
                    </a:lnTo>
                    <a:lnTo>
                      <a:pt x="31" y="5"/>
                    </a:lnTo>
                    <a:lnTo>
                      <a:pt x="23" y="10"/>
                    </a:lnTo>
                    <a:lnTo>
                      <a:pt x="15" y="16"/>
                    </a:lnTo>
                    <a:lnTo>
                      <a:pt x="9" y="24"/>
                    </a:lnTo>
                    <a:lnTo>
                      <a:pt x="4" y="32"/>
                    </a:lnTo>
                    <a:lnTo>
                      <a:pt x="1" y="40"/>
                    </a:lnTo>
                    <a:lnTo>
                      <a:pt x="0" y="50"/>
                    </a:lnTo>
                    <a:lnTo>
                      <a:pt x="1" y="60"/>
                    </a:lnTo>
                    <a:lnTo>
                      <a:pt x="4" y="70"/>
                    </a:lnTo>
                    <a:lnTo>
                      <a:pt x="9" y="78"/>
                    </a:lnTo>
                    <a:lnTo>
                      <a:pt x="15" y="85"/>
                    </a:lnTo>
                    <a:lnTo>
                      <a:pt x="23" y="92"/>
                    </a:lnTo>
                    <a:lnTo>
                      <a:pt x="31" y="97"/>
                    </a:lnTo>
                    <a:lnTo>
                      <a:pt x="40" y="100"/>
                    </a:lnTo>
                    <a:lnTo>
                      <a:pt x="49" y="101"/>
                    </a:lnTo>
                    <a:lnTo>
                      <a:pt x="60" y="100"/>
                    </a:lnTo>
                    <a:lnTo>
                      <a:pt x="69" y="97"/>
                    </a:lnTo>
                    <a:lnTo>
                      <a:pt x="77" y="92"/>
                    </a:lnTo>
                    <a:lnTo>
                      <a:pt x="84" y="85"/>
                    </a:lnTo>
                    <a:lnTo>
                      <a:pt x="91" y="78"/>
                    </a:lnTo>
                    <a:lnTo>
                      <a:pt x="96" y="70"/>
                    </a:lnTo>
                    <a:lnTo>
                      <a:pt x="100" y="60"/>
                    </a:lnTo>
                    <a:lnTo>
                      <a:pt x="100" y="50"/>
                    </a:lnTo>
                    <a:lnTo>
                      <a:pt x="100" y="40"/>
                    </a:lnTo>
                    <a:lnTo>
                      <a:pt x="96" y="32"/>
                    </a:lnTo>
                    <a:lnTo>
                      <a:pt x="91" y="24"/>
                    </a:lnTo>
                    <a:lnTo>
                      <a:pt x="84" y="16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523" name="Freeform 28"/>
              <p:cNvSpPr>
                <a:spLocks noChangeArrowheads="1"/>
              </p:cNvSpPr>
              <p:nvPr/>
            </p:nvSpPr>
            <p:spPr bwMode="auto">
              <a:xfrm>
                <a:off x="308" y="1386"/>
                <a:ext cx="50" cy="50"/>
              </a:xfrm>
              <a:custGeom>
                <a:avLst/>
                <a:gdLst/>
                <a:ahLst/>
                <a:cxnLst>
                  <a:cxn ang="0">
                    <a:pos x="84" y="17"/>
                  </a:cxn>
                  <a:cxn ang="0">
                    <a:pos x="84" y="17"/>
                  </a:cxn>
                  <a:cxn ang="0">
                    <a:pos x="77" y="10"/>
                  </a:cxn>
                  <a:cxn ang="0">
                    <a:pos x="69" y="5"/>
                  </a:cxn>
                  <a:cxn ang="0">
                    <a:pos x="60" y="2"/>
                  </a:cxn>
                  <a:cxn ang="0">
                    <a:pos x="49" y="0"/>
                  </a:cxn>
                  <a:cxn ang="0">
                    <a:pos x="49" y="0"/>
                  </a:cxn>
                  <a:cxn ang="0">
                    <a:pos x="40" y="2"/>
                  </a:cxn>
                  <a:cxn ang="0">
                    <a:pos x="31" y="5"/>
                  </a:cxn>
                  <a:cxn ang="0">
                    <a:pos x="23" y="10"/>
                  </a:cxn>
                  <a:cxn ang="0">
                    <a:pos x="15" y="17"/>
                  </a:cxn>
                  <a:cxn ang="0">
                    <a:pos x="15" y="17"/>
                  </a:cxn>
                  <a:cxn ang="0">
                    <a:pos x="9" y="24"/>
                  </a:cxn>
                  <a:cxn ang="0">
                    <a:pos x="4" y="32"/>
                  </a:cxn>
                  <a:cxn ang="0">
                    <a:pos x="1" y="41"/>
                  </a:cxn>
                  <a:cxn ang="0">
                    <a:pos x="0" y="50"/>
                  </a:cxn>
                  <a:cxn ang="0">
                    <a:pos x="0" y="50"/>
                  </a:cxn>
                  <a:cxn ang="0">
                    <a:pos x="1" y="60"/>
                  </a:cxn>
                  <a:cxn ang="0">
                    <a:pos x="4" y="70"/>
                  </a:cxn>
                  <a:cxn ang="0">
                    <a:pos x="9" y="78"/>
                  </a:cxn>
                  <a:cxn ang="0">
                    <a:pos x="15" y="86"/>
                  </a:cxn>
                  <a:cxn ang="0">
                    <a:pos x="15" y="86"/>
                  </a:cxn>
                  <a:cxn ang="0">
                    <a:pos x="23" y="93"/>
                  </a:cxn>
                  <a:cxn ang="0">
                    <a:pos x="31" y="98"/>
                  </a:cxn>
                  <a:cxn ang="0">
                    <a:pos x="40" y="100"/>
                  </a:cxn>
                  <a:cxn ang="0">
                    <a:pos x="49" y="101"/>
                  </a:cxn>
                  <a:cxn ang="0">
                    <a:pos x="49" y="101"/>
                  </a:cxn>
                  <a:cxn ang="0">
                    <a:pos x="60" y="100"/>
                  </a:cxn>
                  <a:cxn ang="0">
                    <a:pos x="69" y="98"/>
                  </a:cxn>
                  <a:cxn ang="0">
                    <a:pos x="77" y="93"/>
                  </a:cxn>
                  <a:cxn ang="0">
                    <a:pos x="84" y="86"/>
                  </a:cxn>
                  <a:cxn ang="0">
                    <a:pos x="84" y="86"/>
                  </a:cxn>
                  <a:cxn ang="0">
                    <a:pos x="91" y="78"/>
                  </a:cxn>
                  <a:cxn ang="0">
                    <a:pos x="96" y="70"/>
                  </a:cxn>
                  <a:cxn ang="0">
                    <a:pos x="100" y="60"/>
                  </a:cxn>
                  <a:cxn ang="0">
                    <a:pos x="100" y="50"/>
                  </a:cxn>
                  <a:cxn ang="0">
                    <a:pos x="100" y="50"/>
                  </a:cxn>
                  <a:cxn ang="0">
                    <a:pos x="100" y="41"/>
                  </a:cxn>
                  <a:cxn ang="0">
                    <a:pos x="96" y="32"/>
                  </a:cxn>
                  <a:cxn ang="0">
                    <a:pos x="91" y="24"/>
                  </a:cxn>
                  <a:cxn ang="0">
                    <a:pos x="84" y="17"/>
                  </a:cxn>
                  <a:cxn ang="0">
                    <a:pos x="84" y="17"/>
                  </a:cxn>
                </a:cxnLst>
                <a:rect l="0" t="0" r="r" b="b"/>
                <a:pathLst>
                  <a:path w="100" h="101">
                    <a:moveTo>
                      <a:pt x="84" y="17"/>
                    </a:moveTo>
                    <a:lnTo>
                      <a:pt x="84" y="17"/>
                    </a:lnTo>
                    <a:lnTo>
                      <a:pt x="77" y="10"/>
                    </a:lnTo>
                    <a:lnTo>
                      <a:pt x="69" y="5"/>
                    </a:lnTo>
                    <a:lnTo>
                      <a:pt x="60" y="2"/>
                    </a:lnTo>
                    <a:lnTo>
                      <a:pt x="49" y="0"/>
                    </a:lnTo>
                    <a:lnTo>
                      <a:pt x="40" y="2"/>
                    </a:lnTo>
                    <a:lnTo>
                      <a:pt x="31" y="5"/>
                    </a:lnTo>
                    <a:lnTo>
                      <a:pt x="23" y="10"/>
                    </a:lnTo>
                    <a:lnTo>
                      <a:pt x="15" y="17"/>
                    </a:lnTo>
                    <a:lnTo>
                      <a:pt x="9" y="24"/>
                    </a:lnTo>
                    <a:lnTo>
                      <a:pt x="4" y="32"/>
                    </a:lnTo>
                    <a:lnTo>
                      <a:pt x="1" y="41"/>
                    </a:lnTo>
                    <a:lnTo>
                      <a:pt x="0" y="50"/>
                    </a:lnTo>
                    <a:lnTo>
                      <a:pt x="1" y="60"/>
                    </a:lnTo>
                    <a:lnTo>
                      <a:pt x="4" y="70"/>
                    </a:lnTo>
                    <a:lnTo>
                      <a:pt x="9" y="78"/>
                    </a:lnTo>
                    <a:lnTo>
                      <a:pt x="15" y="86"/>
                    </a:lnTo>
                    <a:lnTo>
                      <a:pt x="23" y="93"/>
                    </a:lnTo>
                    <a:lnTo>
                      <a:pt x="31" y="98"/>
                    </a:lnTo>
                    <a:lnTo>
                      <a:pt x="40" y="100"/>
                    </a:lnTo>
                    <a:lnTo>
                      <a:pt x="49" y="101"/>
                    </a:lnTo>
                    <a:lnTo>
                      <a:pt x="60" y="100"/>
                    </a:lnTo>
                    <a:lnTo>
                      <a:pt x="69" y="98"/>
                    </a:lnTo>
                    <a:lnTo>
                      <a:pt x="77" y="93"/>
                    </a:lnTo>
                    <a:lnTo>
                      <a:pt x="84" y="86"/>
                    </a:lnTo>
                    <a:lnTo>
                      <a:pt x="91" y="78"/>
                    </a:lnTo>
                    <a:lnTo>
                      <a:pt x="96" y="70"/>
                    </a:lnTo>
                    <a:lnTo>
                      <a:pt x="100" y="60"/>
                    </a:lnTo>
                    <a:lnTo>
                      <a:pt x="100" y="50"/>
                    </a:lnTo>
                    <a:lnTo>
                      <a:pt x="100" y="41"/>
                    </a:lnTo>
                    <a:lnTo>
                      <a:pt x="96" y="32"/>
                    </a:lnTo>
                    <a:lnTo>
                      <a:pt x="91" y="24"/>
                    </a:lnTo>
                    <a:lnTo>
                      <a:pt x="84" y="17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524" name="Freeform 29"/>
              <p:cNvSpPr>
                <a:spLocks noChangeArrowheads="1"/>
              </p:cNvSpPr>
              <p:nvPr/>
            </p:nvSpPr>
            <p:spPr bwMode="auto">
              <a:xfrm>
                <a:off x="308" y="1463"/>
                <a:ext cx="50" cy="50"/>
              </a:xfrm>
              <a:custGeom>
                <a:avLst/>
                <a:gdLst/>
                <a:ahLst/>
                <a:cxnLst>
                  <a:cxn ang="0">
                    <a:pos x="84" y="16"/>
                  </a:cxn>
                  <a:cxn ang="0">
                    <a:pos x="84" y="16"/>
                  </a:cxn>
                  <a:cxn ang="0">
                    <a:pos x="77" y="9"/>
                  </a:cxn>
                  <a:cxn ang="0">
                    <a:pos x="69" y="4"/>
                  </a:cxn>
                  <a:cxn ang="0">
                    <a:pos x="60" y="2"/>
                  </a:cxn>
                  <a:cxn ang="0">
                    <a:pos x="49" y="0"/>
                  </a:cxn>
                  <a:cxn ang="0">
                    <a:pos x="49" y="0"/>
                  </a:cxn>
                  <a:cxn ang="0">
                    <a:pos x="40" y="2"/>
                  </a:cxn>
                  <a:cxn ang="0">
                    <a:pos x="31" y="4"/>
                  </a:cxn>
                  <a:cxn ang="0">
                    <a:pos x="23" y="9"/>
                  </a:cxn>
                  <a:cxn ang="0">
                    <a:pos x="15" y="16"/>
                  </a:cxn>
                  <a:cxn ang="0">
                    <a:pos x="15" y="16"/>
                  </a:cxn>
                  <a:cxn ang="0">
                    <a:pos x="9" y="23"/>
                  </a:cxn>
                  <a:cxn ang="0">
                    <a:pos x="4" y="31"/>
                  </a:cxn>
                  <a:cxn ang="0">
                    <a:pos x="1" y="40"/>
                  </a:cxn>
                  <a:cxn ang="0">
                    <a:pos x="0" y="50"/>
                  </a:cxn>
                  <a:cxn ang="0">
                    <a:pos x="0" y="50"/>
                  </a:cxn>
                  <a:cxn ang="0">
                    <a:pos x="1" y="59"/>
                  </a:cxn>
                  <a:cxn ang="0">
                    <a:pos x="4" y="69"/>
                  </a:cxn>
                  <a:cxn ang="0">
                    <a:pos x="9" y="77"/>
                  </a:cxn>
                  <a:cxn ang="0">
                    <a:pos x="15" y="85"/>
                  </a:cxn>
                  <a:cxn ang="0">
                    <a:pos x="15" y="85"/>
                  </a:cxn>
                  <a:cxn ang="0">
                    <a:pos x="23" y="92"/>
                  </a:cxn>
                  <a:cxn ang="0">
                    <a:pos x="31" y="97"/>
                  </a:cxn>
                  <a:cxn ang="0">
                    <a:pos x="40" y="99"/>
                  </a:cxn>
                  <a:cxn ang="0">
                    <a:pos x="49" y="100"/>
                  </a:cxn>
                  <a:cxn ang="0">
                    <a:pos x="49" y="100"/>
                  </a:cxn>
                  <a:cxn ang="0">
                    <a:pos x="60" y="99"/>
                  </a:cxn>
                  <a:cxn ang="0">
                    <a:pos x="69" y="97"/>
                  </a:cxn>
                  <a:cxn ang="0">
                    <a:pos x="77" y="92"/>
                  </a:cxn>
                  <a:cxn ang="0">
                    <a:pos x="84" y="85"/>
                  </a:cxn>
                  <a:cxn ang="0">
                    <a:pos x="84" y="85"/>
                  </a:cxn>
                  <a:cxn ang="0">
                    <a:pos x="91" y="77"/>
                  </a:cxn>
                  <a:cxn ang="0">
                    <a:pos x="96" y="69"/>
                  </a:cxn>
                  <a:cxn ang="0">
                    <a:pos x="100" y="59"/>
                  </a:cxn>
                  <a:cxn ang="0">
                    <a:pos x="100" y="50"/>
                  </a:cxn>
                  <a:cxn ang="0">
                    <a:pos x="100" y="50"/>
                  </a:cxn>
                  <a:cxn ang="0">
                    <a:pos x="100" y="40"/>
                  </a:cxn>
                  <a:cxn ang="0">
                    <a:pos x="96" y="31"/>
                  </a:cxn>
                  <a:cxn ang="0">
                    <a:pos x="91" y="23"/>
                  </a:cxn>
                  <a:cxn ang="0">
                    <a:pos x="84" y="16"/>
                  </a:cxn>
                  <a:cxn ang="0">
                    <a:pos x="84" y="16"/>
                  </a:cxn>
                </a:cxnLst>
                <a:rect l="0" t="0" r="r" b="b"/>
                <a:pathLst>
                  <a:path w="100" h="100">
                    <a:moveTo>
                      <a:pt x="84" y="16"/>
                    </a:moveTo>
                    <a:lnTo>
                      <a:pt x="84" y="16"/>
                    </a:lnTo>
                    <a:lnTo>
                      <a:pt x="77" y="9"/>
                    </a:lnTo>
                    <a:lnTo>
                      <a:pt x="69" y="4"/>
                    </a:lnTo>
                    <a:lnTo>
                      <a:pt x="60" y="2"/>
                    </a:lnTo>
                    <a:lnTo>
                      <a:pt x="49" y="0"/>
                    </a:lnTo>
                    <a:lnTo>
                      <a:pt x="40" y="2"/>
                    </a:lnTo>
                    <a:lnTo>
                      <a:pt x="31" y="4"/>
                    </a:lnTo>
                    <a:lnTo>
                      <a:pt x="23" y="9"/>
                    </a:lnTo>
                    <a:lnTo>
                      <a:pt x="15" y="16"/>
                    </a:lnTo>
                    <a:lnTo>
                      <a:pt x="9" y="23"/>
                    </a:lnTo>
                    <a:lnTo>
                      <a:pt x="4" y="31"/>
                    </a:lnTo>
                    <a:lnTo>
                      <a:pt x="1" y="40"/>
                    </a:lnTo>
                    <a:lnTo>
                      <a:pt x="0" y="50"/>
                    </a:lnTo>
                    <a:lnTo>
                      <a:pt x="1" y="59"/>
                    </a:lnTo>
                    <a:lnTo>
                      <a:pt x="4" y="69"/>
                    </a:lnTo>
                    <a:lnTo>
                      <a:pt x="9" y="77"/>
                    </a:lnTo>
                    <a:lnTo>
                      <a:pt x="15" y="85"/>
                    </a:lnTo>
                    <a:lnTo>
                      <a:pt x="23" y="92"/>
                    </a:lnTo>
                    <a:lnTo>
                      <a:pt x="31" y="97"/>
                    </a:lnTo>
                    <a:lnTo>
                      <a:pt x="40" y="99"/>
                    </a:lnTo>
                    <a:lnTo>
                      <a:pt x="49" y="100"/>
                    </a:lnTo>
                    <a:lnTo>
                      <a:pt x="60" y="99"/>
                    </a:lnTo>
                    <a:lnTo>
                      <a:pt x="69" y="97"/>
                    </a:lnTo>
                    <a:lnTo>
                      <a:pt x="77" y="92"/>
                    </a:lnTo>
                    <a:lnTo>
                      <a:pt x="84" y="85"/>
                    </a:lnTo>
                    <a:lnTo>
                      <a:pt x="91" y="77"/>
                    </a:lnTo>
                    <a:lnTo>
                      <a:pt x="96" y="69"/>
                    </a:lnTo>
                    <a:lnTo>
                      <a:pt x="100" y="59"/>
                    </a:lnTo>
                    <a:lnTo>
                      <a:pt x="100" y="50"/>
                    </a:lnTo>
                    <a:lnTo>
                      <a:pt x="100" y="40"/>
                    </a:lnTo>
                    <a:lnTo>
                      <a:pt x="96" y="31"/>
                    </a:lnTo>
                    <a:lnTo>
                      <a:pt x="91" y="23"/>
                    </a:lnTo>
                    <a:lnTo>
                      <a:pt x="84" y="16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525" name="Freeform 30"/>
              <p:cNvSpPr>
                <a:spLocks noChangeArrowheads="1"/>
              </p:cNvSpPr>
              <p:nvPr/>
            </p:nvSpPr>
            <p:spPr bwMode="auto">
              <a:xfrm>
                <a:off x="308" y="1540"/>
                <a:ext cx="50" cy="50"/>
              </a:xfrm>
              <a:custGeom>
                <a:avLst/>
                <a:gdLst/>
                <a:ahLst/>
                <a:cxnLst>
                  <a:cxn ang="0">
                    <a:pos x="84" y="16"/>
                  </a:cxn>
                  <a:cxn ang="0">
                    <a:pos x="84" y="16"/>
                  </a:cxn>
                  <a:cxn ang="0">
                    <a:pos x="77" y="9"/>
                  </a:cxn>
                  <a:cxn ang="0">
                    <a:pos x="69" y="4"/>
                  </a:cxn>
                  <a:cxn ang="0">
                    <a:pos x="60" y="2"/>
                  </a:cxn>
                  <a:cxn ang="0">
                    <a:pos x="49" y="0"/>
                  </a:cxn>
                  <a:cxn ang="0">
                    <a:pos x="49" y="0"/>
                  </a:cxn>
                  <a:cxn ang="0">
                    <a:pos x="40" y="2"/>
                  </a:cxn>
                  <a:cxn ang="0">
                    <a:pos x="31" y="4"/>
                  </a:cxn>
                  <a:cxn ang="0">
                    <a:pos x="23" y="9"/>
                  </a:cxn>
                  <a:cxn ang="0">
                    <a:pos x="15" y="16"/>
                  </a:cxn>
                  <a:cxn ang="0">
                    <a:pos x="15" y="16"/>
                  </a:cxn>
                  <a:cxn ang="0">
                    <a:pos x="9" y="23"/>
                  </a:cxn>
                  <a:cxn ang="0">
                    <a:pos x="4" y="31"/>
                  </a:cxn>
                  <a:cxn ang="0">
                    <a:pos x="1" y="40"/>
                  </a:cxn>
                  <a:cxn ang="0">
                    <a:pos x="0" y="50"/>
                  </a:cxn>
                  <a:cxn ang="0">
                    <a:pos x="0" y="50"/>
                  </a:cxn>
                  <a:cxn ang="0">
                    <a:pos x="1" y="59"/>
                  </a:cxn>
                  <a:cxn ang="0">
                    <a:pos x="4" y="69"/>
                  </a:cxn>
                  <a:cxn ang="0">
                    <a:pos x="9" y="77"/>
                  </a:cxn>
                  <a:cxn ang="0">
                    <a:pos x="15" y="85"/>
                  </a:cxn>
                  <a:cxn ang="0">
                    <a:pos x="15" y="85"/>
                  </a:cxn>
                  <a:cxn ang="0">
                    <a:pos x="23" y="92"/>
                  </a:cxn>
                  <a:cxn ang="0">
                    <a:pos x="31" y="97"/>
                  </a:cxn>
                  <a:cxn ang="0">
                    <a:pos x="40" y="99"/>
                  </a:cxn>
                  <a:cxn ang="0">
                    <a:pos x="49" y="100"/>
                  </a:cxn>
                  <a:cxn ang="0">
                    <a:pos x="49" y="100"/>
                  </a:cxn>
                  <a:cxn ang="0">
                    <a:pos x="60" y="99"/>
                  </a:cxn>
                  <a:cxn ang="0">
                    <a:pos x="69" y="97"/>
                  </a:cxn>
                  <a:cxn ang="0">
                    <a:pos x="77" y="92"/>
                  </a:cxn>
                  <a:cxn ang="0">
                    <a:pos x="84" y="85"/>
                  </a:cxn>
                  <a:cxn ang="0">
                    <a:pos x="84" y="85"/>
                  </a:cxn>
                  <a:cxn ang="0">
                    <a:pos x="91" y="77"/>
                  </a:cxn>
                  <a:cxn ang="0">
                    <a:pos x="96" y="69"/>
                  </a:cxn>
                  <a:cxn ang="0">
                    <a:pos x="100" y="59"/>
                  </a:cxn>
                  <a:cxn ang="0">
                    <a:pos x="100" y="50"/>
                  </a:cxn>
                  <a:cxn ang="0">
                    <a:pos x="100" y="50"/>
                  </a:cxn>
                  <a:cxn ang="0">
                    <a:pos x="100" y="40"/>
                  </a:cxn>
                  <a:cxn ang="0">
                    <a:pos x="96" y="31"/>
                  </a:cxn>
                  <a:cxn ang="0">
                    <a:pos x="91" y="23"/>
                  </a:cxn>
                  <a:cxn ang="0">
                    <a:pos x="84" y="16"/>
                  </a:cxn>
                  <a:cxn ang="0">
                    <a:pos x="84" y="16"/>
                  </a:cxn>
                </a:cxnLst>
                <a:rect l="0" t="0" r="r" b="b"/>
                <a:pathLst>
                  <a:path w="100" h="100">
                    <a:moveTo>
                      <a:pt x="84" y="16"/>
                    </a:moveTo>
                    <a:lnTo>
                      <a:pt x="84" y="16"/>
                    </a:lnTo>
                    <a:lnTo>
                      <a:pt x="77" y="9"/>
                    </a:lnTo>
                    <a:lnTo>
                      <a:pt x="69" y="4"/>
                    </a:lnTo>
                    <a:lnTo>
                      <a:pt x="60" y="2"/>
                    </a:lnTo>
                    <a:lnTo>
                      <a:pt x="49" y="0"/>
                    </a:lnTo>
                    <a:lnTo>
                      <a:pt x="40" y="2"/>
                    </a:lnTo>
                    <a:lnTo>
                      <a:pt x="31" y="4"/>
                    </a:lnTo>
                    <a:lnTo>
                      <a:pt x="23" y="9"/>
                    </a:lnTo>
                    <a:lnTo>
                      <a:pt x="15" y="16"/>
                    </a:lnTo>
                    <a:lnTo>
                      <a:pt x="9" y="23"/>
                    </a:lnTo>
                    <a:lnTo>
                      <a:pt x="4" y="31"/>
                    </a:lnTo>
                    <a:lnTo>
                      <a:pt x="1" y="40"/>
                    </a:lnTo>
                    <a:lnTo>
                      <a:pt x="0" y="50"/>
                    </a:lnTo>
                    <a:lnTo>
                      <a:pt x="1" y="59"/>
                    </a:lnTo>
                    <a:lnTo>
                      <a:pt x="4" y="69"/>
                    </a:lnTo>
                    <a:lnTo>
                      <a:pt x="9" y="77"/>
                    </a:lnTo>
                    <a:lnTo>
                      <a:pt x="15" y="85"/>
                    </a:lnTo>
                    <a:lnTo>
                      <a:pt x="23" y="92"/>
                    </a:lnTo>
                    <a:lnTo>
                      <a:pt x="31" y="97"/>
                    </a:lnTo>
                    <a:lnTo>
                      <a:pt x="40" y="99"/>
                    </a:lnTo>
                    <a:lnTo>
                      <a:pt x="49" y="100"/>
                    </a:lnTo>
                    <a:lnTo>
                      <a:pt x="60" y="99"/>
                    </a:lnTo>
                    <a:lnTo>
                      <a:pt x="69" y="97"/>
                    </a:lnTo>
                    <a:lnTo>
                      <a:pt x="77" y="92"/>
                    </a:lnTo>
                    <a:lnTo>
                      <a:pt x="84" y="85"/>
                    </a:lnTo>
                    <a:lnTo>
                      <a:pt x="91" y="77"/>
                    </a:lnTo>
                    <a:lnTo>
                      <a:pt x="96" y="69"/>
                    </a:lnTo>
                    <a:lnTo>
                      <a:pt x="100" y="59"/>
                    </a:lnTo>
                    <a:lnTo>
                      <a:pt x="100" y="50"/>
                    </a:lnTo>
                    <a:lnTo>
                      <a:pt x="100" y="40"/>
                    </a:lnTo>
                    <a:lnTo>
                      <a:pt x="96" y="31"/>
                    </a:lnTo>
                    <a:lnTo>
                      <a:pt x="91" y="23"/>
                    </a:lnTo>
                    <a:lnTo>
                      <a:pt x="84" y="16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526" name="Freeform 31"/>
              <p:cNvSpPr>
                <a:spLocks noChangeArrowheads="1"/>
              </p:cNvSpPr>
              <p:nvPr/>
            </p:nvSpPr>
            <p:spPr bwMode="auto">
              <a:xfrm>
                <a:off x="308" y="1617"/>
                <a:ext cx="50" cy="50"/>
              </a:xfrm>
              <a:custGeom>
                <a:avLst/>
                <a:gdLst/>
                <a:ahLst/>
                <a:cxnLst>
                  <a:cxn ang="0">
                    <a:pos x="84" y="16"/>
                  </a:cxn>
                  <a:cxn ang="0">
                    <a:pos x="84" y="16"/>
                  </a:cxn>
                  <a:cxn ang="0">
                    <a:pos x="77" y="10"/>
                  </a:cxn>
                  <a:cxn ang="0">
                    <a:pos x="69" y="4"/>
                  </a:cxn>
                  <a:cxn ang="0">
                    <a:pos x="60" y="2"/>
                  </a:cxn>
                  <a:cxn ang="0">
                    <a:pos x="49" y="0"/>
                  </a:cxn>
                  <a:cxn ang="0">
                    <a:pos x="49" y="0"/>
                  </a:cxn>
                  <a:cxn ang="0">
                    <a:pos x="40" y="2"/>
                  </a:cxn>
                  <a:cxn ang="0">
                    <a:pos x="31" y="4"/>
                  </a:cxn>
                  <a:cxn ang="0">
                    <a:pos x="23" y="10"/>
                  </a:cxn>
                  <a:cxn ang="0">
                    <a:pos x="15" y="16"/>
                  </a:cxn>
                  <a:cxn ang="0">
                    <a:pos x="15" y="16"/>
                  </a:cxn>
                  <a:cxn ang="0">
                    <a:pos x="9" y="23"/>
                  </a:cxn>
                  <a:cxn ang="0">
                    <a:pos x="4" y="31"/>
                  </a:cxn>
                  <a:cxn ang="0">
                    <a:pos x="1" y="40"/>
                  </a:cxn>
                  <a:cxn ang="0">
                    <a:pos x="0" y="50"/>
                  </a:cxn>
                  <a:cxn ang="0">
                    <a:pos x="0" y="50"/>
                  </a:cxn>
                  <a:cxn ang="0">
                    <a:pos x="1" y="59"/>
                  </a:cxn>
                  <a:cxn ang="0">
                    <a:pos x="4" y="69"/>
                  </a:cxn>
                  <a:cxn ang="0">
                    <a:pos x="9" y="78"/>
                  </a:cxn>
                  <a:cxn ang="0">
                    <a:pos x="15" y="85"/>
                  </a:cxn>
                  <a:cxn ang="0">
                    <a:pos x="15" y="85"/>
                  </a:cxn>
                  <a:cxn ang="0">
                    <a:pos x="23" y="92"/>
                  </a:cxn>
                  <a:cxn ang="0">
                    <a:pos x="31" y="97"/>
                  </a:cxn>
                  <a:cxn ang="0">
                    <a:pos x="40" y="99"/>
                  </a:cxn>
                  <a:cxn ang="0">
                    <a:pos x="49" y="100"/>
                  </a:cxn>
                  <a:cxn ang="0">
                    <a:pos x="49" y="100"/>
                  </a:cxn>
                  <a:cxn ang="0">
                    <a:pos x="60" y="99"/>
                  </a:cxn>
                  <a:cxn ang="0">
                    <a:pos x="69" y="97"/>
                  </a:cxn>
                  <a:cxn ang="0">
                    <a:pos x="77" y="92"/>
                  </a:cxn>
                  <a:cxn ang="0">
                    <a:pos x="84" y="85"/>
                  </a:cxn>
                  <a:cxn ang="0">
                    <a:pos x="84" y="85"/>
                  </a:cxn>
                  <a:cxn ang="0">
                    <a:pos x="91" y="78"/>
                  </a:cxn>
                  <a:cxn ang="0">
                    <a:pos x="96" y="69"/>
                  </a:cxn>
                  <a:cxn ang="0">
                    <a:pos x="100" y="59"/>
                  </a:cxn>
                  <a:cxn ang="0">
                    <a:pos x="100" y="50"/>
                  </a:cxn>
                  <a:cxn ang="0">
                    <a:pos x="100" y="50"/>
                  </a:cxn>
                  <a:cxn ang="0">
                    <a:pos x="100" y="40"/>
                  </a:cxn>
                  <a:cxn ang="0">
                    <a:pos x="96" y="31"/>
                  </a:cxn>
                  <a:cxn ang="0">
                    <a:pos x="91" y="23"/>
                  </a:cxn>
                  <a:cxn ang="0">
                    <a:pos x="84" y="16"/>
                  </a:cxn>
                  <a:cxn ang="0">
                    <a:pos x="84" y="16"/>
                  </a:cxn>
                </a:cxnLst>
                <a:rect l="0" t="0" r="r" b="b"/>
                <a:pathLst>
                  <a:path w="100" h="100">
                    <a:moveTo>
                      <a:pt x="84" y="16"/>
                    </a:moveTo>
                    <a:lnTo>
                      <a:pt x="84" y="16"/>
                    </a:lnTo>
                    <a:lnTo>
                      <a:pt x="77" y="10"/>
                    </a:lnTo>
                    <a:lnTo>
                      <a:pt x="69" y="4"/>
                    </a:lnTo>
                    <a:lnTo>
                      <a:pt x="60" y="2"/>
                    </a:lnTo>
                    <a:lnTo>
                      <a:pt x="49" y="0"/>
                    </a:lnTo>
                    <a:lnTo>
                      <a:pt x="40" y="2"/>
                    </a:lnTo>
                    <a:lnTo>
                      <a:pt x="31" y="4"/>
                    </a:lnTo>
                    <a:lnTo>
                      <a:pt x="23" y="10"/>
                    </a:lnTo>
                    <a:lnTo>
                      <a:pt x="15" y="16"/>
                    </a:lnTo>
                    <a:lnTo>
                      <a:pt x="9" y="23"/>
                    </a:lnTo>
                    <a:lnTo>
                      <a:pt x="4" y="31"/>
                    </a:lnTo>
                    <a:lnTo>
                      <a:pt x="1" y="40"/>
                    </a:lnTo>
                    <a:lnTo>
                      <a:pt x="0" y="50"/>
                    </a:lnTo>
                    <a:lnTo>
                      <a:pt x="1" y="59"/>
                    </a:lnTo>
                    <a:lnTo>
                      <a:pt x="4" y="69"/>
                    </a:lnTo>
                    <a:lnTo>
                      <a:pt x="9" y="78"/>
                    </a:lnTo>
                    <a:lnTo>
                      <a:pt x="15" y="85"/>
                    </a:lnTo>
                    <a:lnTo>
                      <a:pt x="23" y="92"/>
                    </a:lnTo>
                    <a:lnTo>
                      <a:pt x="31" y="97"/>
                    </a:lnTo>
                    <a:lnTo>
                      <a:pt x="40" y="99"/>
                    </a:lnTo>
                    <a:lnTo>
                      <a:pt x="49" y="100"/>
                    </a:lnTo>
                    <a:lnTo>
                      <a:pt x="60" y="99"/>
                    </a:lnTo>
                    <a:lnTo>
                      <a:pt x="69" y="97"/>
                    </a:lnTo>
                    <a:lnTo>
                      <a:pt x="77" y="92"/>
                    </a:lnTo>
                    <a:lnTo>
                      <a:pt x="84" y="85"/>
                    </a:lnTo>
                    <a:lnTo>
                      <a:pt x="91" y="78"/>
                    </a:lnTo>
                    <a:lnTo>
                      <a:pt x="96" y="69"/>
                    </a:lnTo>
                    <a:lnTo>
                      <a:pt x="100" y="59"/>
                    </a:lnTo>
                    <a:lnTo>
                      <a:pt x="100" y="50"/>
                    </a:lnTo>
                    <a:lnTo>
                      <a:pt x="100" y="40"/>
                    </a:lnTo>
                    <a:lnTo>
                      <a:pt x="96" y="31"/>
                    </a:lnTo>
                    <a:lnTo>
                      <a:pt x="91" y="23"/>
                    </a:lnTo>
                    <a:lnTo>
                      <a:pt x="84" y="16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527" name="Freeform 32"/>
              <p:cNvSpPr>
                <a:spLocks noChangeArrowheads="1"/>
              </p:cNvSpPr>
              <p:nvPr/>
            </p:nvSpPr>
            <p:spPr bwMode="auto">
              <a:xfrm>
                <a:off x="385" y="1232"/>
                <a:ext cx="51" cy="50"/>
              </a:xfrm>
              <a:custGeom>
                <a:avLst/>
                <a:gdLst/>
                <a:ahLst/>
                <a:cxnLst>
                  <a:cxn ang="0">
                    <a:pos x="85" y="16"/>
                  </a:cxn>
                  <a:cxn ang="0">
                    <a:pos x="85" y="16"/>
                  </a:cxn>
                  <a:cxn ang="0">
                    <a:pos x="77" y="10"/>
                  </a:cxn>
                  <a:cxn ang="0">
                    <a:pos x="69" y="5"/>
                  </a:cxn>
                  <a:cxn ang="0">
                    <a:pos x="61" y="2"/>
                  </a:cxn>
                  <a:cxn ang="0">
                    <a:pos x="49" y="0"/>
                  </a:cxn>
                  <a:cxn ang="0">
                    <a:pos x="49" y="0"/>
                  </a:cxn>
                  <a:cxn ang="0">
                    <a:pos x="41" y="2"/>
                  </a:cxn>
                  <a:cxn ang="0">
                    <a:pos x="31" y="5"/>
                  </a:cxn>
                  <a:cxn ang="0">
                    <a:pos x="23" y="10"/>
                  </a:cxn>
                  <a:cxn ang="0">
                    <a:pos x="15" y="16"/>
                  </a:cxn>
                  <a:cxn ang="0">
                    <a:pos x="15" y="16"/>
                  </a:cxn>
                  <a:cxn ang="0">
                    <a:pos x="9" y="24"/>
                  </a:cxn>
                  <a:cxn ang="0">
                    <a:pos x="4" y="32"/>
                  </a:cxn>
                  <a:cxn ang="0">
                    <a:pos x="1" y="40"/>
                  </a:cxn>
                  <a:cxn ang="0">
                    <a:pos x="0" y="50"/>
                  </a:cxn>
                  <a:cxn ang="0">
                    <a:pos x="0" y="50"/>
                  </a:cxn>
                  <a:cxn ang="0">
                    <a:pos x="1" y="60"/>
                  </a:cxn>
                  <a:cxn ang="0">
                    <a:pos x="4" y="70"/>
                  </a:cxn>
                  <a:cxn ang="0">
                    <a:pos x="9" y="78"/>
                  </a:cxn>
                  <a:cxn ang="0">
                    <a:pos x="15" y="85"/>
                  </a:cxn>
                  <a:cxn ang="0">
                    <a:pos x="15" y="85"/>
                  </a:cxn>
                  <a:cxn ang="0">
                    <a:pos x="23" y="92"/>
                  </a:cxn>
                  <a:cxn ang="0">
                    <a:pos x="31" y="97"/>
                  </a:cxn>
                  <a:cxn ang="0">
                    <a:pos x="41" y="100"/>
                  </a:cxn>
                  <a:cxn ang="0">
                    <a:pos x="49" y="100"/>
                  </a:cxn>
                  <a:cxn ang="0">
                    <a:pos x="49" y="100"/>
                  </a:cxn>
                  <a:cxn ang="0">
                    <a:pos x="61" y="100"/>
                  </a:cxn>
                  <a:cxn ang="0">
                    <a:pos x="69" y="97"/>
                  </a:cxn>
                  <a:cxn ang="0">
                    <a:pos x="77" y="92"/>
                  </a:cxn>
                  <a:cxn ang="0">
                    <a:pos x="85" y="85"/>
                  </a:cxn>
                  <a:cxn ang="0">
                    <a:pos x="85" y="85"/>
                  </a:cxn>
                  <a:cxn ang="0">
                    <a:pos x="91" y="78"/>
                  </a:cxn>
                  <a:cxn ang="0">
                    <a:pos x="96" y="70"/>
                  </a:cxn>
                  <a:cxn ang="0">
                    <a:pos x="99" y="60"/>
                  </a:cxn>
                  <a:cxn ang="0">
                    <a:pos x="101" y="50"/>
                  </a:cxn>
                  <a:cxn ang="0">
                    <a:pos x="101" y="50"/>
                  </a:cxn>
                  <a:cxn ang="0">
                    <a:pos x="99" y="40"/>
                  </a:cxn>
                  <a:cxn ang="0">
                    <a:pos x="96" y="32"/>
                  </a:cxn>
                  <a:cxn ang="0">
                    <a:pos x="91" y="24"/>
                  </a:cxn>
                  <a:cxn ang="0">
                    <a:pos x="85" y="16"/>
                  </a:cxn>
                  <a:cxn ang="0">
                    <a:pos x="85" y="16"/>
                  </a:cxn>
                </a:cxnLst>
                <a:rect l="0" t="0" r="r" b="b"/>
                <a:pathLst>
                  <a:path w="101" h="100">
                    <a:moveTo>
                      <a:pt x="85" y="16"/>
                    </a:moveTo>
                    <a:lnTo>
                      <a:pt x="85" y="16"/>
                    </a:lnTo>
                    <a:lnTo>
                      <a:pt x="77" y="10"/>
                    </a:lnTo>
                    <a:lnTo>
                      <a:pt x="69" y="5"/>
                    </a:lnTo>
                    <a:lnTo>
                      <a:pt x="61" y="2"/>
                    </a:lnTo>
                    <a:lnTo>
                      <a:pt x="49" y="0"/>
                    </a:lnTo>
                    <a:lnTo>
                      <a:pt x="41" y="2"/>
                    </a:lnTo>
                    <a:lnTo>
                      <a:pt x="31" y="5"/>
                    </a:lnTo>
                    <a:lnTo>
                      <a:pt x="23" y="10"/>
                    </a:lnTo>
                    <a:lnTo>
                      <a:pt x="15" y="16"/>
                    </a:lnTo>
                    <a:lnTo>
                      <a:pt x="9" y="24"/>
                    </a:lnTo>
                    <a:lnTo>
                      <a:pt x="4" y="32"/>
                    </a:lnTo>
                    <a:lnTo>
                      <a:pt x="1" y="40"/>
                    </a:lnTo>
                    <a:lnTo>
                      <a:pt x="0" y="50"/>
                    </a:lnTo>
                    <a:lnTo>
                      <a:pt x="1" y="60"/>
                    </a:lnTo>
                    <a:lnTo>
                      <a:pt x="4" y="70"/>
                    </a:lnTo>
                    <a:lnTo>
                      <a:pt x="9" y="78"/>
                    </a:lnTo>
                    <a:lnTo>
                      <a:pt x="15" y="85"/>
                    </a:lnTo>
                    <a:lnTo>
                      <a:pt x="23" y="92"/>
                    </a:lnTo>
                    <a:lnTo>
                      <a:pt x="31" y="97"/>
                    </a:lnTo>
                    <a:lnTo>
                      <a:pt x="41" y="100"/>
                    </a:lnTo>
                    <a:lnTo>
                      <a:pt x="49" y="100"/>
                    </a:lnTo>
                    <a:lnTo>
                      <a:pt x="61" y="100"/>
                    </a:lnTo>
                    <a:lnTo>
                      <a:pt x="69" y="97"/>
                    </a:lnTo>
                    <a:lnTo>
                      <a:pt x="77" y="92"/>
                    </a:lnTo>
                    <a:lnTo>
                      <a:pt x="85" y="85"/>
                    </a:lnTo>
                    <a:lnTo>
                      <a:pt x="91" y="78"/>
                    </a:lnTo>
                    <a:lnTo>
                      <a:pt x="96" y="70"/>
                    </a:lnTo>
                    <a:lnTo>
                      <a:pt x="99" y="60"/>
                    </a:lnTo>
                    <a:lnTo>
                      <a:pt x="101" y="50"/>
                    </a:lnTo>
                    <a:lnTo>
                      <a:pt x="99" y="40"/>
                    </a:lnTo>
                    <a:lnTo>
                      <a:pt x="96" y="32"/>
                    </a:lnTo>
                    <a:lnTo>
                      <a:pt x="91" y="24"/>
                    </a:lnTo>
                    <a:lnTo>
                      <a:pt x="85" y="16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528" name="Freeform 33"/>
              <p:cNvSpPr>
                <a:spLocks noChangeArrowheads="1"/>
              </p:cNvSpPr>
              <p:nvPr/>
            </p:nvSpPr>
            <p:spPr bwMode="auto">
              <a:xfrm>
                <a:off x="385" y="1309"/>
                <a:ext cx="51" cy="50"/>
              </a:xfrm>
              <a:custGeom>
                <a:avLst/>
                <a:gdLst/>
                <a:ahLst/>
                <a:cxnLst>
                  <a:cxn ang="0">
                    <a:pos x="85" y="16"/>
                  </a:cxn>
                  <a:cxn ang="0">
                    <a:pos x="85" y="16"/>
                  </a:cxn>
                  <a:cxn ang="0">
                    <a:pos x="77" y="10"/>
                  </a:cxn>
                  <a:cxn ang="0">
                    <a:pos x="69" y="5"/>
                  </a:cxn>
                  <a:cxn ang="0">
                    <a:pos x="61" y="2"/>
                  </a:cxn>
                  <a:cxn ang="0">
                    <a:pos x="49" y="0"/>
                  </a:cxn>
                  <a:cxn ang="0">
                    <a:pos x="49" y="0"/>
                  </a:cxn>
                  <a:cxn ang="0">
                    <a:pos x="41" y="2"/>
                  </a:cxn>
                  <a:cxn ang="0">
                    <a:pos x="31" y="5"/>
                  </a:cxn>
                  <a:cxn ang="0">
                    <a:pos x="23" y="10"/>
                  </a:cxn>
                  <a:cxn ang="0">
                    <a:pos x="15" y="16"/>
                  </a:cxn>
                  <a:cxn ang="0">
                    <a:pos x="15" y="16"/>
                  </a:cxn>
                  <a:cxn ang="0">
                    <a:pos x="9" y="24"/>
                  </a:cxn>
                  <a:cxn ang="0">
                    <a:pos x="4" y="32"/>
                  </a:cxn>
                  <a:cxn ang="0">
                    <a:pos x="1" y="40"/>
                  </a:cxn>
                  <a:cxn ang="0">
                    <a:pos x="0" y="50"/>
                  </a:cxn>
                  <a:cxn ang="0">
                    <a:pos x="0" y="50"/>
                  </a:cxn>
                  <a:cxn ang="0">
                    <a:pos x="1" y="60"/>
                  </a:cxn>
                  <a:cxn ang="0">
                    <a:pos x="4" y="70"/>
                  </a:cxn>
                  <a:cxn ang="0">
                    <a:pos x="9" y="78"/>
                  </a:cxn>
                  <a:cxn ang="0">
                    <a:pos x="15" y="85"/>
                  </a:cxn>
                  <a:cxn ang="0">
                    <a:pos x="15" y="85"/>
                  </a:cxn>
                  <a:cxn ang="0">
                    <a:pos x="23" y="92"/>
                  </a:cxn>
                  <a:cxn ang="0">
                    <a:pos x="31" y="97"/>
                  </a:cxn>
                  <a:cxn ang="0">
                    <a:pos x="41" y="100"/>
                  </a:cxn>
                  <a:cxn ang="0">
                    <a:pos x="49" y="101"/>
                  </a:cxn>
                  <a:cxn ang="0">
                    <a:pos x="49" y="101"/>
                  </a:cxn>
                  <a:cxn ang="0">
                    <a:pos x="61" y="100"/>
                  </a:cxn>
                  <a:cxn ang="0">
                    <a:pos x="69" y="97"/>
                  </a:cxn>
                  <a:cxn ang="0">
                    <a:pos x="77" y="92"/>
                  </a:cxn>
                  <a:cxn ang="0">
                    <a:pos x="85" y="85"/>
                  </a:cxn>
                  <a:cxn ang="0">
                    <a:pos x="85" y="85"/>
                  </a:cxn>
                  <a:cxn ang="0">
                    <a:pos x="91" y="78"/>
                  </a:cxn>
                  <a:cxn ang="0">
                    <a:pos x="96" y="70"/>
                  </a:cxn>
                  <a:cxn ang="0">
                    <a:pos x="99" y="60"/>
                  </a:cxn>
                  <a:cxn ang="0">
                    <a:pos x="101" y="50"/>
                  </a:cxn>
                  <a:cxn ang="0">
                    <a:pos x="101" y="50"/>
                  </a:cxn>
                  <a:cxn ang="0">
                    <a:pos x="99" y="40"/>
                  </a:cxn>
                  <a:cxn ang="0">
                    <a:pos x="96" y="32"/>
                  </a:cxn>
                  <a:cxn ang="0">
                    <a:pos x="91" y="24"/>
                  </a:cxn>
                  <a:cxn ang="0">
                    <a:pos x="85" y="16"/>
                  </a:cxn>
                  <a:cxn ang="0">
                    <a:pos x="85" y="16"/>
                  </a:cxn>
                </a:cxnLst>
                <a:rect l="0" t="0" r="r" b="b"/>
                <a:pathLst>
                  <a:path w="101" h="101">
                    <a:moveTo>
                      <a:pt x="85" y="16"/>
                    </a:moveTo>
                    <a:lnTo>
                      <a:pt x="85" y="16"/>
                    </a:lnTo>
                    <a:lnTo>
                      <a:pt x="77" y="10"/>
                    </a:lnTo>
                    <a:lnTo>
                      <a:pt x="69" y="5"/>
                    </a:lnTo>
                    <a:lnTo>
                      <a:pt x="61" y="2"/>
                    </a:lnTo>
                    <a:lnTo>
                      <a:pt x="49" y="0"/>
                    </a:lnTo>
                    <a:lnTo>
                      <a:pt x="41" y="2"/>
                    </a:lnTo>
                    <a:lnTo>
                      <a:pt x="31" y="5"/>
                    </a:lnTo>
                    <a:lnTo>
                      <a:pt x="23" y="10"/>
                    </a:lnTo>
                    <a:lnTo>
                      <a:pt x="15" y="16"/>
                    </a:lnTo>
                    <a:lnTo>
                      <a:pt x="9" y="24"/>
                    </a:lnTo>
                    <a:lnTo>
                      <a:pt x="4" y="32"/>
                    </a:lnTo>
                    <a:lnTo>
                      <a:pt x="1" y="40"/>
                    </a:lnTo>
                    <a:lnTo>
                      <a:pt x="0" y="50"/>
                    </a:lnTo>
                    <a:lnTo>
                      <a:pt x="1" y="60"/>
                    </a:lnTo>
                    <a:lnTo>
                      <a:pt x="4" y="70"/>
                    </a:lnTo>
                    <a:lnTo>
                      <a:pt x="9" y="78"/>
                    </a:lnTo>
                    <a:lnTo>
                      <a:pt x="15" y="85"/>
                    </a:lnTo>
                    <a:lnTo>
                      <a:pt x="23" y="92"/>
                    </a:lnTo>
                    <a:lnTo>
                      <a:pt x="31" y="97"/>
                    </a:lnTo>
                    <a:lnTo>
                      <a:pt x="41" y="100"/>
                    </a:lnTo>
                    <a:lnTo>
                      <a:pt x="49" y="101"/>
                    </a:lnTo>
                    <a:lnTo>
                      <a:pt x="61" y="100"/>
                    </a:lnTo>
                    <a:lnTo>
                      <a:pt x="69" y="97"/>
                    </a:lnTo>
                    <a:lnTo>
                      <a:pt x="77" y="92"/>
                    </a:lnTo>
                    <a:lnTo>
                      <a:pt x="85" y="85"/>
                    </a:lnTo>
                    <a:lnTo>
                      <a:pt x="91" y="78"/>
                    </a:lnTo>
                    <a:lnTo>
                      <a:pt x="96" y="70"/>
                    </a:lnTo>
                    <a:lnTo>
                      <a:pt x="99" y="60"/>
                    </a:lnTo>
                    <a:lnTo>
                      <a:pt x="101" y="50"/>
                    </a:lnTo>
                    <a:lnTo>
                      <a:pt x="99" y="40"/>
                    </a:lnTo>
                    <a:lnTo>
                      <a:pt x="96" y="32"/>
                    </a:lnTo>
                    <a:lnTo>
                      <a:pt x="91" y="24"/>
                    </a:lnTo>
                    <a:lnTo>
                      <a:pt x="85" y="16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529" name="Freeform 34"/>
              <p:cNvSpPr>
                <a:spLocks noChangeArrowheads="1"/>
              </p:cNvSpPr>
              <p:nvPr/>
            </p:nvSpPr>
            <p:spPr bwMode="auto">
              <a:xfrm>
                <a:off x="385" y="1386"/>
                <a:ext cx="51" cy="50"/>
              </a:xfrm>
              <a:custGeom>
                <a:avLst/>
                <a:gdLst/>
                <a:ahLst/>
                <a:cxnLst>
                  <a:cxn ang="0">
                    <a:pos x="85" y="17"/>
                  </a:cxn>
                  <a:cxn ang="0">
                    <a:pos x="85" y="17"/>
                  </a:cxn>
                  <a:cxn ang="0">
                    <a:pos x="77" y="10"/>
                  </a:cxn>
                  <a:cxn ang="0">
                    <a:pos x="69" y="5"/>
                  </a:cxn>
                  <a:cxn ang="0">
                    <a:pos x="61" y="2"/>
                  </a:cxn>
                  <a:cxn ang="0">
                    <a:pos x="49" y="0"/>
                  </a:cxn>
                  <a:cxn ang="0">
                    <a:pos x="49" y="0"/>
                  </a:cxn>
                  <a:cxn ang="0">
                    <a:pos x="41" y="2"/>
                  </a:cxn>
                  <a:cxn ang="0">
                    <a:pos x="31" y="5"/>
                  </a:cxn>
                  <a:cxn ang="0">
                    <a:pos x="23" y="10"/>
                  </a:cxn>
                  <a:cxn ang="0">
                    <a:pos x="15" y="17"/>
                  </a:cxn>
                  <a:cxn ang="0">
                    <a:pos x="15" y="17"/>
                  </a:cxn>
                  <a:cxn ang="0">
                    <a:pos x="9" y="24"/>
                  </a:cxn>
                  <a:cxn ang="0">
                    <a:pos x="4" y="32"/>
                  </a:cxn>
                  <a:cxn ang="0">
                    <a:pos x="1" y="41"/>
                  </a:cxn>
                  <a:cxn ang="0">
                    <a:pos x="0" y="50"/>
                  </a:cxn>
                  <a:cxn ang="0">
                    <a:pos x="0" y="50"/>
                  </a:cxn>
                  <a:cxn ang="0">
                    <a:pos x="1" y="60"/>
                  </a:cxn>
                  <a:cxn ang="0">
                    <a:pos x="4" y="70"/>
                  </a:cxn>
                  <a:cxn ang="0">
                    <a:pos x="9" y="78"/>
                  </a:cxn>
                  <a:cxn ang="0">
                    <a:pos x="15" y="86"/>
                  </a:cxn>
                  <a:cxn ang="0">
                    <a:pos x="15" y="86"/>
                  </a:cxn>
                  <a:cxn ang="0">
                    <a:pos x="23" y="93"/>
                  </a:cxn>
                  <a:cxn ang="0">
                    <a:pos x="31" y="98"/>
                  </a:cxn>
                  <a:cxn ang="0">
                    <a:pos x="41" y="100"/>
                  </a:cxn>
                  <a:cxn ang="0">
                    <a:pos x="49" y="101"/>
                  </a:cxn>
                  <a:cxn ang="0">
                    <a:pos x="49" y="101"/>
                  </a:cxn>
                  <a:cxn ang="0">
                    <a:pos x="61" y="100"/>
                  </a:cxn>
                  <a:cxn ang="0">
                    <a:pos x="69" y="98"/>
                  </a:cxn>
                  <a:cxn ang="0">
                    <a:pos x="77" y="93"/>
                  </a:cxn>
                  <a:cxn ang="0">
                    <a:pos x="85" y="86"/>
                  </a:cxn>
                  <a:cxn ang="0">
                    <a:pos x="85" y="86"/>
                  </a:cxn>
                  <a:cxn ang="0">
                    <a:pos x="91" y="78"/>
                  </a:cxn>
                  <a:cxn ang="0">
                    <a:pos x="96" y="70"/>
                  </a:cxn>
                  <a:cxn ang="0">
                    <a:pos x="99" y="60"/>
                  </a:cxn>
                  <a:cxn ang="0">
                    <a:pos x="101" y="50"/>
                  </a:cxn>
                  <a:cxn ang="0">
                    <a:pos x="101" y="50"/>
                  </a:cxn>
                  <a:cxn ang="0">
                    <a:pos x="99" y="41"/>
                  </a:cxn>
                  <a:cxn ang="0">
                    <a:pos x="96" y="32"/>
                  </a:cxn>
                  <a:cxn ang="0">
                    <a:pos x="91" y="24"/>
                  </a:cxn>
                  <a:cxn ang="0">
                    <a:pos x="85" y="17"/>
                  </a:cxn>
                  <a:cxn ang="0">
                    <a:pos x="85" y="17"/>
                  </a:cxn>
                </a:cxnLst>
                <a:rect l="0" t="0" r="r" b="b"/>
                <a:pathLst>
                  <a:path w="101" h="101">
                    <a:moveTo>
                      <a:pt x="85" y="17"/>
                    </a:moveTo>
                    <a:lnTo>
                      <a:pt x="85" y="17"/>
                    </a:lnTo>
                    <a:lnTo>
                      <a:pt x="77" y="10"/>
                    </a:lnTo>
                    <a:lnTo>
                      <a:pt x="69" y="5"/>
                    </a:lnTo>
                    <a:lnTo>
                      <a:pt x="61" y="2"/>
                    </a:lnTo>
                    <a:lnTo>
                      <a:pt x="49" y="0"/>
                    </a:lnTo>
                    <a:lnTo>
                      <a:pt x="41" y="2"/>
                    </a:lnTo>
                    <a:lnTo>
                      <a:pt x="31" y="5"/>
                    </a:lnTo>
                    <a:lnTo>
                      <a:pt x="23" y="10"/>
                    </a:lnTo>
                    <a:lnTo>
                      <a:pt x="15" y="17"/>
                    </a:lnTo>
                    <a:lnTo>
                      <a:pt x="9" y="24"/>
                    </a:lnTo>
                    <a:lnTo>
                      <a:pt x="4" y="32"/>
                    </a:lnTo>
                    <a:lnTo>
                      <a:pt x="1" y="41"/>
                    </a:lnTo>
                    <a:lnTo>
                      <a:pt x="0" y="50"/>
                    </a:lnTo>
                    <a:lnTo>
                      <a:pt x="1" y="60"/>
                    </a:lnTo>
                    <a:lnTo>
                      <a:pt x="4" y="70"/>
                    </a:lnTo>
                    <a:lnTo>
                      <a:pt x="9" y="78"/>
                    </a:lnTo>
                    <a:lnTo>
                      <a:pt x="15" y="86"/>
                    </a:lnTo>
                    <a:lnTo>
                      <a:pt x="23" y="93"/>
                    </a:lnTo>
                    <a:lnTo>
                      <a:pt x="31" y="98"/>
                    </a:lnTo>
                    <a:lnTo>
                      <a:pt x="41" y="100"/>
                    </a:lnTo>
                    <a:lnTo>
                      <a:pt x="49" y="101"/>
                    </a:lnTo>
                    <a:lnTo>
                      <a:pt x="61" y="100"/>
                    </a:lnTo>
                    <a:lnTo>
                      <a:pt x="69" y="98"/>
                    </a:lnTo>
                    <a:lnTo>
                      <a:pt x="77" y="93"/>
                    </a:lnTo>
                    <a:lnTo>
                      <a:pt x="85" y="86"/>
                    </a:lnTo>
                    <a:lnTo>
                      <a:pt x="91" y="78"/>
                    </a:lnTo>
                    <a:lnTo>
                      <a:pt x="96" y="70"/>
                    </a:lnTo>
                    <a:lnTo>
                      <a:pt x="99" y="60"/>
                    </a:lnTo>
                    <a:lnTo>
                      <a:pt x="101" y="50"/>
                    </a:lnTo>
                    <a:lnTo>
                      <a:pt x="99" y="41"/>
                    </a:lnTo>
                    <a:lnTo>
                      <a:pt x="96" y="32"/>
                    </a:lnTo>
                    <a:lnTo>
                      <a:pt x="91" y="24"/>
                    </a:lnTo>
                    <a:lnTo>
                      <a:pt x="85" y="17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530" name="Freeform 35"/>
              <p:cNvSpPr>
                <a:spLocks noChangeArrowheads="1"/>
              </p:cNvSpPr>
              <p:nvPr/>
            </p:nvSpPr>
            <p:spPr bwMode="auto">
              <a:xfrm>
                <a:off x="385" y="1463"/>
                <a:ext cx="51" cy="50"/>
              </a:xfrm>
              <a:custGeom>
                <a:avLst/>
                <a:gdLst/>
                <a:ahLst/>
                <a:cxnLst>
                  <a:cxn ang="0">
                    <a:pos x="85" y="16"/>
                  </a:cxn>
                  <a:cxn ang="0">
                    <a:pos x="85" y="16"/>
                  </a:cxn>
                  <a:cxn ang="0">
                    <a:pos x="77" y="9"/>
                  </a:cxn>
                  <a:cxn ang="0">
                    <a:pos x="69" y="4"/>
                  </a:cxn>
                  <a:cxn ang="0">
                    <a:pos x="61" y="2"/>
                  </a:cxn>
                  <a:cxn ang="0">
                    <a:pos x="49" y="0"/>
                  </a:cxn>
                  <a:cxn ang="0">
                    <a:pos x="49" y="0"/>
                  </a:cxn>
                  <a:cxn ang="0">
                    <a:pos x="41" y="2"/>
                  </a:cxn>
                  <a:cxn ang="0">
                    <a:pos x="31" y="4"/>
                  </a:cxn>
                  <a:cxn ang="0">
                    <a:pos x="23" y="9"/>
                  </a:cxn>
                  <a:cxn ang="0">
                    <a:pos x="15" y="16"/>
                  </a:cxn>
                  <a:cxn ang="0">
                    <a:pos x="15" y="16"/>
                  </a:cxn>
                  <a:cxn ang="0">
                    <a:pos x="9" y="23"/>
                  </a:cxn>
                  <a:cxn ang="0">
                    <a:pos x="4" y="31"/>
                  </a:cxn>
                  <a:cxn ang="0">
                    <a:pos x="1" y="40"/>
                  </a:cxn>
                  <a:cxn ang="0">
                    <a:pos x="0" y="50"/>
                  </a:cxn>
                  <a:cxn ang="0">
                    <a:pos x="0" y="50"/>
                  </a:cxn>
                  <a:cxn ang="0">
                    <a:pos x="1" y="59"/>
                  </a:cxn>
                  <a:cxn ang="0">
                    <a:pos x="4" y="69"/>
                  </a:cxn>
                  <a:cxn ang="0">
                    <a:pos x="9" y="77"/>
                  </a:cxn>
                  <a:cxn ang="0">
                    <a:pos x="15" y="85"/>
                  </a:cxn>
                  <a:cxn ang="0">
                    <a:pos x="15" y="85"/>
                  </a:cxn>
                  <a:cxn ang="0">
                    <a:pos x="23" y="92"/>
                  </a:cxn>
                  <a:cxn ang="0">
                    <a:pos x="31" y="97"/>
                  </a:cxn>
                  <a:cxn ang="0">
                    <a:pos x="41" y="99"/>
                  </a:cxn>
                  <a:cxn ang="0">
                    <a:pos x="49" y="100"/>
                  </a:cxn>
                  <a:cxn ang="0">
                    <a:pos x="49" y="100"/>
                  </a:cxn>
                  <a:cxn ang="0">
                    <a:pos x="61" y="99"/>
                  </a:cxn>
                  <a:cxn ang="0">
                    <a:pos x="69" y="97"/>
                  </a:cxn>
                  <a:cxn ang="0">
                    <a:pos x="77" y="92"/>
                  </a:cxn>
                  <a:cxn ang="0">
                    <a:pos x="85" y="85"/>
                  </a:cxn>
                  <a:cxn ang="0">
                    <a:pos x="85" y="85"/>
                  </a:cxn>
                  <a:cxn ang="0">
                    <a:pos x="91" y="77"/>
                  </a:cxn>
                  <a:cxn ang="0">
                    <a:pos x="96" y="69"/>
                  </a:cxn>
                  <a:cxn ang="0">
                    <a:pos x="99" y="59"/>
                  </a:cxn>
                  <a:cxn ang="0">
                    <a:pos x="101" y="50"/>
                  </a:cxn>
                  <a:cxn ang="0">
                    <a:pos x="101" y="50"/>
                  </a:cxn>
                  <a:cxn ang="0">
                    <a:pos x="99" y="40"/>
                  </a:cxn>
                  <a:cxn ang="0">
                    <a:pos x="96" y="31"/>
                  </a:cxn>
                  <a:cxn ang="0">
                    <a:pos x="91" y="23"/>
                  </a:cxn>
                  <a:cxn ang="0">
                    <a:pos x="85" y="16"/>
                  </a:cxn>
                  <a:cxn ang="0">
                    <a:pos x="85" y="16"/>
                  </a:cxn>
                </a:cxnLst>
                <a:rect l="0" t="0" r="r" b="b"/>
                <a:pathLst>
                  <a:path w="101" h="100">
                    <a:moveTo>
                      <a:pt x="85" y="16"/>
                    </a:moveTo>
                    <a:lnTo>
                      <a:pt x="85" y="16"/>
                    </a:lnTo>
                    <a:lnTo>
                      <a:pt x="77" y="9"/>
                    </a:lnTo>
                    <a:lnTo>
                      <a:pt x="69" y="4"/>
                    </a:lnTo>
                    <a:lnTo>
                      <a:pt x="61" y="2"/>
                    </a:lnTo>
                    <a:lnTo>
                      <a:pt x="49" y="0"/>
                    </a:lnTo>
                    <a:lnTo>
                      <a:pt x="41" y="2"/>
                    </a:lnTo>
                    <a:lnTo>
                      <a:pt x="31" y="4"/>
                    </a:lnTo>
                    <a:lnTo>
                      <a:pt x="23" y="9"/>
                    </a:lnTo>
                    <a:lnTo>
                      <a:pt x="15" y="16"/>
                    </a:lnTo>
                    <a:lnTo>
                      <a:pt x="9" y="23"/>
                    </a:lnTo>
                    <a:lnTo>
                      <a:pt x="4" y="31"/>
                    </a:lnTo>
                    <a:lnTo>
                      <a:pt x="1" y="40"/>
                    </a:lnTo>
                    <a:lnTo>
                      <a:pt x="0" y="50"/>
                    </a:lnTo>
                    <a:lnTo>
                      <a:pt x="1" y="59"/>
                    </a:lnTo>
                    <a:lnTo>
                      <a:pt x="4" y="69"/>
                    </a:lnTo>
                    <a:lnTo>
                      <a:pt x="9" y="77"/>
                    </a:lnTo>
                    <a:lnTo>
                      <a:pt x="15" y="85"/>
                    </a:lnTo>
                    <a:lnTo>
                      <a:pt x="23" y="92"/>
                    </a:lnTo>
                    <a:lnTo>
                      <a:pt x="31" y="97"/>
                    </a:lnTo>
                    <a:lnTo>
                      <a:pt x="41" y="99"/>
                    </a:lnTo>
                    <a:lnTo>
                      <a:pt x="49" y="100"/>
                    </a:lnTo>
                    <a:lnTo>
                      <a:pt x="61" y="99"/>
                    </a:lnTo>
                    <a:lnTo>
                      <a:pt x="69" y="97"/>
                    </a:lnTo>
                    <a:lnTo>
                      <a:pt x="77" y="92"/>
                    </a:lnTo>
                    <a:lnTo>
                      <a:pt x="85" y="85"/>
                    </a:lnTo>
                    <a:lnTo>
                      <a:pt x="91" y="77"/>
                    </a:lnTo>
                    <a:lnTo>
                      <a:pt x="96" y="69"/>
                    </a:lnTo>
                    <a:lnTo>
                      <a:pt x="99" y="59"/>
                    </a:lnTo>
                    <a:lnTo>
                      <a:pt x="101" y="50"/>
                    </a:lnTo>
                    <a:lnTo>
                      <a:pt x="99" y="40"/>
                    </a:lnTo>
                    <a:lnTo>
                      <a:pt x="96" y="31"/>
                    </a:lnTo>
                    <a:lnTo>
                      <a:pt x="91" y="23"/>
                    </a:lnTo>
                    <a:lnTo>
                      <a:pt x="85" y="16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531" name="Freeform 36"/>
              <p:cNvSpPr>
                <a:spLocks noChangeArrowheads="1"/>
              </p:cNvSpPr>
              <p:nvPr/>
            </p:nvSpPr>
            <p:spPr bwMode="auto">
              <a:xfrm>
                <a:off x="385" y="1540"/>
                <a:ext cx="51" cy="50"/>
              </a:xfrm>
              <a:custGeom>
                <a:avLst/>
                <a:gdLst/>
                <a:ahLst/>
                <a:cxnLst>
                  <a:cxn ang="0">
                    <a:pos x="85" y="16"/>
                  </a:cxn>
                  <a:cxn ang="0">
                    <a:pos x="85" y="16"/>
                  </a:cxn>
                  <a:cxn ang="0">
                    <a:pos x="77" y="9"/>
                  </a:cxn>
                  <a:cxn ang="0">
                    <a:pos x="69" y="4"/>
                  </a:cxn>
                  <a:cxn ang="0">
                    <a:pos x="61" y="2"/>
                  </a:cxn>
                  <a:cxn ang="0">
                    <a:pos x="49" y="0"/>
                  </a:cxn>
                  <a:cxn ang="0">
                    <a:pos x="49" y="0"/>
                  </a:cxn>
                  <a:cxn ang="0">
                    <a:pos x="41" y="2"/>
                  </a:cxn>
                  <a:cxn ang="0">
                    <a:pos x="31" y="4"/>
                  </a:cxn>
                  <a:cxn ang="0">
                    <a:pos x="23" y="9"/>
                  </a:cxn>
                  <a:cxn ang="0">
                    <a:pos x="15" y="16"/>
                  </a:cxn>
                  <a:cxn ang="0">
                    <a:pos x="15" y="16"/>
                  </a:cxn>
                  <a:cxn ang="0">
                    <a:pos x="9" y="23"/>
                  </a:cxn>
                  <a:cxn ang="0">
                    <a:pos x="4" y="31"/>
                  </a:cxn>
                  <a:cxn ang="0">
                    <a:pos x="1" y="40"/>
                  </a:cxn>
                  <a:cxn ang="0">
                    <a:pos x="0" y="50"/>
                  </a:cxn>
                  <a:cxn ang="0">
                    <a:pos x="0" y="50"/>
                  </a:cxn>
                  <a:cxn ang="0">
                    <a:pos x="1" y="59"/>
                  </a:cxn>
                  <a:cxn ang="0">
                    <a:pos x="4" y="69"/>
                  </a:cxn>
                  <a:cxn ang="0">
                    <a:pos x="9" y="77"/>
                  </a:cxn>
                  <a:cxn ang="0">
                    <a:pos x="15" y="85"/>
                  </a:cxn>
                  <a:cxn ang="0">
                    <a:pos x="15" y="85"/>
                  </a:cxn>
                  <a:cxn ang="0">
                    <a:pos x="23" y="92"/>
                  </a:cxn>
                  <a:cxn ang="0">
                    <a:pos x="31" y="97"/>
                  </a:cxn>
                  <a:cxn ang="0">
                    <a:pos x="41" y="99"/>
                  </a:cxn>
                  <a:cxn ang="0">
                    <a:pos x="49" y="100"/>
                  </a:cxn>
                  <a:cxn ang="0">
                    <a:pos x="49" y="100"/>
                  </a:cxn>
                  <a:cxn ang="0">
                    <a:pos x="61" y="99"/>
                  </a:cxn>
                  <a:cxn ang="0">
                    <a:pos x="69" y="97"/>
                  </a:cxn>
                  <a:cxn ang="0">
                    <a:pos x="77" y="92"/>
                  </a:cxn>
                  <a:cxn ang="0">
                    <a:pos x="85" y="85"/>
                  </a:cxn>
                  <a:cxn ang="0">
                    <a:pos x="85" y="85"/>
                  </a:cxn>
                  <a:cxn ang="0">
                    <a:pos x="91" y="77"/>
                  </a:cxn>
                  <a:cxn ang="0">
                    <a:pos x="96" y="69"/>
                  </a:cxn>
                  <a:cxn ang="0">
                    <a:pos x="99" y="59"/>
                  </a:cxn>
                  <a:cxn ang="0">
                    <a:pos x="101" y="50"/>
                  </a:cxn>
                  <a:cxn ang="0">
                    <a:pos x="101" y="50"/>
                  </a:cxn>
                  <a:cxn ang="0">
                    <a:pos x="99" y="40"/>
                  </a:cxn>
                  <a:cxn ang="0">
                    <a:pos x="96" y="31"/>
                  </a:cxn>
                  <a:cxn ang="0">
                    <a:pos x="91" y="23"/>
                  </a:cxn>
                  <a:cxn ang="0">
                    <a:pos x="85" y="16"/>
                  </a:cxn>
                  <a:cxn ang="0">
                    <a:pos x="85" y="16"/>
                  </a:cxn>
                </a:cxnLst>
                <a:rect l="0" t="0" r="r" b="b"/>
                <a:pathLst>
                  <a:path w="101" h="100">
                    <a:moveTo>
                      <a:pt x="85" y="16"/>
                    </a:moveTo>
                    <a:lnTo>
                      <a:pt x="85" y="16"/>
                    </a:lnTo>
                    <a:lnTo>
                      <a:pt x="77" y="9"/>
                    </a:lnTo>
                    <a:lnTo>
                      <a:pt x="69" y="4"/>
                    </a:lnTo>
                    <a:lnTo>
                      <a:pt x="61" y="2"/>
                    </a:lnTo>
                    <a:lnTo>
                      <a:pt x="49" y="0"/>
                    </a:lnTo>
                    <a:lnTo>
                      <a:pt x="41" y="2"/>
                    </a:lnTo>
                    <a:lnTo>
                      <a:pt x="31" y="4"/>
                    </a:lnTo>
                    <a:lnTo>
                      <a:pt x="23" y="9"/>
                    </a:lnTo>
                    <a:lnTo>
                      <a:pt x="15" y="16"/>
                    </a:lnTo>
                    <a:lnTo>
                      <a:pt x="9" y="23"/>
                    </a:lnTo>
                    <a:lnTo>
                      <a:pt x="4" y="31"/>
                    </a:lnTo>
                    <a:lnTo>
                      <a:pt x="1" y="40"/>
                    </a:lnTo>
                    <a:lnTo>
                      <a:pt x="0" y="50"/>
                    </a:lnTo>
                    <a:lnTo>
                      <a:pt x="1" y="59"/>
                    </a:lnTo>
                    <a:lnTo>
                      <a:pt x="4" y="69"/>
                    </a:lnTo>
                    <a:lnTo>
                      <a:pt x="9" y="77"/>
                    </a:lnTo>
                    <a:lnTo>
                      <a:pt x="15" y="85"/>
                    </a:lnTo>
                    <a:lnTo>
                      <a:pt x="23" y="92"/>
                    </a:lnTo>
                    <a:lnTo>
                      <a:pt x="31" y="97"/>
                    </a:lnTo>
                    <a:lnTo>
                      <a:pt x="41" y="99"/>
                    </a:lnTo>
                    <a:lnTo>
                      <a:pt x="49" y="100"/>
                    </a:lnTo>
                    <a:lnTo>
                      <a:pt x="61" y="99"/>
                    </a:lnTo>
                    <a:lnTo>
                      <a:pt x="69" y="97"/>
                    </a:lnTo>
                    <a:lnTo>
                      <a:pt x="77" y="92"/>
                    </a:lnTo>
                    <a:lnTo>
                      <a:pt x="85" y="85"/>
                    </a:lnTo>
                    <a:lnTo>
                      <a:pt x="91" y="77"/>
                    </a:lnTo>
                    <a:lnTo>
                      <a:pt x="96" y="69"/>
                    </a:lnTo>
                    <a:lnTo>
                      <a:pt x="99" y="59"/>
                    </a:lnTo>
                    <a:lnTo>
                      <a:pt x="101" y="50"/>
                    </a:lnTo>
                    <a:lnTo>
                      <a:pt x="99" y="40"/>
                    </a:lnTo>
                    <a:lnTo>
                      <a:pt x="96" y="31"/>
                    </a:lnTo>
                    <a:lnTo>
                      <a:pt x="91" y="23"/>
                    </a:lnTo>
                    <a:lnTo>
                      <a:pt x="85" y="16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532" name="Freeform 37"/>
              <p:cNvSpPr>
                <a:spLocks noChangeArrowheads="1"/>
              </p:cNvSpPr>
              <p:nvPr/>
            </p:nvSpPr>
            <p:spPr bwMode="auto">
              <a:xfrm>
                <a:off x="463" y="1309"/>
                <a:ext cx="50" cy="50"/>
              </a:xfrm>
              <a:custGeom>
                <a:avLst/>
                <a:gdLst/>
                <a:ahLst/>
                <a:cxnLst>
                  <a:cxn ang="0">
                    <a:pos x="84" y="16"/>
                  </a:cxn>
                  <a:cxn ang="0">
                    <a:pos x="84" y="16"/>
                  </a:cxn>
                  <a:cxn ang="0">
                    <a:pos x="76" y="10"/>
                  </a:cxn>
                  <a:cxn ang="0">
                    <a:pos x="68" y="5"/>
                  </a:cxn>
                  <a:cxn ang="0">
                    <a:pos x="60" y="2"/>
                  </a:cxn>
                  <a:cxn ang="0">
                    <a:pos x="48" y="0"/>
                  </a:cxn>
                  <a:cxn ang="0">
                    <a:pos x="48" y="0"/>
                  </a:cxn>
                  <a:cxn ang="0">
                    <a:pos x="40" y="2"/>
                  </a:cxn>
                  <a:cxn ang="0">
                    <a:pos x="30" y="5"/>
                  </a:cxn>
                  <a:cxn ang="0">
                    <a:pos x="22" y="10"/>
                  </a:cxn>
                  <a:cxn ang="0">
                    <a:pos x="15" y="16"/>
                  </a:cxn>
                  <a:cxn ang="0">
                    <a:pos x="15" y="16"/>
                  </a:cxn>
                  <a:cxn ang="0">
                    <a:pos x="8" y="24"/>
                  </a:cxn>
                  <a:cxn ang="0">
                    <a:pos x="3" y="32"/>
                  </a:cxn>
                  <a:cxn ang="0">
                    <a:pos x="0" y="40"/>
                  </a:cxn>
                  <a:cxn ang="0">
                    <a:pos x="0" y="50"/>
                  </a:cxn>
                  <a:cxn ang="0">
                    <a:pos x="0" y="50"/>
                  </a:cxn>
                  <a:cxn ang="0">
                    <a:pos x="0" y="60"/>
                  </a:cxn>
                  <a:cxn ang="0">
                    <a:pos x="3" y="70"/>
                  </a:cxn>
                  <a:cxn ang="0">
                    <a:pos x="8" y="78"/>
                  </a:cxn>
                  <a:cxn ang="0">
                    <a:pos x="15" y="85"/>
                  </a:cxn>
                  <a:cxn ang="0">
                    <a:pos x="15" y="85"/>
                  </a:cxn>
                  <a:cxn ang="0">
                    <a:pos x="22" y="92"/>
                  </a:cxn>
                  <a:cxn ang="0">
                    <a:pos x="30" y="97"/>
                  </a:cxn>
                  <a:cxn ang="0">
                    <a:pos x="40" y="100"/>
                  </a:cxn>
                  <a:cxn ang="0">
                    <a:pos x="48" y="101"/>
                  </a:cxn>
                  <a:cxn ang="0">
                    <a:pos x="48" y="101"/>
                  </a:cxn>
                  <a:cxn ang="0">
                    <a:pos x="60" y="100"/>
                  </a:cxn>
                  <a:cxn ang="0">
                    <a:pos x="68" y="97"/>
                  </a:cxn>
                  <a:cxn ang="0">
                    <a:pos x="76" y="92"/>
                  </a:cxn>
                  <a:cxn ang="0">
                    <a:pos x="84" y="85"/>
                  </a:cxn>
                  <a:cxn ang="0">
                    <a:pos x="84" y="85"/>
                  </a:cxn>
                  <a:cxn ang="0">
                    <a:pos x="91" y="78"/>
                  </a:cxn>
                  <a:cxn ang="0">
                    <a:pos x="96" y="70"/>
                  </a:cxn>
                  <a:cxn ang="0">
                    <a:pos x="98" y="60"/>
                  </a:cxn>
                  <a:cxn ang="0">
                    <a:pos x="100" y="50"/>
                  </a:cxn>
                  <a:cxn ang="0">
                    <a:pos x="100" y="50"/>
                  </a:cxn>
                  <a:cxn ang="0">
                    <a:pos x="98" y="40"/>
                  </a:cxn>
                  <a:cxn ang="0">
                    <a:pos x="96" y="32"/>
                  </a:cxn>
                  <a:cxn ang="0">
                    <a:pos x="91" y="24"/>
                  </a:cxn>
                  <a:cxn ang="0">
                    <a:pos x="84" y="16"/>
                  </a:cxn>
                  <a:cxn ang="0">
                    <a:pos x="84" y="16"/>
                  </a:cxn>
                </a:cxnLst>
                <a:rect l="0" t="0" r="r" b="b"/>
                <a:pathLst>
                  <a:path w="100" h="101">
                    <a:moveTo>
                      <a:pt x="84" y="16"/>
                    </a:moveTo>
                    <a:lnTo>
                      <a:pt x="84" y="16"/>
                    </a:lnTo>
                    <a:lnTo>
                      <a:pt x="76" y="10"/>
                    </a:lnTo>
                    <a:lnTo>
                      <a:pt x="68" y="5"/>
                    </a:lnTo>
                    <a:lnTo>
                      <a:pt x="60" y="2"/>
                    </a:lnTo>
                    <a:lnTo>
                      <a:pt x="48" y="0"/>
                    </a:lnTo>
                    <a:lnTo>
                      <a:pt x="40" y="2"/>
                    </a:lnTo>
                    <a:lnTo>
                      <a:pt x="30" y="5"/>
                    </a:lnTo>
                    <a:lnTo>
                      <a:pt x="22" y="10"/>
                    </a:lnTo>
                    <a:lnTo>
                      <a:pt x="15" y="16"/>
                    </a:lnTo>
                    <a:lnTo>
                      <a:pt x="8" y="24"/>
                    </a:lnTo>
                    <a:lnTo>
                      <a:pt x="3" y="32"/>
                    </a:lnTo>
                    <a:lnTo>
                      <a:pt x="0" y="40"/>
                    </a:lnTo>
                    <a:lnTo>
                      <a:pt x="0" y="50"/>
                    </a:lnTo>
                    <a:lnTo>
                      <a:pt x="0" y="60"/>
                    </a:lnTo>
                    <a:lnTo>
                      <a:pt x="3" y="70"/>
                    </a:lnTo>
                    <a:lnTo>
                      <a:pt x="8" y="78"/>
                    </a:lnTo>
                    <a:lnTo>
                      <a:pt x="15" y="85"/>
                    </a:lnTo>
                    <a:lnTo>
                      <a:pt x="22" y="92"/>
                    </a:lnTo>
                    <a:lnTo>
                      <a:pt x="30" y="97"/>
                    </a:lnTo>
                    <a:lnTo>
                      <a:pt x="40" y="100"/>
                    </a:lnTo>
                    <a:lnTo>
                      <a:pt x="48" y="101"/>
                    </a:lnTo>
                    <a:lnTo>
                      <a:pt x="60" y="100"/>
                    </a:lnTo>
                    <a:lnTo>
                      <a:pt x="68" y="97"/>
                    </a:lnTo>
                    <a:lnTo>
                      <a:pt x="76" y="92"/>
                    </a:lnTo>
                    <a:lnTo>
                      <a:pt x="84" y="85"/>
                    </a:lnTo>
                    <a:lnTo>
                      <a:pt x="91" y="78"/>
                    </a:lnTo>
                    <a:lnTo>
                      <a:pt x="96" y="70"/>
                    </a:lnTo>
                    <a:lnTo>
                      <a:pt x="98" y="60"/>
                    </a:lnTo>
                    <a:lnTo>
                      <a:pt x="100" y="50"/>
                    </a:lnTo>
                    <a:lnTo>
                      <a:pt x="98" y="40"/>
                    </a:lnTo>
                    <a:lnTo>
                      <a:pt x="96" y="32"/>
                    </a:lnTo>
                    <a:lnTo>
                      <a:pt x="91" y="24"/>
                    </a:lnTo>
                    <a:lnTo>
                      <a:pt x="84" y="16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533" name="Freeform 38"/>
              <p:cNvSpPr>
                <a:spLocks noChangeArrowheads="1"/>
              </p:cNvSpPr>
              <p:nvPr/>
            </p:nvSpPr>
            <p:spPr bwMode="auto">
              <a:xfrm>
                <a:off x="463" y="1386"/>
                <a:ext cx="50" cy="50"/>
              </a:xfrm>
              <a:custGeom>
                <a:avLst/>
                <a:gdLst/>
                <a:ahLst/>
                <a:cxnLst>
                  <a:cxn ang="0">
                    <a:pos x="84" y="17"/>
                  </a:cxn>
                  <a:cxn ang="0">
                    <a:pos x="84" y="17"/>
                  </a:cxn>
                  <a:cxn ang="0">
                    <a:pos x="76" y="10"/>
                  </a:cxn>
                  <a:cxn ang="0">
                    <a:pos x="68" y="5"/>
                  </a:cxn>
                  <a:cxn ang="0">
                    <a:pos x="60" y="2"/>
                  </a:cxn>
                  <a:cxn ang="0">
                    <a:pos x="48" y="0"/>
                  </a:cxn>
                  <a:cxn ang="0">
                    <a:pos x="48" y="0"/>
                  </a:cxn>
                  <a:cxn ang="0">
                    <a:pos x="40" y="2"/>
                  </a:cxn>
                  <a:cxn ang="0">
                    <a:pos x="30" y="5"/>
                  </a:cxn>
                  <a:cxn ang="0">
                    <a:pos x="22" y="10"/>
                  </a:cxn>
                  <a:cxn ang="0">
                    <a:pos x="15" y="17"/>
                  </a:cxn>
                  <a:cxn ang="0">
                    <a:pos x="15" y="17"/>
                  </a:cxn>
                  <a:cxn ang="0">
                    <a:pos x="8" y="24"/>
                  </a:cxn>
                  <a:cxn ang="0">
                    <a:pos x="3" y="32"/>
                  </a:cxn>
                  <a:cxn ang="0">
                    <a:pos x="0" y="41"/>
                  </a:cxn>
                  <a:cxn ang="0">
                    <a:pos x="0" y="50"/>
                  </a:cxn>
                  <a:cxn ang="0">
                    <a:pos x="0" y="50"/>
                  </a:cxn>
                  <a:cxn ang="0">
                    <a:pos x="0" y="60"/>
                  </a:cxn>
                  <a:cxn ang="0">
                    <a:pos x="3" y="70"/>
                  </a:cxn>
                  <a:cxn ang="0">
                    <a:pos x="8" y="78"/>
                  </a:cxn>
                  <a:cxn ang="0">
                    <a:pos x="15" y="86"/>
                  </a:cxn>
                  <a:cxn ang="0">
                    <a:pos x="15" y="86"/>
                  </a:cxn>
                  <a:cxn ang="0">
                    <a:pos x="22" y="93"/>
                  </a:cxn>
                  <a:cxn ang="0">
                    <a:pos x="30" y="98"/>
                  </a:cxn>
                  <a:cxn ang="0">
                    <a:pos x="40" y="100"/>
                  </a:cxn>
                  <a:cxn ang="0">
                    <a:pos x="48" y="101"/>
                  </a:cxn>
                  <a:cxn ang="0">
                    <a:pos x="48" y="101"/>
                  </a:cxn>
                  <a:cxn ang="0">
                    <a:pos x="60" y="100"/>
                  </a:cxn>
                  <a:cxn ang="0">
                    <a:pos x="68" y="98"/>
                  </a:cxn>
                  <a:cxn ang="0">
                    <a:pos x="76" y="93"/>
                  </a:cxn>
                  <a:cxn ang="0">
                    <a:pos x="84" y="86"/>
                  </a:cxn>
                  <a:cxn ang="0">
                    <a:pos x="84" y="86"/>
                  </a:cxn>
                  <a:cxn ang="0">
                    <a:pos x="91" y="78"/>
                  </a:cxn>
                  <a:cxn ang="0">
                    <a:pos x="96" y="70"/>
                  </a:cxn>
                  <a:cxn ang="0">
                    <a:pos x="98" y="60"/>
                  </a:cxn>
                  <a:cxn ang="0">
                    <a:pos x="100" y="50"/>
                  </a:cxn>
                  <a:cxn ang="0">
                    <a:pos x="100" y="50"/>
                  </a:cxn>
                  <a:cxn ang="0">
                    <a:pos x="98" y="41"/>
                  </a:cxn>
                  <a:cxn ang="0">
                    <a:pos x="96" y="32"/>
                  </a:cxn>
                  <a:cxn ang="0">
                    <a:pos x="91" y="24"/>
                  </a:cxn>
                  <a:cxn ang="0">
                    <a:pos x="84" y="17"/>
                  </a:cxn>
                  <a:cxn ang="0">
                    <a:pos x="84" y="17"/>
                  </a:cxn>
                </a:cxnLst>
                <a:rect l="0" t="0" r="r" b="b"/>
                <a:pathLst>
                  <a:path w="100" h="101">
                    <a:moveTo>
                      <a:pt x="84" y="17"/>
                    </a:moveTo>
                    <a:lnTo>
                      <a:pt x="84" y="17"/>
                    </a:lnTo>
                    <a:lnTo>
                      <a:pt x="76" y="10"/>
                    </a:lnTo>
                    <a:lnTo>
                      <a:pt x="68" y="5"/>
                    </a:lnTo>
                    <a:lnTo>
                      <a:pt x="60" y="2"/>
                    </a:lnTo>
                    <a:lnTo>
                      <a:pt x="48" y="0"/>
                    </a:lnTo>
                    <a:lnTo>
                      <a:pt x="40" y="2"/>
                    </a:lnTo>
                    <a:lnTo>
                      <a:pt x="30" y="5"/>
                    </a:lnTo>
                    <a:lnTo>
                      <a:pt x="22" y="10"/>
                    </a:lnTo>
                    <a:lnTo>
                      <a:pt x="15" y="17"/>
                    </a:lnTo>
                    <a:lnTo>
                      <a:pt x="8" y="24"/>
                    </a:lnTo>
                    <a:lnTo>
                      <a:pt x="3" y="32"/>
                    </a:lnTo>
                    <a:lnTo>
                      <a:pt x="0" y="41"/>
                    </a:lnTo>
                    <a:lnTo>
                      <a:pt x="0" y="50"/>
                    </a:lnTo>
                    <a:lnTo>
                      <a:pt x="0" y="60"/>
                    </a:lnTo>
                    <a:lnTo>
                      <a:pt x="3" y="70"/>
                    </a:lnTo>
                    <a:lnTo>
                      <a:pt x="8" y="78"/>
                    </a:lnTo>
                    <a:lnTo>
                      <a:pt x="15" y="86"/>
                    </a:lnTo>
                    <a:lnTo>
                      <a:pt x="22" y="93"/>
                    </a:lnTo>
                    <a:lnTo>
                      <a:pt x="30" y="98"/>
                    </a:lnTo>
                    <a:lnTo>
                      <a:pt x="40" y="100"/>
                    </a:lnTo>
                    <a:lnTo>
                      <a:pt x="48" y="101"/>
                    </a:lnTo>
                    <a:lnTo>
                      <a:pt x="60" y="100"/>
                    </a:lnTo>
                    <a:lnTo>
                      <a:pt x="68" y="98"/>
                    </a:lnTo>
                    <a:lnTo>
                      <a:pt x="76" y="93"/>
                    </a:lnTo>
                    <a:lnTo>
                      <a:pt x="84" y="86"/>
                    </a:lnTo>
                    <a:lnTo>
                      <a:pt x="91" y="78"/>
                    </a:lnTo>
                    <a:lnTo>
                      <a:pt x="96" y="70"/>
                    </a:lnTo>
                    <a:lnTo>
                      <a:pt x="98" y="60"/>
                    </a:lnTo>
                    <a:lnTo>
                      <a:pt x="100" y="50"/>
                    </a:lnTo>
                    <a:lnTo>
                      <a:pt x="98" y="41"/>
                    </a:lnTo>
                    <a:lnTo>
                      <a:pt x="96" y="32"/>
                    </a:lnTo>
                    <a:lnTo>
                      <a:pt x="91" y="24"/>
                    </a:lnTo>
                    <a:lnTo>
                      <a:pt x="84" y="17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534" name="Freeform 39"/>
              <p:cNvSpPr>
                <a:spLocks noChangeArrowheads="1"/>
              </p:cNvSpPr>
              <p:nvPr/>
            </p:nvSpPr>
            <p:spPr bwMode="auto">
              <a:xfrm>
                <a:off x="463" y="1463"/>
                <a:ext cx="50" cy="50"/>
              </a:xfrm>
              <a:custGeom>
                <a:avLst/>
                <a:gdLst/>
                <a:ahLst/>
                <a:cxnLst>
                  <a:cxn ang="0">
                    <a:pos x="84" y="16"/>
                  </a:cxn>
                  <a:cxn ang="0">
                    <a:pos x="84" y="16"/>
                  </a:cxn>
                  <a:cxn ang="0">
                    <a:pos x="76" y="9"/>
                  </a:cxn>
                  <a:cxn ang="0">
                    <a:pos x="68" y="4"/>
                  </a:cxn>
                  <a:cxn ang="0">
                    <a:pos x="60" y="2"/>
                  </a:cxn>
                  <a:cxn ang="0">
                    <a:pos x="48" y="0"/>
                  </a:cxn>
                  <a:cxn ang="0">
                    <a:pos x="48" y="0"/>
                  </a:cxn>
                  <a:cxn ang="0">
                    <a:pos x="40" y="2"/>
                  </a:cxn>
                  <a:cxn ang="0">
                    <a:pos x="30" y="4"/>
                  </a:cxn>
                  <a:cxn ang="0">
                    <a:pos x="22" y="9"/>
                  </a:cxn>
                  <a:cxn ang="0">
                    <a:pos x="15" y="16"/>
                  </a:cxn>
                  <a:cxn ang="0">
                    <a:pos x="15" y="16"/>
                  </a:cxn>
                  <a:cxn ang="0">
                    <a:pos x="8" y="23"/>
                  </a:cxn>
                  <a:cxn ang="0">
                    <a:pos x="3" y="31"/>
                  </a:cxn>
                  <a:cxn ang="0">
                    <a:pos x="0" y="40"/>
                  </a:cxn>
                  <a:cxn ang="0">
                    <a:pos x="0" y="50"/>
                  </a:cxn>
                  <a:cxn ang="0">
                    <a:pos x="0" y="50"/>
                  </a:cxn>
                  <a:cxn ang="0">
                    <a:pos x="0" y="59"/>
                  </a:cxn>
                  <a:cxn ang="0">
                    <a:pos x="3" y="69"/>
                  </a:cxn>
                  <a:cxn ang="0">
                    <a:pos x="8" y="77"/>
                  </a:cxn>
                  <a:cxn ang="0">
                    <a:pos x="15" y="85"/>
                  </a:cxn>
                  <a:cxn ang="0">
                    <a:pos x="15" y="85"/>
                  </a:cxn>
                  <a:cxn ang="0">
                    <a:pos x="22" y="92"/>
                  </a:cxn>
                  <a:cxn ang="0">
                    <a:pos x="30" y="97"/>
                  </a:cxn>
                  <a:cxn ang="0">
                    <a:pos x="40" y="99"/>
                  </a:cxn>
                  <a:cxn ang="0">
                    <a:pos x="48" y="100"/>
                  </a:cxn>
                  <a:cxn ang="0">
                    <a:pos x="48" y="100"/>
                  </a:cxn>
                  <a:cxn ang="0">
                    <a:pos x="60" y="99"/>
                  </a:cxn>
                  <a:cxn ang="0">
                    <a:pos x="68" y="97"/>
                  </a:cxn>
                  <a:cxn ang="0">
                    <a:pos x="76" y="92"/>
                  </a:cxn>
                  <a:cxn ang="0">
                    <a:pos x="84" y="85"/>
                  </a:cxn>
                  <a:cxn ang="0">
                    <a:pos x="84" y="85"/>
                  </a:cxn>
                  <a:cxn ang="0">
                    <a:pos x="91" y="77"/>
                  </a:cxn>
                  <a:cxn ang="0">
                    <a:pos x="96" y="69"/>
                  </a:cxn>
                  <a:cxn ang="0">
                    <a:pos x="98" y="59"/>
                  </a:cxn>
                  <a:cxn ang="0">
                    <a:pos x="100" y="50"/>
                  </a:cxn>
                  <a:cxn ang="0">
                    <a:pos x="100" y="50"/>
                  </a:cxn>
                  <a:cxn ang="0">
                    <a:pos x="98" y="40"/>
                  </a:cxn>
                  <a:cxn ang="0">
                    <a:pos x="96" y="31"/>
                  </a:cxn>
                  <a:cxn ang="0">
                    <a:pos x="91" y="23"/>
                  </a:cxn>
                  <a:cxn ang="0">
                    <a:pos x="84" y="16"/>
                  </a:cxn>
                  <a:cxn ang="0">
                    <a:pos x="84" y="16"/>
                  </a:cxn>
                </a:cxnLst>
                <a:rect l="0" t="0" r="r" b="b"/>
                <a:pathLst>
                  <a:path w="100" h="100">
                    <a:moveTo>
                      <a:pt x="84" y="16"/>
                    </a:moveTo>
                    <a:lnTo>
                      <a:pt x="84" y="16"/>
                    </a:lnTo>
                    <a:lnTo>
                      <a:pt x="76" y="9"/>
                    </a:lnTo>
                    <a:lnTo>
                      <a:pt x="68" y="4"/>
                    </a:lnTo>
                    <a:lnTo>
                      <a:pt x="60" y="2"/>
                    </a:lnTo>
                    <a:lnTo>
                      <a:pt x="48" y="0"/>
                    </a:lnTo>
                    <a:lnTo>
                      <a:pt x="40" y="2"/>
                    </a:lnTo>
                    <a:lnTo>
                      <a:pt x="30" y="4"/>
                    </a:lnTo>
                    <a:lnTo>
                      <a:pt x="22" y="9"/>
                    </a:lnTo>
                    <a:lnTo>
                      <a:pt x="15" y="16"/>
                    </a:lnTo>
                    <a:lnTo>
                      <a:pt x="8" y="23"/>
                    </a:lnTo>
                    <a:lnTo>
                      <a:pt x="3" y="31"/>
                    </a:lnTo>
                    <a:lnTo>
                      <a:pt x="0" y="40"/>
                    </a:lnTo>
                    <a:lnTo>
                      <a:pt x="0" y="50"/>
                    </a:lnTo>
                    <a:lnTo>
                      <a:pt x="0" y="59"/>
                    </a:lnTo>
                    <a:lnTo>
                      <a:pt x="3" y="69"/>
                    </a:lnTo>
                    <a:lnTo>
                      <a:pt x="8" y="77"/>
                    </a:lnTo>
                    <a:lnTo>
                      <a:pt x="15" y="85"/>
                    </a:lnTo>
                    <a:lnTo>
                      <a:pt x="22" y="92"/>
                    </a:lnTo>
                    <a:lnTo>
                      <a:pt x="30" y="97"/>
                    </a:lnTo>
                    <a:lnTo>
                      <a:pt x="40" y="99"/>
                    </a:lnTo>
                    <a:lnTo>
                      <a:pt x="48" y="100"/>
                    </a:lnTo>
                    <a:lnTo>
                      <a:pt x="60" y="99"/>
                    </a:lnTo>
                    <a:lnTo>
                      <a:pt x="68" y="97"/>
                    </a:lnTo>
                    <a:lnTo>
                      <a:pt x="76" y="92"/>
                    </a:lnTo>
                    <a:lnTo>
                      <a:pt x="84" y="85"/>
                    </a:lnTo>
                    <a:lnTo>
                      <a:pt x="91" y="77"/>
                    </a:lnTo>
                    <a:lnTo>
                      <a:pt x="96" y="69"/>
                    </a:lnTo>
                    <a:lnTo>
                      <a:pt x="98" y="59"/>
                    </a:lnTo>
                    <a:lnTo>
                      <a:pt x="100" y="50"/>
                    </a:lnTo>
                    <a:lnTo>
                      <a:pt x="98" y="40"/>
                    </a:lnTo>
                    <a:lnTo>
                      <a:pt x="96" y="31"/>
                    </a:lnTo>
                    <a:lnTo>
                      <a:pt x="91" y="23"/>
                    </a:lnTo>
                    <a:lnTo>
                      <a:pt x="84" y="16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535" name="Freeform 40"/>
              <p:cNvSpPr>
                <a:spLocks noChangeArrowheads="1"/>
              </p:cNvSpPr>
              <p:nvPr/>
            </p:nvSpPr>
            <p:spPr bwMode="auto">
              <a:xfrm>
                <a:off x="540" y="1309"/>
                <a:ext cx="50" cy="50"/>
              </a:xfrm>
              <a:custGeom>
                <a:avLst/>
                <a:gdLst/>
                <a:ahLst/>
                <a:cxnLst>
                  <a:cxn ang="0">
                    <a:pos x="84" y="16"/>
                  </a:cxn>
                  <a:cxn ang="0">
                    <a:pos x="84" y="16"/>
                  </a:cxn>
                  <a:cxn ang="0">
                    <a:pos x="77" y="10"/>
                  </a:cxn>
                  <a:cxn ang="0">
                    <a:pos x="69" y="5"/>
                  </a:cxn>
                  <a:cxn ang="0">
                    <a:pos x="60" y="2"/>
                  </a:cxn>
                  <a:cxn ang="0">
                    <a:pos x="49" y="0"/>
                  </a:cxn>
                  <a:cxn ang="0">
                    <a:pos x="49" y="0"/>
                  </a:cxn>
                  <a:cxn ang="0">
                    <a:pos x="40" y="2"/>
                  </a:cxn>
                  <a:cxn ang="0">
                    <a:pos x="30" y="5"/>
                  </a:cxn>
                  <a:cxn ang="0">
                    <a:pos x="22" y="10"/>
                  </a:cxn>
                  <a:cxn ang="0">
                    <a:pos x="15" y="16"/>
                  </a:cxn>
                  <a:cxn ang="0">
                    <a:pos x="15" y="16"/>
                  </a:cxn>
                  <a:cxn ang="0">
                    <a:pos x="8" y="24"/>
                  </a:cxn>
                  <a:cxn ang="0">
                    <a:pos x="3" y="32"/>
                  </a:cxn>
                  <a:cxn ang="0">
                    <a:pos x="1" y="40"/>
                  </a:cxn>
                  <a:cxn ang="0">
                    <a:pos x="0" y="50"/>
                  </a:cxn>
                  <a:cxn ang="0">
                    <a:pos x="0" y="50"/>
                  </a:cxn>
                  <a:cxn ang="0">
                    <a:pos x="1" y="60"/>
                  </a:cxn>
                  <a:cxn ang="0">
                    <a:pos x="3" y="70"/>
                  </a:cxn>
                  <a:cxn ang="0">
                    <a:pos x="8" y="78"/>
                  </a:cxn>
                  <a:cxn ang="0">
                    <a:pos x="15" y="85"/>
                  </a:cxn>
                  <a:cxn ang="0">
                    <a:pos x="15" y="85"/>
                  </a:cxn>
                  <a:cxn ang="0">
                    <a:pos x="22" y="92"/>
                  </a:cxn>
                  <a:cxn ang="0">
                    <a:pos x="30" y="97"/>
                  </a:cxn>
                  <a:cxn ang="0">
                    <a:pos x="40" y="100"/>
                  </a:cxn>
                  <a:cxn ang="0">
                    <a:pos x="49" y="101"/>
                  </a:cxn>
                  <a:cxn ang="0">
                    <a:pos x="49" y="101"/>
                  </a:cxn>
                  <a:cxn ang="0">
                    <a:pos x="60" y="100"/>
                  </a:cxn>
                  <a:cxn ang="0">
                    <a:pos x="69" y="97"/>
                  </a:cxn>
                  <a:cxn ang="0">
                    <a:pos x="77" y="92"/>
                  </a:cxn>
                  <a:cxn ang="0">
                    <a:pos x="84" y="85"/>
                  </a:cxn>
                  <a:cxn ang="0">
                    <a:pos x="84" y="85"/>
                  </a:cxn>
                  <a:cxn ang="0">
                    <a:pos x="91" y="78"/>
                  </a:cxn>
                  <a:cxn ang="0">
                    <a:pos x="96" y="70"/>
                  </a:cxn>
                  <a:cxn ang="0">
                    <a:pos x="98" y="60"/>
                  </a:cxn>
                  <a:cxn ang="0">
                    <a:pos x="100" y="50"/>
                  </a:cxn>
                  <a:cxn ang="0">
                    <a:pos x="100" y="50"/>
                  </a:cxn>
                  <a:cxn ang="0">
                    <a:pos x="98" y="40"/>
                  </a:cxn>
                  <a:cxn ang="0">
                    <a:pos x="96" y="32"/>
                  </a:cxn>
                  <a:cxn ang="0">
                    <a:pos x="91" y="24"/>
                  </a:cxn>
                  <a:cxn ang="0">
                    <a:pos x="84" y="16"/>
                  </a:cxn>
                  <a:cxn ang="0">
                    <a:pos x="84" y="16"/>
                  </a:cxn>
                </a:cxnLst>
                <a:rect l="0" t="0" r="r" b="b"/>
                <a:pathLst>
                  <a:path w="100" h="101">
                    <a:moveTo>
                      <a:pt x="84" y="16"/>
                    </a:moveTo>
                    <a:lnTo>
                      <a:pt x="84" y="16"/>
                    </a:lnTo>
                    <a:lnTo>
                      <a:pt x="77" y="10"/>
                    </a:lnTo>
                    <a:lnTo>
                      <a:pt x="69" y="5"/>
                    </a:lnTo>
                    <a:lnTo>
                      <a:pt x="60" y="2"/>
                    </a:lnTo>
                    <a:lnTo>
                      <a:pt x="49" y="0"/>
                    </a:lnTo>
                    <a:lnTo>
                      <a:pt x="40" y="2"/>
                    </a:lnTo>
                    <a:lnTo>
                      <a:pt x="30" y="5"/>
                    </a:lnTo>
                    <a:lnTo>
                      <a:pt x="22" y="10"/>
                    </a:lnTo>
                    <a:lnTo>
                      <a:pt x="15" y="16"/>
                    </a:lnTo>
                    <a:lnTo>
                      <a:pt x="8" y="24"/>
                    </a:lnTo>
                    <a:lnTo>
                      <a:pt x="3" y="32"/>
                    </a:lnTo>
                    <a:lnTo>
                      <a:pt x="1" y="40"/>
                    </a:lnTo>
                    <a:lnTo>
                      <a:pt x="0" y="50"/>
                    </a:lnTo>
                    <a:lnTo>
                      <a:pt x="1" y="60"/>
                    </a:lnTo>
                    <a:lnTo>
                      <a:pt x="3" y="70"/>
                    </a:lnTo>
                    <a:lnTo>
                      <a:pt x="8" y="78"/>
                    </a:lnTo>
                    <a:lnTo>
                      <a:pt x="15" y="85"/>
                    </a:lnTo>
                    <a:lnTo>
                      <a:pt x="22" y="92"/>
                    </a:lnTo>
                    <a:lnTo>
                      <a:pt x="30" y="97"/>
                    </a:lnTo>
                    <a:lnTo>
                      <a:pt x="40" y="100"/>
                    </a:lnTo>
                    <a:lnTo>
                      <a:pt x="49" y="101"/>
                    </a:lnTo>
                    <a:lnTo>
                      <a:pt x="60" y="100"/>
                    </a:lnTo>
                    <a:lnTo>
                      <a:pt x="69" y="97"/>
                    </a:lnTo>
                    <a:lnTo>
                      <a:pt x="77" y="92"/>
                    </a:lnTo>
                    <a:lnTo>
                      <a:pt x="84" y="85"/>
                    </a:lnTo>
                    <a:lnTo>
                      <a:pt x="91" y="78"/>
                    </a:lnTo>
                    <a:lnTo>
                      <a:pt x="96" y="70"/>
                    </a:lnTo>
                    <a:lnTo>
                      <a:pt x="98" y="60"/>
                    </a:lnTo>
                    <a:lnTo>
                      <a:pt x="100" y="50"/>
                    </a:lnTo>
                    <a:lnTo>
                      <a:pt x="98" y="40"/>
                    </a:lnTo>
                    <a:lnTo>
                      <a:pt x="96" y="32"/>
                    </a:lnTo>
                    <a:lnTo>
                      <a:pt x="91" y="24"/>
                    </a:lnTo>
                    <a:lnTo>
                      <a:pt x="84" y="16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536" name="Freeform 41"/>
              <p:cNvSpPr>
                <a:spLocks noChangeArrowheads="1"/>
              </p:cNvSpPr>
              <p:nvPr/>
            </p:nvSpPr>
            <p:spPr bwMode="auto">
              <a:xfrm>
                <a:off x="154" y="1078"/>
                <a:ext cx="50" cy="50"/>
              </a:xfrm>
              <a:custGeom>
                <a:avLst/>
                <a:gdLst/>
                <a:ahLst/>
                <a:cxnLst>
                  <a:cxn ang="0">
                    <a:pos x="84" y="15"/>
                  </a:cxn>
                  <a:cxn ang="0">
                    <a:pos x="84" y="15"/>
                  </a:cxn>
                  <a:cxn ang="0">
                    <a:pos x="77" y="9"/>
                  </a:cxn>
                  <a:cxn ang="0">
                    <a:pos x="69" y="4"/>
                  </a:cxn>
                  <a:cxn ang="0">
                    <a:pos x="60" y="1"/>
                  </a:cxn>
                  <a:cxn ang="0">
                    <a:pos x="49" y="0"/>
                  </a:cxn>
                  <a:cxn ang="0">
                    <a:pos x="49" y="0"/>
                  </a:cxn>
                  <a:cxn ang="0">
                    <a:pos x="40" y="1"/>
                  </a:cxn>
                  <a:cxn ang="0">
                    <a:pos x="31" y="4"/>
                  </a:cxn>
                  <a:cxn ang="0">
                    <a:pos x="23" y="9"/>
                  </a:cxn>
                  <a:cxn ang="0">
                    <a:pos x="15" y="15"/>
                  </a:cxn>
                  <a:cxn ang="0">
                    <a:pos x="15" y="15"/>
                  </a:cxn>
                  <a:cxn ang="0">
                    <a:pos x="9" y="23"/>
                  </a:cxn>
                  <a:cxn ang="0">
                    <a:pos x="4" y="31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1" y="59"/>
                  </a:cxn>
                  <a:cxn ang="0">
                    <a:pos x="4" y="69"/>
                  </a:cxn>
                  <a:cxn ang="0">
                    <a:pos x="9" y="77"/>
                  </a:cxn>
                  <a:cxn ang="0">
                    <a:pos x="15" y="84"/>
                  </a:cxn>
                  <a:cxn ang="0">
                    <a:pos x="15" y="84"/>
                  </a:cxn>
                  <a:cxn ang="0">
                    <a:pos x="23" y="91"/>
                  </a:cxn>
                  <a:cxn ang="0">
                    <a:pos x="31" y="96"/>
                  </a:cxn>
                  <a:cxn ang="0">
                    <a:pos x="40" y="98"/>
                  </a:cxn>
                  <a:cxn ang="0">
                    <a:pos x="49" y="99"/>
                  </a:cxn>
                  <a:cxn ang="0">
                    <a:pos x="49" y="99"/>
                  </a:cxn>
                  <a:cxn ang="0">
                    <a:pos x="60" y="98"/>
                  </a:cxn>
                  <a:cxn ang="0">
                    <a:pos x="69" y="96"/>
                  </a:cxn>
                  <a:cxn ang="0">
                    <a:pos x="77" y="91"/>
                  </a:cxn>
                  <a:cxn ang="0">
                    <a:pos x="84" y="84"/>
                  </a:cxn>
                  <a:cxn ang="0">
                    <a:pos x="84" y="84"/>
                  </a:cxn>
                  <a:cxn ang="0">
                    <a:pos x="91" y="77"/>
                  </a:cxn>
                  <a:cxn ang="0">
                    <a:pos x="96" y="69"/>
                  </a:cxn>
                  <a:cxn ang="0">
                    <a:pos x="98" y="59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98" y="40"/>
                  </a:cxn>
                  <a:cxn ang="0">
                    <a:pos x="96" y="31"/>
                  </a:cxn>
                  <a:cxn ang="0">
                    <a:pos x="91" y="23"/>
                  </a:cxn>
                  <a:cxn ang="0">
                    <a:pos x="84" y="15"/>
                  </a:cxn>
                  <a:cxn ang="0">
                    <a:pos x="84" y="15"/>
                  </a:cxn>
                </a:cxnLst>
                <a:rect l="0" t="0" r="r" b="b"/>
                <a:pathLst>
                  <a:path w="100" h="99">
                    <a:moveTo>
                      <a:pt x="84" y="15"/>
                    </a:moveTo>
                    <a:lnTo>
                      <a:pt x="84" y="15"/>
                    </a:lnTo>
                    <a:lnTo>
                      <a:pt x="77" y="9"/>
                    </a:lnTo>
                    <a:lnTo>
                      <a:pt x="69" y="4"/>
                    </a:lnTo>
                    <a:lnTo>
                      <a:pt x="60" y="1"/>
                    </a:lnTo>
                    <a:lnTo>
                      <a:pt x="49" y="0"/>
                    </a:lnTo>
                    <a:lnTo>
                      <a:pt x="40" y="1"/>
                    </a:lnTo>
                    <a:lnTo>
                      <a:pt x="31" y="4"/>
                    </a:lnTo>
                    <a:lnTo>
                      <a:pt x="23" y="9"/>
                    </a:lnTo>
                    <a:lnTo>
                      <a:pt x="15" y="15"/>
                    </a:lnTo>
                    <a:lnTo>
                      <a:pt x="9" y="23"/>
                    </a:lnTo>
                    <a:lnTo>
                      <a:pt x="4" y="31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59"/>
                    </a:lnTo>
                    <a:lnTo>
                      <a:pt x="4" y="69"/>
                    </a:lnTo>
                    <a:lnTo>
                      <a:pt x="9" y="77"/>
                    </a:lnTo>
                    <a:lnTo>
                      <a:pt x="15" y="84"/>
                    </a:lnTo>
                    <a:lnTo>
                      <a:pt x="23" y="91"/>
                    </a:lnTo>
                    <a:lnTo>
                      <a:pt x="31" y="96"/>
                    </a:lnTo>
                    <a:lnTo>
                      <a:pt x="40" y="98"/>
                    </a:lnTo>
                    <a:lnTo>
                      <a:pt x="49" y="99"/>
                    </a:lnTo>
                    <a:lnTo>
                      <a:pt x="60" y="98"/>
                    </a:lnTo>
                    <a:lnTo>
                      <a:pt x="69" y="96"/>
                    </a:lnTo>
                    <a:lnTo>
                      <a:pt x="77" y="91"/>
                    </a:lnTo>
                    <a:lnTo>
                      <a:pt x="84" y="84"/>
                    </a:lnTo>
                    <a:lnTo>
                      <a:pt x="91" y="77"/>
                    </a:lnTo>
                    <a:lnTo>
                      <a:pt x="96" y="69"/>
                    </a:lnTo>
                    <a:lnTo>
                      <a:pt x="98" y="59"/>
                    </a:lnTo>
                    <a:lnTo>
                      <a:pt x="100" y="49"/>
                    </a:lnTo>
                    <a:lnTo>
                      <a:pt x="98" y="40"/>
                    </a:lnTo>
                    <a:lnTo>
                      <a:pt x="96" y="31"/>
                    </a:lnTo>
                    <a:lnTo>
                      <a:pt x="91" y="23"/>
                    </a:lnTo>
                    <a:lnTo>
                      <a:pt x="84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537" name="Freeform 42"/>
              <p:cNvSpPr>
                <a:spLocks noChangeArrowheads="1"/>
              </p:cNvSpPr>
              <p:nvPr/>
            </p:nvSpPr>
            <p:spPr bwMode="auto">
              <a:xfrm>
                <a:off x="231" y="1078"/>
                <a:ext cx="50" cy="50"/>
              </a:xfrm>
              <a:custGeom>
                <a:avLst/>
                <a:gdLst/>
                <a:ahLst/>
                <a:cxnLst>
                  <a:cxn ang="0">
                    <a:pos x="84" y="15"/>
                  </a:cxn>
                  <a:cxn ang="0">
                    <a:pos x="84" y="15"/>
                  </a:cxn>
                  <a:cxn ang="0">
                    <a:pos x="77" y="9"/>
                  </a:cxn>
                  <a:cxn ang="0">
                    <a:pos x="69" y="4"/>
                  </a:cxn>
                  <a:cxn ang="0">
                    <a:pos x="60" y="1"/>
                  </a:cxn>
                  <a:cxn ang="0">
                    <a:pos x="49" y="0"/>
                  </a:cxn>
                  <a:cxn ang="0">
                    <a:pos x="49" y="0"/>
                  </a:cxn>
                  <a:cxn ang="0">
                    <a:pos x="40" y="1"/>
                  </a:cxn>
                  <a:cxn ang="0">
                    <a:pos x="31" y="4"/>
                  </a:cxn>
                  <a:cxn ang="0">
                    <a:pos x="23" y="9"/>
                  </a:cxn>
                  <a:cxn ang="0">
                    <a:pos x="15" y="15"/>
                  </a:cxn>
                  <a:cxn ang="0">
                    <a:pos x="15" y="15"/>
                  </a:cxn>
                  <a:cxn ang="0">
                    <a:pos x="9" y="23"/>
                  </a:cxn>
                  <a:cxn ang="0">
                    <a:pos x="4" y="31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1" y="59"/>
                  </a:cxn>
                  <a:cxn ang="0">
                    <a:pos x="4" y="69"/>
                  </a:cxn>
                  <a:cxn ang="0">
                    <a:pos x="9" y="77"/>
                  </a:cxn>
                  <a:cxn ang="0">
                    <a:pos x="15" y="84"/>
                  </a:cxn>
                  <a:cxn ang="0">
                    <a:pos x="15" y="84"/>
                  </a:cxn>
                  <a:cxn ang="0">
                    <a:pos x="23" y="91"/>
                  </a:cxn>
                  <a:cxn ang="0">
                    <a:pos x="31" y="96"/>
                  </a:cxn>
                  <a:cxn ang="0">
                    <a:pos x="40" y="98"/>
                  </a:cxn>
                  <a:cxn ang="0">
                    <a:pos x="49" y="99"/>
                  </a:cxn>
                  <a:cxn ang="0">
                    <a:pos x="49" y="99"/>
                  </a:cxn>
                  <a:cxn ang="0">
                    <a:pos x="60" y="98"/>
                  </a:cxn>
                  <a:cxn ang="0">
                    <a:pos x="69" y="96"/>
                  </a:cxn>
                  <a:cxn ang="0">
                    <a:pos x="77" y="91"/>
                  </a:cxn>
                  <a:cxn ang="0">
                    <a:pos x="84" y="84"/>
                  </a:cxn>
                  <a:cxn ang="0">
                    <a:pos x="84" y="84"/>
                  </a:cxn>
                  <a:cxn ang="0">
                    <a:pos x="91" y="77"/>
                  </a:cxn>
                  <a:cxn ang="0">
                    <a:pos x="96" y="69"/>
                  </a:cxn>
                  <a:cxn ang="0">
                    <a:pos x="100" y="59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100" y="40"/>
                  </a:cxn>
                  <a:cxn ang="0">
                    <a:pos x="96" y="31"/>
                  </a:cxn>
                  <a:cxn ang="0">
                    <a:pos x="91" y="23"/>
                  </a:cxn>
                  <a:cxn ang="0">
                    <a:pos x="84" y="15"/>
                  </a:cxn>
                  <a:cxn ang="0">
                    <a:pos x="84" y="15"/>
                  </a:cxn>
                </a:cxnLst>
                <a:rect l="0" t="0" r="r" b="b"/>
                <a:pathLst>
                  <a:path w="100" h="99">
                    <a:moveTo>
                      <a:pt x="84" y="15"/>
                    </a:moveTo>
                    <a:lnTo>
                      <a:pt x="84" y="15"/>
                    </a:lnTo>
                    <a:lnTo>
                      <a:pt x="77" y="9"/>
                    </a:lnTo>
                    <a:lnTo>
                      <a:pt x="69" y="4"/>
                    </a:lnTo>
                    <a:lnTo>
                      <a:pt x="60" y="1"/>
                    </a:lnTo>
                    <a:lnTo>
                      <a:pt x="49" y="0"/>
                    </a:lnTo>
                    <a:lnTo>
                      <a:pt x="40" y="1"/>
                    </a:lnTo>
                    <a:lnTo>
                      <a:pt x="31" y="4"/>
                    </a:lnTo>
                    <a:lnTo>
                      <a:pt x="23" y="9"/>
                    </a:lnTo>
                    <a:lnTo>
                      <a:pt x="15" y="15"/>
                    </a:lnTo>
                    <a:lnTo>
                      <a:pt x="9" y="23"/>
                    </a:lnTo>
                    <a:lnTo>
                      <a:pt x="4" y="31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59"/>
                    </a:lnTo>
                    <a:lnTo>
                      <a:pt x="4" y="69"/>
                    </a:lnTo>
                    <a:lnTo>
                      <a:pt x="9" y="77"/>
                    </a:lnTo>
                    <a:lnTo>
                      <a:pt x="15" y="84"/>
                    </a:lnTo>
                    <a:lnTo>
                      <a:pt x="23" y="91"/>
                    </a:lnTo>
                    <a:lnTo>
                      <a:pt x="31" y="96"/>
                    </a:lnTo>
                    <a:lnTo>
                      <a:pt x="40" y="98"/>
                    </a:lnTo>
                    <a:lnTo>
                      <a:pt x="49" y="99"/>
                    </a:lnTo>
                    <a:lnTo>
                      <a:pt x="60" y="98"/>
                    </a:lnTo>
                    <a:lnTo>
                      <a:pt x="69" y="96"/>
                    </a:lnTo>
                    <a:lnTo>
                      <a:pt x="77" y="91"/>
                    </a:lnTo>
                    <a:lnTo>
                      <a:pt x="84" y="84"/>
                    </a:lnTo>
                    <a:lnTo>
                      <a:pt x="91" y="77"/>
                    </a:lnTo>
                    <a:lnTo>
                      <a:pt x="96" y="69"/>
                    </a:lnTo>
                    <a:lnTo>
                      <a:pt x="100" y="59"/>
                    </a:lnTo>
                    <a:lnTo>
                      <a:pt x="100" y="49"/>
                    </a:lnTo>
                    <a:lnTo>
                      <a:pt x="100" y="40"/>
                    </a:lnTo>
                    <a:lnTo>
                      <a:pt x="96" y="31"/>
                    </a:lnTo>
                    <a:lnTo>
                      <a:pt x="91" y="23"/>
                    </a:lnTo>
                    <a:lnTo>
                      <a:pt x="84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538" name="Freeform 43"/>
              <p:cNvSpPr>
                <a:spLocks noChangeArrowheads="1"/>
              </p:cNvSpPr>
              <p:nvPr/>
            </p:nvSpPr>
            <p:spPr bwMode="auto">
              <a:xfrm>
                <a:off x="308" y="1078"/>
                <a:ext cx="50" cy="50"/>
              </a:xfrm>
              <a:custGeom>
                <a:avLst/>
                <a:gdLst/>
                <a:ahLst/>
                <a:cxnLst>
                  <a:cxn ang="0">
                    <a:pos x="84" y="15"/>
                  </a:cxn>
                  <a:cxn ang="0">
                    <a:pos x="84" y="15"/>
                  </a:cxn>
                  <a:cxn ang="0">
                    <a:pos x="77" y="9"/>
                  </a:cxn>
                  <a:cxn ang="0">
                    <a:pos x="69" y="4"/>
                  </a:cxn>
                  <a:cxn ang="0">
                    <a:pos x="60" y="1"/>
                  </a:cxn>
                  <a:cxn ang="0">
                    <a:pos x="49" y="0"/>
                  </a:cxn>
                  <a:cxn ang="0">
                    <a:pos x="49" y="0"/>
                  </a:cxn>
                  <a:cxn ang="0">
                    <a:pos x="40" y="1"/>
                  </a:cxn>
                  <a:cxn ang="0">
                    <a:pos x="31" y="4"/>
                  </a:cxn>
                  <a:cxn ang="0">
                    <a:pos x="23" y="9"/>
                  </a:cxn>
                  <a:cxn ang="0">
                    <a:pos x="15" y="15"/>
                  </a:cxn>
                  <a:cxn ang="0">
                    <a:pos x="15" y="15"/>
                  </a:cxn>
                  <a:cxn ang="0">
                    <a:pos x="9" y="23"/>
                  </a:cxn>
                  <a:cxn ang="0">
                    <a:pos x="4" y="31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1" y="59"/>
                  </a:cxn>
                  <a:cxn ang="0">
                    <a:pos x="4" y="69"/>
                  </a:cxn>
                  <a:cxn ang="0">
                    <a:pos x="9" y="77"/>
                  </a:cxn>
                  <a:cxn ang="0">
                    <a:pos x="15" y="84"/>
                  </a:cxn>
                  <a:cxn ang="0">
                    <a:pos x="15" y="84"/>
                  </a:cxn>
                  <a:cxn ang="0">
                    <a:pos x="23" y="91"/>
                  </a:cxn>
                  <a:cxn ang="0">
                    <a:pos x="31" y="96"/>
                  </a:cxn>
                  <a:cxn ang="0">
                    <a:pos x="40" y="98"/>
                  </a:cxn>
                  <a:cxn ang="0">
                    <a:pos x="49" y="99"/>
                  </a:cxn>
                  <a:cxn ang="0">
                    <a:pos x="49" y="99"/>
                  </a:cxn>
                  <a:cxn ang="0">
                    <a:pos x="60" y="98"/>
                  </a:cxn>
                  <a:cxn ang="0">
                    <a:pos x="69" y="96"/>
                  </a:cxn>
                  <a:cxn ang="0">
                    <a:pos x="77" y="91"/>
                  </a:cxn>
                  <a:cxn ang="0">
                    <a:pos x="84" y="84"/>
                  </a:cxn>
                  <a:cxn ang="0">
                    <a:pos x="84" y="84"/>
                  </a:cxn>
                  <a:cxn ang="0">
                    <a:pos x="91" y="77"/>
                  </a:cxn>
                  <a:cxn ang="0">
                    <a:pos x="96" y="69"/>
                  </a:cxn>
                  <a:cxn ang="0">
                    <a:pos x="100" y="59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100" y="40"/>
                  </a:cxn>
                  <a:cxn ang="0">
                    <a:pos x="96" y="31"/>
                  </a:cxn>
                  <a:cxn ang="0">
                    <a:pos x="91" y="23"/>
                  </a:cxn>
                  <a:cxn ang="0">
                    <a:pos x="84" y="15"/>
                  </a:cxn>
                  <a:cxn ang="0">
                    <a:pos x="84" y="15"/>
                  </a:cxn>
                </a:cxnLst>
                <a:rect l="0" t="0" r="r" b="b"/>
                <a:pathLst>
                  <a:path w="100" h="99">
                    <a:moveTo>
                      <a:pt x="84" y="15"/>
                    </a:moveTo>
                    <a:lnTo>
                      <a:pt x="84" y="15"/>
                    </a:lnTo>
                    <a:lnTo>
                      <a:pt x="77" y="9"/>
                    </a:lnTo>
                    <a:lnTo>
                      <a:pt x="69" y="4"/>
                    </a:lnTo>
                    <a:lnTo>
                      <a:pt x="60" y="1"/>
                    </a:lnTo>
                    <a:lnTo>
                      <a:pt x="49" y="0"/>
                    </a:lnTo>
                    <a:lnTo>
                      <a:pt x="40" y="1"/>
                    </a:lnTo>
                    <a:lnTo>
                      <a:pt x="31" y="4"/>
                    </a:lnTo>
                    <a:lnTo>
                      <a:pt x="23" y="9"/>
                    </a:lnTo>
                    <a:lnTo>
                      <a:pt x="15" y="15"/>
                    </a:lnTo>
                    <a:lnTo>
                      <a:pt x="9" y="23"/>
                    </a:lnTo>
                    <a:lnTo>
                      <a:pt x="4" y="31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59"/>
                    </a:lnTo>
                    <a:lnTo>
                      <a:pt x="4" y="69"/>
                    </a:lnTo>
                    <a:lnTo>
                      <a:pt x="9" y="77"/>
                    </a:lnTo>
                    <a:lnTo>
                      <a:pt x="15" y="84"/>
                    </a:lnTo>
                    <a:lnTo>
                      <a:pt x="23" y="91"/>
                    </a:lnTo>
                    <a:lnTo>
                      <a:pt x="31" y="96"/>
                    </a:lnTo>
                    <a:lnTo>
                      <a:pt x="40" y="98"/>
                    </a:lnTo>
                    <a:lnTo>
                      <a:pt x="49" y="99"/>
                    </a:lnTo>
                    <a:lnTo>
                      <a:pt x="60" y="98"/>
                    </a:lnTo>
                    <a:lnTo>
                      <a:pt x="69" y="96"/>
                    </a:lnTo>
                    <a:lnTo>
                      <a:pt x="77" y="91"/>
                    </a:lnTo>
                    <a:lnTo>
                      <a:pt x="84" y="84"/>
                    </a:lnTo>
                    <a:lnTo>
                      <a:pt x="91" y="77"/>
                    </a:lnTo>
                    <a:lnTo>
                      <a:pt x="96" y="69"/>
                    </a:lnTo>
                    <a:lnTo>
                      <a:pt x="100" y="59"/>
                    </a:lnTo>
                    <a:lnTo>
                      <a:pt x="100" y="49"/>
                    </a:lnTo>
                    <a:lnTo>
                      <a:pt x="100" y="40"/>
                    </a:lnTo>
                    <a:lnTo>
                      <a:pt x="96" y="31"/>
                    </a:lnTo>
                    <a:lnTo>
                      <a:pt x="91" y="23"/>
                    </a:lnTo>
                    <a:lnTo>
                      <a:pt x="84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539" name="Freeform 44"/>
              <p:cNvSpPr>
                <a:spLocks noChangeArrowheads="1"/>
              </p:cNvSpPr>
              <p:nvPr/>
            </p:nvSpPr>
            <p:spPr bwMode="auto">
              <a:xfrm>
                <a:off x="385" y="1155"/>
                <a:ext cx="51" cy="50"/>
              </a:xfrm>
              <a:custGeom>
                <a:avLst/>
                <a:gdLst/>
                <a:ahLst/>
                <a:cxnLst>
                  <a:cxn ang="0">
                    <a:pos x="85" y="15"/>
                  </a:cxn>
                  <a:cxn ang="0">
                    <a:pos x="85" y="15"/>
                  </a:cxn>
                  <a:cxn ang="0">
                    <a:pos x="77" y="9"/>
                  </a:cxn>
                  <a:cxn ang="0">
                    <a:pos x="69" y="4"/>
                  </a:cxn>
                  <a:cxn ang="0">
                    <a:pos x="61" y="1"/>
                  </a:cxn>
                  <a:cxn ang="0">
                    <a:pos x="49" y="0"/>
                  </a:cxn>
                  <a:cxn ang="0">
                    <a:pos x="49" y="0"/>
                  </a:cxn>
                  <a:cxn ang="0">
                    <a:pos x="41" y="1"/>
                  </a:cxn>
                  <a:cxn ang="0">
                    <a:pos x="31" y="4"/>
                  </a:cxn>
                  <a:cxn ang="0">
                    <a:pos x="23" y="9"/>
                  </a:cxn>
                  <a:cxn ang="0">
                    <a:pos x="15" y="15"/>
                  </a:cxn>
                  <a:cxn ang="0">
                    <a:pos x="15" y="15"/>
                  </a:cxn>
                  <a:cxn ang="0">
                    <a:pos x="9" y="23"/>
                  </a:cxn>
                  <a:cxn ang="0">
                    <a:pos x="4" y="31"/>
                  </a:cxn>
                  <a:cxn ang="0">
                    <a:pos x="1" y="39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1" y="59"/>
                  </a:cxn>
                  <a:cxn ang="0">
                    <a:pos x="4" y="69"/>
                  </a:cxn>
                  <a:cxn ang="0">
                    <a:pos x="9" y="77"/>
                  </a:cxn>
                  <a:cxn ang="0">
                    <a:pos x="15" y="84"/>
                  </a:cxn>
                  <a:cxn ang="0">
                    <a:pos x="15" y="84"/>
                  </a:cxn>
                  <a:cxn ang="0">
                    <a:pos x="23" y="91"/>
                  </a:cxn>
                  <a:cxn ang="0">
                    <a:pos x="31" y="96"/>
                  </a:cxn>
                  <a:cxn ang="0">
                    <a:pos x="41" y="99"/>
                  </a:cxn>
                  <a:cxn ang="0">
                    <a:pos x="49" y="99"/>
                  </a:cxn>
                  <a:cxn ang="0">
                    <a:pos x="49" y="99"/>
                  </a:cxn>
                  <a:cxn ang="0">
                    <a:pos x="61" y="99"/>
                  </a:cxn>
                  <a:cxn ang="0">
                    <a:pos x="69" y="96"/>
                  </a:cxn>
                  <a:cxn ang="0">
                    <a:pos x="77" y="91"/>
                  </a:cxn>
                  <a:cxn ang="0">
                    <a:pos x="85" y="84"/>
                  </a:cxn>
                  <a:cxn ang="0">
                    <a:pos x="85" y="84"/>
                  </a:cxn>
                  <a:cxn ang="0">
                    <a:pos x="91" y="77"/>
                  </a:cxn>
                  <a:cxn ang="0">
                    <a:pos x="96" y="69"/>
                  </a:cxn>
                  <a:cxn ang="0">
                    <a:pos x="99" y="59"/>
                  </a:cxn>
                  <a:cxn ang="0">
                    <a:pos x="101" y="49"/>
                  </a:cxn>
                  <a:cxn ang="0">
                    <a:pos x="101" y="49"/>
                  </a:cxn>
                  <a:cxn ang="0">
                    <a:pos x="99" y="39"/>
                  </a:cxn>
                  <a:cxn ang="0">
                    <a:pos x="96" y="31"/>
                  </a:cxn>
                  <a:cxn ang="0">
                    <a:pos x="91" y="23"/>
                  </a:cxn>
                  <a:cxn ang="0">
                    <a:pos x="85" y="15"/>
                  </a:cxn>
                  <a:cxn ang="0">
                    <a:pos x="85" y="15"/>
                  </a:cxn>
                </a:cxnLst>
                <a:rect l="0" t="0" r="r" b="b"/>
                <a:pathLst>
                  <a:path w="101" h="99">
                    <a:moveTo>
                      <a:pt x="85" y="15"/>
                    </a:moveTo>
                    <a:lnTo>
                      <a:pt x="85" y="15"/>
                    </a:lnTo>
                    <a:lnTo>
                      <a:pt x="77" y="9"/>
                    </a:lnTo>
                    <a:lnTo>
                      <a:pt x="69" y="4"/>
                    </a:lnTo>
                    <a:lnTo>
                      <a:pt x="61" y="1"/>
                    </a:lnTo>
                    <a:lnTo>
                      <a:pt x="49" y="0"/>
                    </a:lnTo>
                    <a:lnTo>
                      <a:pt x="41" y="1"/>
                    </a:lnTo>
                    <a:lnTo>
                      <a:pt x="31" y="4"/>
                    </a:lnTo>
                    <a:lnTo>
                      <a:pt x="23" y="9"/>
                    </a:lnTo>
                    <a:lnTo>
                      <a:pt x="15" y="15"/>
                    </a:lnTo>
                    <a:lnTo>
                      <a:pt x="9" y="23"/>
                    </a:lnTo>
                    <a:lnTo>
                      <a:pt x="4" y="31"/>
                    </a:lnTo>
                    <a:lnTo>
                      <a:pt x="1" y="39"/>
                    </a:lnTo>
                    <a:lnTo>
                      <a:pt x="0" y="49"/>
                    </a:lnTo>
                    <a:lnTo>
                      <a:pt x="1" y="59"/>
                    </a:lnTo>
                    <a:lnTo>
                      <a:pt x="4" y="69"/>
                    </a:lnTo>
                    <a:lnTo>
                      <a:pt x="9" y="77"/>
                    </a:lnTo>
                    <a:lnTo>
                      <a:pt x="15" y="84"/>
                    </a:lnTo>
                    <a:lnTo>
                      <a:pt x="23" y="91"/>
                    </a:lnTo>
                    <a:lnTo>
                      <a:pt x="31" y="96"/>
                    </a:lnTo>
                    <a:lnTo>
                      <a:pt x="41" y="99"/>
                    </a:lnTo>
                    <a:lnTo>
                      <a:pt x="49" y="99"/>
                    </a:lnTo>
                    <a:lnTo>
                      <a:pt x="61" y="99"/>
                    </a:lnTo>
                    <a:lnTo>
                      <a:pt x="69" y="96"/>
                    </a:lnTo>
                    <a:lnTo>
                      <a:pt x="77" y="91"/>
                    </a:lnTo>
                    <a:lnTo>
                      <a:pt x="85" y="84"/>
                    </a:lnTo>
                    <a:lnTo>
                      <a:pt x="91" y="77"/>
                    </a:lnTo>
                    <a:lnTo>
                      <a:pt x="96" y="69"/>
                    </a:lnTo>
                    <a:lnTo>
                      <a:pt x="99" y="59"/>
                    </a:lnTo>
                    <a:lnTo>
                      <a:pt x="101" y="49"/>
                    </a:lnTo>
                    <a:lnTo>
                      <a:pt x="99" y="39"/>
                    </a:lnTo>
                    <a:lnTo>
                      <a:pt x="96" y="31"/>
                    </a:lnTo>
                    <a:lnTo>
                      <a:pt x="91" y="23"/>
                    </a:lnTo>
                    <a:lnTo>
                      <a:pt x="85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540" name="Freeform 45"/>
              <p:cNvSpPr>
                <a:spLocks noChangeArrowheads="1"/>
              </p:cNvSpPr>
              <p:nvPr/>
            </p:nvSpPr>
            <p:spPr bwMode="auto">
              <a:xfrm>
                <a:off x="463" y="1232"/>
                <a:ext cx="50" cy="50"/>
              </a:xfrm>
              <a:custGeom>
                <a:avLst/>
                <a:gdLst/>
                <a:ahLst/>
                <a:cxnLst>
                  <a:cxn ang="0">
                    <a:pos x="84" y="16"/>
                  </a:cxn>
                  <a:cxn ang="0">
                    <a:pos x="84" y="16"/>
                  </a:cxn>
                  <a:cxn ang="0">
                    <a:pos x="76" y="10"/>
                  </a:cxn>
                  <a:cxn ang="0">
                    <a:pos x="68" y="5"/>
                  </a:cxn>
                  <a:cxn ang="0">
                    <a:pos x="60" y="2"/>
                  </a:cxn>
                  <a:cxn ang="0">
                    <a:pos x="48" y="0"/>
                  </a:cxn>
                  <a:cxn ang="0">
                    <a:pos x="48" y="0"/>
                  </a:cxn>
                  <a:cxn ang="0">
                    <a:pos x="40" y="2"/>
                  </a:cxn>
                  <a:cxn ang="0">
                    <a:pos x="30" y="5"/>
                  </a:cxn>
                  <a:cxn ang="0">
                    <a:pos x="22" y="10"/>
                  </a:cxn>
                  <a:cxn ang="0">
                    <a:pos x="15" y="16"/>
                  </a:cxn>
                  <a:cxn ang="0">
                    <a:pos x="15" y="16"/>
                  </a:cxn>
                  <a:cxn ang="0">
                    <a:pos x="8" y="24"/>
                  </a:cxn>
                  <a:cxn ang="0">
                    <a:pos x="3" y="32"/>
                  </a:cxn>
                  <a:cxn ang="0">
                    <a:pos x="0" y="40"/>
                  </a:cxn>
                  <a:cxn ang="0">
                    <a:pos x="0" y="50"/>
                  </a:cxn>
                  <a:cxn ang="0">
                    <a:pos x="0" y="50"/>
                  </a:cxn>
                  <a:cxn ang="0">
                    <a:pos x="0" y="60"/>
                  </a:cxn>
                  <a:cxn ang="0">
                    <a:pos x="3" y="70"/>
                  </a:cxn>
                  <a:cxn ang="0">
                    <a:pos x="8" y="78"/>
                  </a:cxn>
                  <a:cxn ang="0">
                    <a:pos x="15" y="85"/>
                  </a:cxn>
                  <a:cxn ang="0">
                    <a:pos x="15" y="85"/>
                  </a:cxn>
                  <a:cxn ang="0">
                    <a:pos x="22" y="92"/>
                  </a:cxn>
                  <a:cxn ang="0">
                    <a:pos x="30" y="97"/>
                  </a:cxn>
                  <a:cxn ang="0">
                    <a:pos x="40" y="100"/>
                  </a:cxn>
                  <a:cxn ang="0">
                    <a:pos x="48" y="100"/>
                  </a:cxn>
                  <a:cxn ang="0">
                    <a:pos x="48" y="100"/>
                  </a:cxn>
                  <a:cxn ang="0">
                    <a:pos x="60" y="100"/>
                  </a:cxn>
                  <a:cxn ang="0">
                    <a:pos x="68" y="97"/>
                  </a:cxn>
                  <a:cxn ang="0">
                    <a:pos x="76" y="92"/>
                  </a:cxn>
                  <a:cxn ang="0">
                    <a:pos x="84" y="85"/>
                  </a:cxn>
                  <a:cxn ang="0">
                    <a:pos x="84" y="85"/>
                  </a:cxn>
                  <a:cxn ang="0">
                    <a:pos x="91" y="78"/>
                  </a:cxn>
                  <a:cxn ang="0">
                    <a:pos x="96" y="70"/>
                  </a:cxn>
                  <a:cxn ang="0">
                    <a:pos x="98" y="60"/>
                  </a:cxn>
                  <a:cxn ang="0">
                    <a:pos x="100" y="50"/>
                  </a:cxn>
                  <a:cxn ang="0">
                    <a:pos x="100" y="50"/>
                  </a:cxn>
                  <a:cxn ang="0">
                    <a:pos x="98" y="40"/>
                  </a:cxn>
                  <a:cxn ang="0">
                    <a:pos x="96" y="32"/>
                  </a:cxn>
                  <a:cxn ang="0">
                    <a:pos x="91" y="24"/>
                  </a:cxn>
                  <a:cxn ang="0">
                    <a:pos x="84" y="16"/>
                  </a:cxn>
                  <a:cxn ang="0">
                    <a:pos x="84" y="16"/>
                  </a:cxn>
                </a:cxnLst>
                <a:rect l="0" t="0" r="r" b="b"/>
                <a:pathLst>
                  <a:path w="100" h="100">
                    <a:moveTo>
                      <a:pt x="84" y="16"/>
                    </a:moveTo>
                    <a:lnTo>
                      <a:pt x="84" y="16"/>
                    </a:lnTo>
                    <a:lnTo>
                      <a:pt x="76" y="10"/>
                    </a:lnTo>
                    <a:lnTo>
                      <a:pt x="68" y="5"/>
                    </a:lnTo>
                    <a:lnTo>
                      <a:pt x="60" y="2"/>
                    </a:lnTo>
                    <a:lnTo>
                      <a:pt x="48" y="0"/>
                    </a:lnTo>
                    <a:lnTo>
                      <a:pt x="40" y="2"/>
                    </a:lnTo>
                    <a:lnTo>
                      <a:pt x="30" y="5"/>
                    </a:lnTo>
                    <a:lnTo>
                      <a:pt x="22" y="10"/>
                    </a:lnTo>
                    <a:lnTo>
                      <a:pt x="15" y="16"/>
                    </a:lnTo>
                    <a:lnTo>
                      <a:pt x="8" y="24"/>
                    </a:lnTo>
                    <a:lnTo>
                      <a:pt x="3" y="32"/>
                    </a:lnTo>
                    <a:lnTo>
                      <a:pt x="0" y="40"/>
                    </a:lnTo>
                    <a:lnTo>
                      <a:pt x="0" y="50"/>
                    </a:lnTo>
                    <a:lnTo>
                      <a:pt x="0" y="60"/>
                    </a:lnTo>
                    <a:lnTo>
                      <a:pt x="3" y="70"/>
                    </a:lnTo>
                    <a:lnTo>
                      <a:pt x="8" y="78"/>
                    </a:lnTo>
                    <a:lnTo>
                      <a:pt x="15" y="85"/>
                    </a:lnTo>
                    <a:lnTo>
                      <a:pt x="22" y="92"/>
                    </a:lnTo>
                    <a:lnTo>
                      <a:pt x="30" y="97"/>
                    </a:lnTo>
                    <a:lnTo>
                      <a:pt x="40" y="100"/>
                    </a:lnTo>
                    <a:lnTo>
                      <a:pt x="48" y="100"/>
                    </a:lnTo>
                    <a:lnTo>
                      <a:pt x="60" y="100"/>
                    </a:lnTo>
                    <a:lnTo>
                      <a:pt x="68" y="97"/>
                    </a:lnTo>
                    <a:lnTo>
                      <a:pt x="76" y="92"/>
                    </a:lnTo>
                    <a:lnTo>
                      <a:pt x="84" y="85"/>
                    </a:lnTo>
                    <a:lnTo>
                      <a:pt x="91" y="78"/>
                    </a:lnTo>
                    <a:lnTo>
                      <a:pt x="96" y="70"/>
                    </a:lnTo>
                    <a:lnTo>
                      <a:pt x="98" y="60"/>
                    </a:lnTo>
                    <a:lnTo>
                      <a:pt x="100" y="50"/>
                    </a:lnTo>
                    <a:lnTo>
                      <a:pt x="98" y="40"/>
                    </a:lnTo>
                    <a:lnTo>
                      <a:pt x="96" y="32"/>
                    </a:lnTo>
                    <a:lnTo>
                      <a:pt x="91" y="24"/>
                    </a:lnTo>
                    <a:lnTo>
                      <a:pt x="84" y="16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541" name="Freeform 46"/>
              <p:cNvSpPr>
                <a:spLocks noChangeArrowheads="1"/>
              </p:cNvSpPr>
              <p:nvPr/>
            </p:nvSpPr>
            <p:spPr bwMode="auto">
              <a:xfrm>
                <a:off x="540" y="1232"/>
                <a:ext cx="50" cy="50"/>
              </a:xfrm>
              <a:custGeom>
                <a:avLst/>
                <a:gdLst/>
                <a:ahLst/>
                <a:cxnLst>
                  <a:cxn ang="0">
                    <a:pos x="84" y="16"/>
                  </a:cxn>
                  <a:cxn ang="0">
                    <a:pos x="84" y="16"/>
                  </a:cxn>
                  <a:cxn ang="0">
                    <a:pos x="77" y="10"/>
                  </a:cxn>
                  <a:cxn ang="0">
                    <a:pos x="69" y="5"/>
                  </a:cxn>
                  <a:cxn ang="0">
                    <a:pos x="60" y="2"/>
                  </a:cxn>
                  <a:cxn ang="0">
                    <a:pos x="49" y="0"/>
                  </a:cxn>
                  <a:cxn ang="0">
                    <a:pos x="49" y="0"/>
                  </a:cxn>
                  <a:cxn ang="0">
                    <a:pos x="40" y="2"/>
                  </a:cxn>
                  <a:cxn ang="0">
                    <a:pos x="30" y="5"/>
                  </a:cxn>
                  <a:cxn ang="0">
                    <a:pos x="22" y="10"/>
                  </a:cxn>
                  <a:cxn ang="0">
                    <a:pos x="15" y="16"/>
                  </a:cxn>
                  <a:cxn ang="0">
                    <a:pos x="15" y="16"/>
                  </a:cxn>
                  <a:cxn ang="0">
                    <a:pos x="8" y="24"/>
                  </a:cxn>
                  <a:cxn ang="0">
                    <a:pos x="3" y="32"/>
                  </a:cxn>
                  <a:cxn ang="0">
                    <a:pos x="1" y="40"/>
                  </a:cxn>
                  <a:cxn ang="0">
                    <a:pos x="0" y="50"/>
                  </a:cxn>
                  <a:cxn ang="0">
                    <a:pos x="0" y="50"/>
                  </a:cxn>
                  <a:cxn ang="0">
                    <a:pos x="1" y="60"/>
                  </a:cxn>
                  <a:cxn ang="0">
                    <a:pos x="3" y="70"/>
                  </a:cxn>
                  <a:cxn ang="0">
                    <a:pos x="8" y="78"/>
                  </a:cxn>
                  <a:cxn ang="0">
                    <a:pos x="15" y="85"/>
                  </a:cxn>
                  <a:cxn ang="0">
                    <a:pos x="15" y="85"/>
                  </a:cxn>
                  <a:cxn ang="0">
                    <a:pos x="22" y="92"/>
                  </a:cxn>
                  <a:cxn ang="0">
                    <a:pos x="30" y="97"/>
                  </a:cxn>
                  <a:cxn ang="0">
                    <a:pos x="40" y="100"/>
                  </a:cxn>
                  <a:cxn ang="0">
                    <a:pos x="49" y="100"/>
                  </a:cxn>
                  <a:cxn ang="0">
                    <a:pos x="49" y="100"/>
                  </a:cxn>
                  <a:cxn ang="0">
                    <a:pos x="60" y="100"/>
                  </a:cxn>
                  <a:cxn ang="0">
                    <a:pos x="69" y="97"/>
                  </a:cxn>
                  <a:cxn ang="0">
                    <a:pos x="77" y="92"/>
                  </a:cxn>
                  <a:cxn ang="0">
                    <a:pos x="84" y="85"/>
                  </a:cxn>
                  <a:cxn ang="0">
                    <a:pos x="84" y="85"/>
                  </a:cxn>
                  <a:cxn ang="0">
                    <a:pos x="91" y="78"/>
                  </a:cxn>
                  <a:cxn ang="0">
                    <a:pos x="96" y="70"/>
                  </a:cxn>
                  <a:cxn ang="0">
                    <a:pos x="98" y="60"/>
                  </a:cxn>
                  <a:cxn ang="0">
                    <a:pos x="100" y="50"/>
                  </a:cxn>
                  <a:cxn ang="0">
                    <a:pos x="100" y="50"/>
                  </a:cxn>
                  <a:cxn ang="0">
                    <a:pos x="98" y="40"/>
                  </a:cxn>
                  <a:cxn ang="0">
                    <a:pos x="96" y="32"/>
                  </a:cxn>
                  <a:cxn ang="0">
                    <a:pos x="91" y="24"/>
                  </a:cxn>
                  <a:cxn ang="0">
                    <a:pos x="84" y="16"/>
                  </a:cxn>
                  <a:cxn ang="0">
                    <a:pos x="84" y="16"/>
                  </a:cxn>
                </a:cxnLst>
                <a:rect l="0" t="0" r="r" b="b"/>
                <a:pathLst>
                  <a:path w="100" h="100">
                    <a:moveTo>
                      <a:pt x="84" y="16"/>
                    </a:moveTo>
                    <a:lnTo>
                      <a:pt x="84" y="16"/>
                    </a:lnTo>
                    <a:lnTo>
                      <a:pt x="77" y="10"/>
                    </a:lnTo>
                    <a:lnTo>
                      <a:pt x="69" y="5"/>
                    </a:lnTo>
                    <a:lnTo>
                      <a:pt x="60" y="2"/>
                    </a:lnTo>
                    <a:lnTo>
                      <a:pt x="49" y="0"/>
                    </a:lnTo>
                    <a:lnTo>
                      <a:pt x="40" y="2"/>
                    </a:lnTo>
                    <a:lnTo>
                      <a:pt x="30" y="5"/>
                    </a:lnTo>
                    <a:lnTo>
                      <a:pt x="22" y="10"/>
                    </a:lnTo>
                    <a:lnTo>
                      <a:pt x="15" y="16"/>
                    </a:lnTo>
                    <a:lnTo>
                      <a:pt x="8" y="24"/>
                    </a:lnTo>
                    <a:lnTo>
                      <a:pt x="3" y="32"/>
                    </a:lnTo>
                    <a:lnTo>
                      <a:pt x="1" y="40"/>
                    </a:lnTo>
                    <a:lnTo>
                      <a:pt x="0" y="50"/>
                    </a:lnTo>
                    <a:lnTo>
                      <a:pt x="1" y="60"/>
                    </a:lnTo>
                    <a:lnTo>
                      <a:pt x="3" y="70"/>
                    </a:lnTo>
                    <a:lnTo>
                      <a:pt x="8" y="78"/>
                    </a:lnTo>
                    <a:lnTo>
                      <a:pt x="15" y="85"/>
                    </a:lnTo>
                    <a:lnTo>
                      <a:pt x="22" y="92"/>
                    </a:lnTo>
                    <a:lnTo>
                      <a:pt x="30" y="97"/>
                    </a:lnTo>
                    <a:lnTo>
                      <a:pt x="40" y="100"/>
                    </a:lnTo>
                    <a:lnTo>
                      <a:pt x="49" y="100"/>
                    </a:lnTo>
                    <a:lnTo>
                      <a:pt x="60" y="100"/>
                    </a:lnTo>
                    <a:lnTo>
                      <a:pt x="69" y="97"/>
                    </a:lnTo>
                    <a:lnTo>
                      <a:pt x="77" y="92"/>
                    </a:lnTo>
                    <a:lnTo>
                      <a:pt x="84" y="85"/>
                    </a:lnTo>
                    <a:lnTo>
                      <a:pt x="91" y="78"/>
                    </a:lnTo>
                    <a:lnTo>
                      <a:pt x="96" y="70"/>
                    </a:lnTo>
                    <a:lnTo>
                      <a:pt x="98" y="60"/>
                    </a:lnTo>
                    <a:lnTo>
                      <a:pt x="100" y="50"/>
                    </a:lnTo>
                    <a:lnTo>
                      <a:pt x="98" y="40"/>
                    </a:lnTo>
                    <a:lnTo>
                      <a:pt x="96" y="32"/>
                    </a:lnTo>
                    <a:lnTo>
                      <a:pt x="91" y="24"/>
                    </a:lnTo>
                    <a:lnTo>
                      <a:pt x="84" y="16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542" name="Freeform 47"/>
              <p:cNvSpPr>
                <a:spLocks noChangeArrowheads="1"/>
              </p:cNvSpPr>
              <p:nvPr/>
            </p:nvSpPr>
            <p:spPr bwMode="auto">
              <a:xfrm>
                <a:off x="154" y="1848"/>
                <a:ext cx="50" cy="50"/>
              </a:xfrm>
              <a:custGeom>
                <a:avLst/>
                <a:gdLst/>
                <a:ahLst/>
                <a:cxnLst>
                  <a:cxn ang="0">
                    <a:pos x="84" y="15"/>
                  </a:cxn>
                  <a:cxn ang="0">
                    <a:pos x="84" y="15"/>
                  </a:cxn>
                  <a:cxn ang="0">
                    <a:pos x="77" y="10"/>
                  </a:cxn>
                  <a:cxn ang="0">
                    <a:pos x="69" y="5"/>
                  </a:cxn>
                  <a:cxn ang="0">
                    <a:pos x="60" y="1"/>
                  </a:cxn>
                  <a:cxn ang="0">
                    <a:pos x="49" y="0"/>
                  </a:cxn>
                  <a:cxn ang="0">
                    <a:pos x="49" y="0"/>
                  </a:cxn>
                  <a:cxn ang="0">
                    <a:pos x="40" y="1"/>
                  </a:cxn>
                  <a:cxn ang="0">
                    <a:pos x="31" y="5"/>
                  </a:cxn>
                  <a:cxn ang="0">
                    <a:pos x="23" y="10"/>
                  </a:cxn>
                  <a:cxn ang="0">
                    <a:pos x="15" y="15"/>
                  </a:cxn>
                  <a:cxn ang="0">
                    <a:pos x="15" y="15"/>
                  </a:cxn>
                  <a:cxn ang="0">
                    <a:pos x="9" y="24"/>
                  </a:cxn>
                  <a:cxn ang="0">
                    <a:pos x="4" y="32"/>
                  </a:cxn>
                  <a:cxn ang="0">
                    <a:pos x="1" y="40"/>
                  </a:cxn>
                  <a:cxn ang="0">
                    <a:pos x="0" y="50"/>
                  </a:cxn>
                  <a:cxn ang="0">
                    <a:pos x="0" y="50"/>
                  </a:cxn>
                  <a:cxn ang="0">
                    <a:pos x="1" y="60"/>
                  </a:cxn>
                  <a:cxn ang="0">
                    <a:pos x="4" y="70"/>
                  </a:cxn>
                  <a:cxn ang="0">
                    <a:pos x="9" y="78"/>
                  </a:cxn>
                  <a:cxn ang="0">
                    <a:pos x="15" y="85"/>
                  </a:cxn>
                  <a:cxn ang="0">
                    <a:pos x="15" y="85"/>
                  </a:cxn>
                  <a:cxn ang="0">
                    <a:pos x="23" y="92"/>
                  </a:cxn>
                  <a:cxn ang="0">
                    <a:pos x="31" y="97"/>
                  </a:cxn>
                  <a:cxn ang="0">
                    <a:pos x="40" y="100"/>
                  </a:cxn>
                  <a:cxn ang="0">
                    <a:pos x="49" y="100"/>
                  </a:cxn>
                  <a:cxn ang="0">
                    <a:pos x="49" y="100"/>
                  </a:cxn>
                  <a:cxn ang="0">
                    <a:pos x="60" y="100"/>
                  </a:cxn>
                  <a:cxn ang="0">
                    <a:pos x="69" y="97"/>
                  </a:cxn>
                  <a:cxn ang="0">
                    <a:pos x="77" y="92"/>
                  </a:cxn>
                  <a:cxn ang="0">
                    <a:pos x="84" y="85"/>
                  </a:cxn>
                  <a:cxn ang="0">
                    <a:pos x="84" y="85"/>
                  </a:cxn>
                  <a:cxn ang="0">
                    <a:pos x="91" y="78"/>
                  </a:cxn>
                  <a:cxn ang="0">
                    <a:pos x="96" y="70"/>
                  </a:cxn>
                  <a:cxn ang="0">
                    <a:pos x="98" y="60"/>
                  </a:cxn>
                  <a:cxn ang="0">
                    <a:pos x="100" y="50"/>
                  </a:cxn>
                  <a:cxn ang="0">
                    <a:pos x="100" y="50"/>
                  </a:cxn>
                  <a:cxn ang="0">
                    <a:pos x="98" y="40"/>
                  </a:cxn>
                  <a:cxn ang="0">
                    <a:pos x="96" y="32"/>
                  </a:cxn>
                  <a:cxn ang="0">
                    <a:pos x="91" y="24"/>
                  </a:cxn>
                  <a:cxn ang="0">
                    <a:pos x="84" y="15"/>
                  </a:cxn>
                  <a:cxn ang="0">
                    <a:pos x="84" y="15"/>
                  </a:cxn>
                </a:cxnLst>
                <a:rect l="0" t="0" r="r" b="b"/>
                <a:pathLst>
                  <a:path w="100" h="100">
                    <a:moveTo>
                      <a:pt x="84" y="15"/>
                    </a:moveTo>
                    <a:lnTo>
                      <a:pt x="84" y="15"/>
                    </a:lnTo>
                    <a:lnTo>
                      <a:pt x="77" y="10"/>
                    </a:lnTo>
                    <a:lnTo>
                      <a:pt x="69" y="5"/>
                    </a:lnTo>
                    <a:lnTo>
                      <a:pt x="60" y="1"/>
                    </a:lnTo>
                    <a:lnTo>
                      <a:pt x="49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3" y="10"/>
                    </a:lnTo>
                    <a:lnTo>
                      <a:pt x="15" y="15"/>
                    </a:lnTo>
                    <a:lnTo>
                      <a:pt x="9" y="24"/>
                    </a:lnTo>
                    <a:lnTo>
                      <a:pt x="4" y="32"/>
                    </a:lnTo>
                    <a:lnTo>
                      <a:pt x="1" y="40"/>
                    </a:lnTo>
                    <a:lnTo>
                      <a:pt x="0" y="50"/>
                    </a:lnTo>
                    <a:lnTo>
                      <a:pt x="1" y="60"/>
                    </a:lnTo>
                    <a:lnTo>
                      <a:pt x="4" y="70"/>
                    </a:lnTo>
                    <a:lnTo>
                      <a:pt x="9" y="78"/>
                    </a:lnTo>
                    <a:lnTo>
                      <a:pt x="15" y="85"/>
                    </a:lnTo>
                    <a:lnTo>
                      <a:pt x="23" y="92"/>
                    </a:lnTo>
                    <a:lnTo>
                      <a:pt x="31" y="97"/>
                    </a:lnTo>
                    <a:lnTo>
                      <a:pt x="40" y="100"/>
                    </a:lnTo>
                    <a:lnTo>
                      <a:pt x="49" y="100"/>
                    </a:lnTo>
                    <a:lnTo>
                      <a:pt x="60" y="100"/>
                    </a:lnTo>
                    <a:lnTo>
                      <a:pt x="69" y="97"/>
                    </a:lnTo>
                    <a:lnTo>
                      <a:pt x="77" y="92"/>
                    </a:lnTo>
                    <a:lnTo>
                      <a:pt x="84" y="85"/>
                    </a:lnTo>
                    <a:lnTo>
                      <a:pt x="91" y="78"/>
                    </a:lnTo>
                    <a:lnTo>
                      <a:pt x="96" y="70"/>
                    </a:lnTo>
                    <a:lnTo>
                      <a:pt x="98" y="60"/>
                    </a:lnTo>
                    <a:lnTo>
                      <a:pt x="100" y="50"/>
                    </a:lnTo>
                    <a:lnTo>
                      <a:pt x="98" y="40"/>
                    </a:lnTo>
                    <a:lnTo>
                      <a:pt x="96" y="32"/>
                    </a:lnTo>
                    <a:lnTo>
                      <a:pt x="91" y="24"/>
                    </a:lnTo>
                    <a:lnTo>
                      <a:pt x="84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543" name="Freeform 48"/>
              <p:cNvSpPr>
                <a:spLocks noChangeArrowheads="1"/>
              </p:cNvSpPr>
              <p:nvPr/>
            </p:nvSpPr>
            <p:spPr bwMode="auto">
              <a:xfrm>
                <a:off x="154" y="1925"/>
                <a:ext cx="50" cy="50"/>
              </a:xfrm>
              <a:custGeom>
                <a:avLst/>
                <a:gdLst/>
                <a:ahLst/>
                <a:cxnLst>
                  <a:cxn ang="0">
                    <a:pos x="84" y="15"/>
                  </a:cxn>
                  <a:cxn ang="0">
                    <a:pos x="84" y="15"/>
                  </a:cxn>
                  <a:cxn ang="0">
                    <a:pos x="77" y="10"/>
                  </a:cxn>
                  <a:cxn ang="0">
                    <a:pos x="69" y="5"/>
                  </a:cxn>
                  <a:cxn ang="0">
                    <a:pos x="60" y="1"/>
                  </a:cxn>
                  <a:cxn ang="0">
                    <a:pos x="49" y="0"/>
                  </a:cxn>
                  <a:cxn ang="0">
                    <a:pos x="49" y="0"/>
                  </a:cxn>
                  <a:cxn ang="0">
                    <a:pos x="40" y="1"/>
                  </a:cxn>
                  <a:cxn ang="0">
                    <a:pos x="31" y="5"/>
                  </a:cxn>
                  <a:cxn ang="0">
                    <a:pos x="23" y="10"/>
                  </a:cxn>
                  <a:cxn ang="0">
                    <a:pos x="15" y="15"/>
                  </a:cxn>
                  <a:cxn ang="0">
                    <a:pos x="15" y="15"/>
                  </a:cxn>
                  <a:cxn ang="0">
                    <a:pos x="9" y="24"/>
                  </a:cxn>
                  <a:cxn ang="0">
                    <a:pos x="4" y="32"/>
                  </a:cxn>
                  <a:cxn ang="0">
                    <a:pos x="1" y="40"/>
                  </a:cxn>
                  <a:cxn ang="0">
                    <a:pos x="0" y="50"/>
                  </a:cxn>
                  <a:cxn ang="0">
                    <a:pos x="0" y="50"/>
                  </a:cxn>
                  <a:cxn ang="0">
                    <a:pos x="1" y="60"/>
                  </a:cxn>
                  <a:cxn ang="0">
                    <a:pos x="4" y="69"/>
                  </a:cxn>
                  <a:cxn ang="0">
                    <a:pos x="9" y="78"/>
                  </a:cxn>
                  <a:cxn ang="0">
                    <a:pos x="15" y="85"/>
                  </a:cxn>
                  <a:cxn ang="0">
                    <a:pos x="15" y="85"/>
                  </a:cxn>
                  <a:cxn ang="0">
                    <a:pos x="23" y="92"/>
                  </a:cxn>
                  <a:cxn ang="0">
                    <a:pos x="31" y="97"/>
                  </a:cxn>
                  <a:cxn ang="0">
                    <a:pos x="40" y="100"/>
                  </a:cxn>
                  <a:cxn ang="0">
                    <a:pos x="49" y="100"/>
                  </a:cxn>
                  <a:cxn ang="0">
                    <a:pos x="49" y="100"/>
                  </a:cxn>
                  <a:cxn ang="0">
                    <a:pos x="60" y="100"/>
                  </a:cxn>
                  <a:cxn ang="0">
                    <a:pos x="69" y="97"/>
                  </a:cxn>
                  <a:cxn ang="0">
                    <a:pos x="77" y="92"/>
                  </a:cxn>
                  <a:cxn ang="0">
                    <a:pos x="84" y="85"/>
                  </a:cxn>
                  <a:cxn ang="0">
                    <a:pos x="84" y="85"/>
                  </a:cxn>
                  <a:cxn ang="0">
                    <a:pos x="91" y="78"/>
                  </a:cxn>
                  <a:cxn ang="0">
                    <a:pos x="96" y="69"/>
                  </a:cxn>
                  <a:cxn ang="0">
                    <a:pos x="98" y="60"/>
                  </a:cxn>
                  <a:cxn ang="0">
                    <a:pos x="100" y="50"/>
                  </a:cxn>
                  <a:cxn ang="0">
                    <a:pos x="100" y="50"/>
                  </a:cxn>
                  <a:cxn ang="0">
                    <a:pos x="98" y="40"/>
                  </a:cxn>
                  <a:cxn ang="0">
                    <a:pos x="96" y="32"/>
                  </a:cxn>
                  <a:cxn ang="0">
                    <a:pos x="91" y="24"/>
                  </a:cxn>
                  <a:cxn ang="0">
                    <a:pos x="84" y="15"/>
                  </a:cxn>
                  <a:cxn ang="0">
                    <a:pos x="84" y="15"/>
                  </a:cxn>
                </a:cxnLst>
                <a:rect l="0" t="0" r="r" b="b"/>
                <a:pathLst>
                  <a:path w="100" h="100">
                    <a:moveTo>
                      <a:pt x="84" y="15"/>
                    </a:moveTo>
                    <a:lnTo>
                      <a:pt x="84" y="15"/>
                    </a:lnTo>
                    <a:lnTo>
                      <a:pt x="77" y="10"/>
                    </a:lnTo>
                    <a:lnTo>
                      <a:pt x="69" y="5"/>
                    </a:lnTo>
                    <a:lnTo>
                      <a:pt x="60" y="1"/>
                    </a:lnTo>
                    <a:lnTo>
                      <a:pt x="49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3" y="10"/>
                    </a:lnTo>
                    <a:lnTo>
                      <a:pt x="15" y="15"/>
                    </a:lnTo>
                    <a:lnTo>
                      <a:pt x="9" y="24"/>
                    </a:lnTo>
                    <a:lnTo>
                      <a:pt x="4" y="32"/>
                    </a:lnTo>
                    <a:lnTo>
                      <a:pt x="1" y="40"/>
                    </a:lnTo>
                    <a:lnTo>
                      <a:pt x="0" y="50"/>
                    </a:lnTo>
                    <a:lnTo>
                      <a:pt x="1" y="60"/>
                    </a:lnTo>
                    <a:lnTo>
                      <a:pt x="4" y="69"/>
                    </a:lnTo>
                    <a:lnTo>
                      <a:pt x="9" y="78"/>
                    </a:lnTo>
                    <a:lnTo>
                      <a:pt x="15" y="85"/>
                    </a:lnTo>
                    <a:lnTo>
                      <a:pt x="23" y="92"/>
                    </a:lnTo>
                    <a:lnTo>
                      <a:pt x="31" y="97"/>
                    </a:lnTo>
                    <a:lnTo>
                      <a:pt x="40" y="100"/>
                    </a:lnTo>
                    <a:lnTo>
                      <a:pt x="49" y="100"/>
                    </a:lnTo>
                    <a:lnTo>
                      <a:pt x="60" y="100"/>
                    </a:lnTo>
                    <a:lnTo>
                      <a:pt x="69" y="97"/>
                    </a:lnTo>
                    <a:lnTo>
                      <a:pt x="77" y="92"/>
                    </a:lnTo>
                    <a:lnTo>
                      <a:pt x="84" y="85"/>
                    </a:lnTo>
                    <a:lnTo>
                      <a:pt x="91" y="78"/>
                    </a:lnTo>
                    <a:lnTo>
                      <a:pt x="96" y="69"/>
                    </a:lnTo>
                    <a:lnTo>
                      <a:pt x="98" y="60"/>
                    </a:lnTo>
                    <a:lnTo>
                      <a:pt x="100" y="50"/>
                    </a:lnTo>
                    <a:lnTo>
                      <a:pt x="98" y="40"/>
                    </a:lnTo>
                    <a:lnTo>
                      <a:pt x="96" y="32"/>
                    </a:lnTo>
                    <a:lnTo>
                      <a:pt x="91" y="24"/>
                    </a:lnTo>
                    <a:lnTo>
                      <a:pt x="84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544" name="Freeform 49"/>
              <p:cNvSpPr>
                <a:spLocks noChangeArrowheads="1"/>
              </p:cNvSpPr>
              <p:nvPr/>
            </p:nvSpPr>
            <p:spPr bwMode="auto">
              <a:xfrm>
                <a:off x="154" y="2002"/>
                <a:ext cx="50" cy="50"/>
              </a:xfrm>
              <a:custGeom>
                <a:avLst/>
                <a:gdLst/>
                <a:ahLst/>
                <a:cxnLst>
                  <a:cxn ang="0">
                    <a:pos x="84" y="15"/>
                  </a:cxn>
                  <a:cxn ang="0">
                    <a:pos x="84" y="15"/>
                  </a:cxn>
                  <a:cxn ang="0">
                    <a:pos x="77" y="10"/>
                  </a:cxn>
                  <a:cxn ang="0">
                    <a:pos x="69" y="5"/>
                  </a:cxn>
                  <a:cxn ang="0">
                    <a:pos x="60" y="1"/>
                  </a:cxn>
                  <a:cxn ang="0">
                    <a:pos x="49" y="0"/>
                  </a:cxn>
                  <a:cxn ang="0">
                    <a:pos x="49" y="0"/>
                  </a:cxn>
                  <a:cxn ang="0">
                    <a:pos x="40" y="1"/>
                  </a:cxn>
                  <a:cxn ang="0">
                    <a:pos x="31" y="5"/>
                  </a:cxn>
                  <a:cxn ang="0">
                    <a:pos x="23" y="10"/>
                  </a:cxn>
                  <a:cxn ang="0">
                    <a:pos x="15" y="15"/>
                  </a:cxn>
                  <a:cxn ang="0">
                    <a:pos x="15" y="15"/>
                  </a:cxn>
                  <a:cxn ang="0">
                    <a:pos x="9" y="24"/>
                  </a:cxn>
                  <a:cxn ang="0">
                    <a:pos x="4" y="32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1" y="60"/>
                  </a:cxn>
                  <a:cxn ang="0">
                    <a:pos x="4" y="69"/>
                  </a:cxn>
                  <a:cxn ang="0">
                    <a:pos x="9" y="78"/>
                  </a:cxn>
                  <a:cxn ang="0">
                    <a:pos x="15" y="85"/>
                  </a:cxn>
                  <a:cxn ang="0">
                    <a:pos x="15" y="85"/>
                  </a:cxn>
                  <a:cxn ang="0">
                    <a:pos x="23" y="92"/>
                  </a:cxn>
                  <a:cxn ang="0">
                    <a:pos x="31" y="96"/>
                  </a:cxn>
                  <a:cxn ang="0">
                    <a:pos x="40" y="100"/>
                  </a:cxn>
                  <a:cxn ang="0">
                    <a:pos x="49" y="100"/>
                  </a:cxn>
                  <a:cxn ang="0">
                    <a:pos x="49" y="100"/>
                  </a:cxn>
                  <a:cxn ang="0">
                    <a:pos x="60" y="100"/>
                  </a:cxn>
                  <a:cxn ang="0">
                    <a:pos x="69" y="96"/>
                  </a:cxn>
                  <a:cxn ang="0">
                    <a:pos x="77" y="92"/>
                  </a:cxn>
                  <a:cxn ang="0">
                    <a:pos x="84" y="85"/>
                  </a:cxn>
                  <a:cxn ang="0">
                    <a:pos x="84" y="85"/>
                  </a:cxn>
                  <a:cxn ang="0">
                    <a:pos x="91" y="78"/>
                  </a:cxn>
                  <a:cxn ang="0">
                    <a:pos x="96" y="69"/>
                  </a:cxn>
                  <a:cxn ang="0">
                    <a:pos x="98" y="60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98" y="40"/>
                  </a:cxn>
                  <a:cxn ang="0">
                    <a:pos x="96" y="32"/>
                  </a:cxn>
                  <a:cxn ang="0">
                    <a:pos x="91" y="24"/>
                  </a:cxn>
                  <a:cxn ang="0">
                    <a:pos x="84" y="15"/>
                  </a:cxn>
                  <a:cxn ang="0">
                    <a:pos x="84" y="15"/>
                  </a:cxn>
                </a:cxnLst>
                <a:rect l="0" t="0" r="r" b="b"/>
                <a:pathLst>
                  <a:path w="100" h="100">
                    <a:moveTo>
                      <a:pt x="84" y="15"/>
                    </a:moveTo>
                    <a:lnTo>
                      <a:pt x="84" y="15"/>
                    </a:lnTo>
                    <a:lnTo>
                      <a:pt x="77" y="10"/>
                    </a:lnTo>
                    <a:lnTo>
                      <a:pt x="69" y="5"/>
                    </a:lnTo>
                    <a:lnTo>
                      <a:pt x="60" y="1"/>
                    </a:lnTo>
                    <a:lnTo>
                      <a:pt x="49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3" y="10"/>
                    </a:lnTo>
                    <a:lnTo>
                      <a:pt x="15" y="15"/>
                    </a:lnTo>
                    <a:lnTo>
                      <a:pt x="9" y="24"/>
                    </a:lnTo>
                    <a:lnTo>
                      <a:pt x="4" y="32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60"/>
                    </a:lnTo>
                    <a:lnTo>
                      <a:pt x="4" y="69"/>
                    </a:lnTo>
                    <a:lnTo>
                      <a:pt x="9" y="78"/>
                    </a:lnTo>
                    <a:lnTo>
                      <a:pt x="15" y="85"/>
                    </a:lnTo>
                    <a:lnTo>
                      <a:pt x="23" y="92"/>
                    </a:lnTo>
                    <a:lnTo>
                      <a:pt x="31" y="96"/>
                    </a:lnTo>
                    <a:lnTo>
                      <a:pt x="40" y="100"/>
                    </a:lnTo>
                    <a:lnTo>
                      <a:pt x="49" y="100"/>
                    </a:lnTo>
                    <a:lnTo>
                      <a:pt x="60" y="100"/>
                    </a:lnTo>
                    <a:lnTo>
                      <a:pt x="69" y="96"/>
                    </a:lnTo>
                    <a:lnTo>
                      <a:pt x="77" y="92"/>
                    </a:lnTo>
                    <a:lnTo>
                      <a:pt x="84" y="85"/>
                    </a:lnTo>
                    <a:lnTo>
                      <a:pt x="91" y="78"/>
                    </a:lnTo>
                    <a:lnTo>
                      <a:pt x="96" y="69"/>
                    </a:lnTo>
                    <a:lnTo>
                      <a:pt x="98" y="60"/>
                    </a:lnTo>
                    <a:lnTo>
                      <a:pt x="100" y="49"/>
                    </a:lnTo>
                    <a:lnTo>
                      <a:pt x="98" y="40"/>
                    </a:lnTo>
                    <a:lnTo>
                      <a:pt x="96" y="32"/>
                    </a:lnTo>
                    <a:lnTo>
                      <a:pt x="91" y="24"/>
                    </a:lnTo>
                    <a:lnTo>
                      <a:pt x="84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545" name="Freeform 50"/>
              <p:cNvSpPr>
                <a:spLocks noChangeArrowheads="1"/>
              </p:cNvSpPr>
              <p:nvPr/>
            </p:nvSpPr>
            <p:spPr bwMode="auto">
              <a:xfrm>
                <a:off x="154" y="1771"/>
                <a:ext cx="50" cy="50"/>
              </a:xfrm>
              <a:custGeom>
                <a:avLst/>
                <a:gdLst/>
                <a:ahLst/>
                <a:cxnLst>
                  <a:cxn ang="0">
                    <a:pos x="84" y="16"/>
                  </a:cxn>
                  <a:cxn ang="0">
                    <a:pos x="84" y="16"/>
                  </a:cxn>
                  <a:cxn ang="0">
                    <a:pos x="77" y="10"/>
                  </a:cxn>
                  <a:cxn ang="0">
                    <a:pos x="69" y="5"/>
                  </a:cxn>
                  <a:cxn ang="0">
                    <a:pos x="60" y="1"/>
                  </a:cxn>
                  <a:cxn ang="0">
                    <a:pos x="49" y="0"/>
                  </a:cxn>
                  <a:cxn ang="0">
                    <a:pos x="49" y="0"/>
                  </a:cxn>
                  <a:cxn ang="0">
                    <a:pos x="40" y="1"/>
                  </a:cxn>
                  <a:cxn ang="0">
                    <a:pos x="31" y="5"/>
                  </a:cxn>
                  <a:cxn ang="0">
                    <a:pos x="23" y="10"/>
                  </a:cxn>
                  <a:cxn ang="0">
                    <a:pos x="15" y="16"/>
                  </a:cxn>
                  <a:cxn ang="0">
                    <a:pos x="15" y="16"/>
                  </a:cxn>
                  <a:cxn ang="0">
                    <a:pos x="9" y="23"/>
                  </a:cxn>
                  <a:cxn ang="0">
                    <a:pos x="4" y="32"/>
                  </a:cxn>
                  <a:cxn ang="0">
                    <a:pos x="1" y="40"/>
                  </a:cxn>
                  <a:cxn ang="0">
                    <a:pos x="0" y="50"/>
                  </a:cxn>
                  <a:cxn ang="0">
                    <a:pos x="0" y="50"/>
                  </a:cxn>
                  <a:cxn ang="0">
                    <a:pos x="1" y="60"/>
                  </a:cxn>
                  <a:cxn ang="0">
                    <a:pos x="4" y="68"/>
                  </a:cxn>
                  <a:cxn ang="0">
                    <a:pos x="9" y="78"/>
                  </a:cxn>
                  <a:cxn ang="0">
                    <a:pos x="15" y="85"/>
                  </a:cxn>
                  <a:cxn ang="0">
                    <a:pos x="15" y="85"/>
                  </a:cxn>
                  <a:cxn ang="0">
                    <a:pos x="23" y="92"/>
                  </a:cxn>
                  <a:cxn ang="0">
                    <a:pos x="31" y="97"/>
                  </a:cxn>
                  <a:cxn ang="0">
                    <a:pos x="40" y="99"/>
                  </a:cxn>
                  <a:cxn ang="0">
                    <a:pos x="49" y="100"/>
                  </a:cxn>
                  <a:cxn ang="0">
                    <a:pos x="49" y="100"/>
                  </a:cxn>
                  <a:cxn ang="0">
                    <a:pos x="60" y="99"/>
                  </a:cxn>
                  <a:cxn ang="0">
                    <a:pos x="69" y="97"/>
                  </a:cxn>
                  <a:cxn ang="0">
                    <a:pos x="77" y="92"/>
                  </a:cxn>
                  <a:cxn ang="0">
                    <a:pos x="84" y="85"/>
                  </a:cxn>
                  <a:cxn ang="0">
                    <a:pos x="84" y="85"/>
                  </a:cxn>
                  <a:cxn ang="0">
                    <a:pos x="91" y="78"/>
                  </a:cxn>
                  <a:cxn ang="0">
                    <a:pos x="96" y="68"/>
                  </a:cxn>
                  <a:cxn ang="0">
                    <a:pos x="98" y="60"/>
                  </a:cxn>
                  <a:cxn ang="0">
                    <a:pos x="100" y="50"/>
                  </a:cxn>
                  <a:cxn ang="0">
                    <a:pos x="100" y="50"/>
                  </a:cxn>
                  <a:cxn ang="0">
                    <a:pos x="98" y="40"/>
                  </a:cxn>
                  <a:cxn ang="0">
                    <a:pos x="96" y="32"/>
                  </a:cxn>
                  <a:cxn ang="0">
                    <a:pos x="91" y="23"/>
                  </a:cxn>
                  <a:cxn ang="0">
                    <a:pos x="84" y="16"/>
                  </a:cxn>
                  <a:cxn ang="0">
                    <a:pos x="84" y="16"/>
                  </a:cxn>
                </a:cxnLst>
                <a:rect l="0" t="0" r="r" b="b"/>
                <a:pathLst>
                  <a:path w="100" h="100">
                    <a:moveTo>
                      <a:pt x="84" y="16"/>
                    </a:moveTo>
                    <a:lnTo>
                      <a:pt x="84" y="16"/>
                    </a:lnTo>
                    <a:lnTo>
                      <a:pt x="77" y="10"/>
                    </a:lnTo>
                    <a:lnTo>
                      <a:pt x="69" y="5"/>
                    </a:lnTo>
                    <a:lnTo>
                      <a:pt x="60" y="1"/>
                    </a:lnTo>
                    <a:lnTo>
                      <a:pt x="49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3" y="10"/>
                    </a:lnTo>
                    <a:lnTo>
                      <a:pt x="15" y="16"/>
                    </a:lnTo>
                    <a:lnTo>
                      <a:pt x="9" y="23"/>
                    </a:lnTo>
                    <a:lnTo>
                      <a:pt x="4" y="32"/>
                    </a:lnTo>
                    <a:lnTo>
                      <a:pt x="1" y="40"/>
                    </a:lnTo>
                    <a:lnTo>
                      <a:pt x="0" y="50"/>
                    </a:lnTo>
                    <a:lnTo>
                      <a:pt x="1" y="60"/>
                    </a:lnTo>
                    <a:lnTo>
                      <a:pt x="4" y="68"/>
                    </a:lnTo>
                    <a:lnTo>
                      <a:pt x="9" y="78"/>
                    </a:lnTo>
                    <a:lnTo>
                      <a:pt x="15" y="85"/>
                    </a:lnTo>
                    <a:lnTo>
                      <a:pt x="23" y="92"/>
                    </a:lnTo>
                    <a:lnTo>
                      <a:pt x="31" y="97"/>
                    </a:lnTo>
                    <a:lnTo>
                      <a:pt x="40" y="99"/>
                    </a:lnTo>
                    <a:lnTo>
                      <a:pt x="49" y="100"/>
                    </a:lnTo>
                    <a:lnTo>
                      <a:pt x="60" y="99"/>
                    </a:lnTo>
                    <a:lnTo>
                      <a:pt x="69" y="97"/>
                    </a:lnTo>
                    <a:lnTo>
                      <a:pt x="77" y="92"/>
                    </a:lnTo>
                    <a:lnTo>
                      <a:pt x="84" y="85"/>
                    </a:lnTo>
                    <a:lnTo>
                      <a:pt x="91" y="78"/>
                    </a:lnTo>
                    <a:lnTo>
                      <a:pt x="96" y="68"/>
                    </a:lnTo>
                    <a:lnTo>
                      <a:pt x="98" y="60"/>
                    </a:lnTo>
                    <a:lnTo>
                      <a:pt x="100" y="50"/>
                    </a:lnTo>
                    <a:lnTo>
                      <a:pt x="98" y="40"/>
                    </a:lnTo>
                    <a:lnTo>
                      <a:pt x="96" y="32"/>
                    </a:lnTo>
                    <a:lnTo>
                      <a:pt x="91" y="23"/>
                    </a:lnTo>
                    <a:lnTo>
                      <a:pt x="84" y="16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546" name="Freeform 51"/>
              <p:cNvSpPr>
                <a:spLocks noChangeArrowheads="1"/>
              </p:cNvSpPr>
              <p:nvPr/>
            </p:nvSpPr>
            <p:spPr bwMode="auto">
              <a:xfrm>
                <a:off x="154" y="1694"/>
                <a:ext cx="50" cy="50"/>
              </a:xfrm>
              <a:custGeom>
                <a:avLst/>
                <a:gdLst/>
                <a:ahLst/>
                <a:cxnLst>
                  <a:cxn ang="0">
                    <a:pos x="84" y="16"/>
                  </a:cxn>
                  <a:cxn ang="0">
                    <a:pos x="84" y="16"/>
                  </a:cxn>
                  <a:cxn ang="0">
                    <a:pos x="77" y="10"/>
                  </a:cxn>
                  <a:cxn ang="0">
                    <a:pos x="69" y="4"/>
                  </a:cxn>
                  <a:cxn ang="0">
                    <a:pos x="60" y="1"/>
                  </a:cxn>
                  <a:cxn ang="0">
                    <a:pos x="49" y="0"/>
                  </a:cxn>
                  <a:cxn ang="0">
                    <a:pos x="49" y="0"/>
                  </a:cxn>
                  <a:cxn ang="0">
                    <a:pos x="40" y="1"/>
                  </a:cxn>
                  <a:cxn ang="0">
                    <a:pos x="31" y="4"/>
                  </a:cxn>
                  <a:cxn ang="0">
                    <a:pos x="23" y="10"/>
                  </a:cxn>
                  <a:cxn ang="0">
                    <a:pos x="15" y="16"/>
                  </a:cxn>
                  <a:cxn ang="0">
                    <a:pos x="15" y="16"/>
                  </a:cxn>
                  <a:cxn ang="0">
                    <a:pos x="9" y="23"/>
                  </a:cxn>
                  <a:cxn ang="0">
                    <a:pos x="4" y="31"/>
                  </a:cxn>
                  <a:cxn ang="0">
                    <a:pos x="1" y="40"/>
                  </a:cxn>
                  <a:cxn ang="0">
                    <a:pos x="0" y="50"/>
                  </a:cxn>
                  <a:cxn ang="0">
                    <a:pos x="0" y="50"/>
                  </a:cxn>
                  <a:cxn ang="0">
                    <a:pos x="1" y="59"/>
                  </a:cxn>
                  <a:cxn ang="0">
                    <a:pos x="4" y="68"/>
                  </a:cxn>
                  <a:cxn ang="0">
                    <a:pos x="9" y="78"/>
                  </a:cxn>
                  <a:cxn ang="0">
                    <a:pos x="15" y="85"/>
                  </a:cxn>
                  <a:cxn ang="0">
                    <a:pos x="15" y="85"/>
                  </a:cxn>
                  <a:cxn ang="0">
                    <a:pos x="23" y="92"/>
                  </a:cxn>
                  <a:cxn ang="0">
                    <a:pos x="31" y="97"/>
                  </a:cxn>
                  <a:cxn ang="0">
                    <a:pos x="40" y="99"/>
                  </a:cxn>
                  <a:cxn ang="0">
                    <a:pos x="49" y="100"/>
                  </a:cxn>
                  <a:cxn ang="0">
                    <a:pos x="49" y="100"/>
                  </a:cxn>
                  <a:cxn ang="0">
                    <a:pos x="60" y="99"/>
                  </a:cxn>
                  <a:cxn ang="0">
                    <a:pos x="69" y="97"/>
                  </a:cxn>
                  <a:cxn ang="0">
                    <a:pos x="77" y="92"/>
                  </a:cxn>
                  <a:cxn ang="0">
                    <a:pos x="84" y="85"/>
                  </a:cxn>
                  <a:cxn ang="0">
                    <a:pos x="84" y="85"/>
                  </a:cxn>
                  <a:cxn ang="0">
                    <a:pos x="91" y="78"/>
                  </a:cxn>
                  <a:cxn ang="0">
                    <a:pos x="96" y="68"/>
                  </a:cxn>
                  <a:cxn ang="0">
                    <a:pos x="98" y="59"/>
                  </a:cxn>
                  <a:cxn ang="0">
                    <a:pos x="100" y="50"/>
                  </a:cxn>
                  <a:cxn ang="0">
                    <a:pos x="100" y="50"/>
                  </a:cxn>
                  <a:cxn ang="0">
                    <a:pos x="98" y="40"/>
                  </a:cxn>
                  <a:cxn ang="0">
                    <a:pos x="96" y="31"/>
                  </a:cxn>
                  <a:cxn ang="0">
                    <a:pos x="91" y="23"/>
                  </a:cxn>
                  <a:cxn ang="0">
                    <a:pos x="84" y="16"/>
                  </a:cxn>
                  <a:cxn ang="0">
                    <a:pos x="84" y="16"/>
                  </a:cxn>
                </a:cxnLst>
                <a:rect l="0" t="0" r="r" b="b"/>
                <a:pathLst>
                  <a:path w="100" h="100">
                    <a:moveTo>
                      <a:pt x="84" y="16"/>
                    </a:moveTo>
                    <a:lnTo>
                      <a:pt x="84" y="16"/>
                    </a:lnTo>
                    <a:lnTo>
                      <a:pt x="77" y="10"/>
                    </a:lnTo>
                    <a:lnTo>
                      <a:pt x="69" y="4"/>
                    </a:lnTo>
                    <a:lnTo>
                      <a:pt x="60" y="1"/>
                    </a:lnTo>
                    <a:lnTo>
                      <a:pt x="49" y="0"/>
                    </a:lnTo>
                    <a:lnTo>
                      <a:pt x="40" y="1"/>
                    </a:lnTo>
                    <a:lnTo>
                      <a:pt x="31" y="4"/>
                    </a:lnTo>
                    <a:lnTo>
                      <a:pt x="23" y="10"/>
                    </a:lnTo>
                    <a:lnTo>
                      <a:pt x="15" y="16"/>
                    </a:lnTo>
                    <a:lnTo>
                      <a:pt x="9" y="23"/>
                    </a:lnTo>
                    <a:lnTo>
                      <a:pt x="4" y="31"/>
                    </a:lnTo>
                    <a:lnTo>
                      <a:pt x="1" y="40"/>
                    </a:lnTo>
                    <a:lnTo>
                      <a:pt x="0" y="50"/>
                    </a:lnTo>
                    <a:lnTo>
                      <a:pt x="1" y="59"/>
                    </a:lnTo>
                    <a:lnTo>
                      <a:pt x="4" y="68"/>
                    </a:lnTo>
                    <a:lnTo>
                      <a:pt x="9" y="78"/>
                    </a:lnTo>
                    <a:lnTo>
                      <a:pt x="15" y="85"/>
                    </a:lnTo>
                    <a:lnTo>
                      <a:pt x="23" y="92"/>
                    </a:lnTo>
                    <a:lnTo>
                      <a:pt x="31" y="97"/>
                    </a:lnTo>
                    <a:lnTo>
                      <a:pt x="40" y="99"/>
                    </a:lnTo>
                    <a:lnTo>
                      <a:pt x="49" y="100"/>
                    </a:lnTo>
                    <a:lnTo>
                      <a:pt x="60" y="99"/>
                    </a:lnTo>
                    <a:lnTo>
                      <a:pt x="69" y="97"/>
                    </a:lnTo>
                    <a:lnTo>
                      <a:pt x="77" y="92"/>
                    </a:lnTo>
                    <a:lnTo>
                      <a:pt x="84" y="85"/>
                    </a:lnTo>
                    <a:lnTo>
                      <a:pt x="91" y="78"/>
                    </a:lnTo>
                    <a:lnTo>
                      <a:pt x="96" y="68"/>
                    </a:lnTo>
                    <a:lnTo>
                      <a:pt x="98" y="59"/>
                    </a:lnTo>
                    <a:lnTo>
                      <a:pt x="100" y="50"/>
                    </a:lnTo>
                    <a:lnTo>
                      <a:pt x="98" y="40"/>
                    </a:lnTo>
                    <a:lnTo>
                      <a:pt x="96" y="31"/>
                    </a:lnTo>
                    <a:lnTo>
                      <a:pt x="91" y="23"/>
                    </a:lnTo>
                    <a:lnTo>
                      <a:pt x="84" y="16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547" name="Freeform 52"/>
              <p:cNvSpPr>
                <a:spLocks noChangeArrowheads="1"/>
              </p:cNvSpPr>
              <p:nvPr/>
            </p:nvSpPr>
            <p:spPr bwMode="auto">
              <a:xfrm>
                <a:off x="154" y="1617"/>
                <a:ext cx="50" cy="50"/>
              </a:xfrm>
              <a:custGeom>
                <a:avLst/>
                <a:gdLst/>
                <a:ahLst/>
                <a:cxnLst>
                  <a:cxn ang="0">
                    <a:pos x="84" y="16"/>
                  </a:cxn>
                  <a:cxn ang="0">
                    <a:pos x="84" y="16"/>
                  </a:cxn>
                  <a:cxn ang="0">
                    <a:pos x="77" y="10"/>
                  </a:cxn>
                  <a:cxn ang="0">
                    <a:pos x="69" y="4"/>
                  </a:cxn>
                  <a:cxn ang="0">
                    <a:pos x="60" y="2"/>
                  </a:cxn>
                  <a:cxn ang="0">
                    <a:pos x="49" y="0"/>
                  </a:cxn>
                  <a:cxn ang="0">
                    <a:pos x="49" y="0"/>
                  </a:cxn>
                  <a:cxn ang="0">
                    <a:pos x="40" y="2"/>
                  </a:cxn>
                  <a:cxn ang="0">
                    <a:pos x="31" y="4"/>
                  </a:cxn>
                  <a:cxn ang="0">
                    <a:pos x="23" y="10"/>
                  </a:cxn>
                  <a:cxn ang="0">
                    <a:pos x="15" y="16"/>
                  </a:cxn>
                  <a:cxn ang="0">
                    <a:pos x="15" y="16"/>
                  </a:cxn>
                  <a:cxn ang="0">
                    <a:pos x="9" y="23"/>
                  </a:cxn>
                  <a:cxn ang="0">
                    <a:pos x="4" y="31"/>
                  </a:cxn>
                  <a:cxn ang="0">
                    <a:pos x="1" y="40"/>
                  </a:cxn>
                  <a:cxn ang="0">
                    <a:pos x="0" y="50"/>
                  </a:cxn>
                  <a:cxn ang="0">
                    <a:pos x="0" y="50"/>
                  </a:cxn>
                  <a:cxn ang="0">
                    <a:pos x="1" y="59"/>
                  </a:cxn>
                  <a:cxn ang="0">
                    <a:pos x="4" y="69"/>
                  </a:cxn>
                  <a:cxn ang="0">
                    <a:pos x="9" y="78"/>
                  </a:cxn>
                  <a:cxn ang="0">
                    <a:pos x="15" y="85"/>
                  </a:cxn>
                  <a:cxn ang="0">
                    <a:pos x="15" y="85"/>
                  </a:cxn>
                  <a:cxn ang="0">
                    <a:pos x="23" y="92"/>
                  </a:cxn>
                  <a:cxn ang="0">
                    <a:pos x="31" y="97"/>
                  </a:cxn>
                  <a:cxn ang="0">
                    <a:pos x="40" y="99"/>
                  </a:cxn>
                  <a:cxn ang="0">
                    <a:pos x="49" y="100"/>
                  </a:cxn>
                  <a:cxn ang="0">
                    <a:pos x="49" y="100"/>
                  </a:cxn>
                  <a:cxn ang="0">
                    <a:pos x="60" y="99"/>
                  </a:cxn>
                  <a:cxn ang="0">
                    <a:pos x="69" y="97"/>
                  </a:cxn>
                  <a:cxn ang="0">
                    <a:pos x="77" y="92"/>
                  </a:cxn>
                  <a:cxn ang="0">
                    <a:pos x="84" y="85"/>
                  </a:cxn>
                  <a:cxn ang="0">
                    <a:pos x="84" y="85"/>
                  </a:cxn>
                  <a:cxn ang="0">
                    <a:pos x="91" y="78"/>
                  </a:cxn>
                  <a:cxn ang="0">
                    <a:pos x="96" y="69"/>
                  </a:cxn>
                  <a:cxn ang="0">
                    <a:pos x="98" y="59"/>
                  </a:cxn>
                  <a:cxn ang="0">
                    <a:pos x="100" y="50"/>
                  </a:cxn>
                  <a:cxn ang="0">
                    <a:pos x="100" y="50"/>
                  </a:cxn>
                  <a:cxn ang="0">
                    <a:pos x="98" y="40"/>
                  </a:cxn>
                  <a:cxn ang="0">
                    <a:pos x="96" y="31"/>
                  </a:cxn>
                  <a:cxn ang="0">
                    <a:pos x="91" y="23"/>
                  </a:cxn>
                  <a:cxn ang="0">
                    <a:pos x="84" y="16"/>
                  </a:cxn>
                  <a:cxn ang="0">
                    <a:pos x="84" y="16"/>
                  </a:cxn>
                </a:cxnLst>
                <a:rect l="0" t="0" r="r" b="b"/>
                <a:pathLst>
                  <a:path w="100" h="100">
                    <a:moveTo>
                      <a:pt x="84" y="16"/>
                    </a:moveTo>
                    <a:lnTo>
                      <a:pt x="84" y="16"/>
                    </a:lnTo>
                    <a:lnTo>
                      <a:pt x="77" y="10"/>
                    </a:lnTo>
                    <a:lnTo>
                      <a:pt x="69" y="4"/>
                    </a:lnTo>
                    <a:lnTo>
                      <a:pt x="60" y="2"/>
                    </a:lnTo>
                    <a:lnTo>
                      <a:pt x="49" y="0"/>
                    </a:lnTo>
                    <a:lnTo>
                      <a:pt x="40" y="2"/>
                    </a:lnTo>
                    <a:lnTo>
                      <a:pt x="31" y="4"/>
                    </a:lnTo>
                    <a:lnTo>
                      <a:pt x="23" y="10"/>
                    </a:lnTo>
                    <a:lnTo>
                      <a:pt x="15" y="16"/>
                    </a:lnTo>
                    <a:lnTo>
                      <a:pt x="9" y="23"/>
                    </a:lnTo>
                    <a:lnTo>
                      <a:pt x="4" y="31"/>
                    </a:lnTo>
                    <a:lnTo>
                      <a:pt x="1" y="40"/>
                    </a:lnTo>
                    <a:lnTo>
                      <a:pt x="0" y="50"/>
                    </a:lnTo>
                    <a:lnTo>
                      <a:pt x="1" y="59"/>
                    </a:lnTo>
                    <a:lnTo>
                      <a:pt x="4" y="69"/>
                    </a:lnTo>
                    <a:lnTo>
                      <a:pt x="9" y="78"/>
                    </a:lnTo>
                    <a:lnTo>
                      <a:pt x="15" y="85"/>
                    </a:lnTo>
                    <a:lnTo>
                      <a:pt x="23" y="92"/>
                    </a:lnTo>
                    <a:lnTo>
                      <a:pt x="31" y="97"/>
                    </a:lnTo>
                    <a:lnTo>
                      <a:pt x="40" y="99"/>
                    </a:lnTo>
                    <a:lnTo>
                      <a:pt x="49" y="100"/>
                    </a:lnTo>
                    <a:lnTo>
                      <a:pt x="60" y="99"/>
                    </a:lnTo>
                    <a:lnTo>
                      <a:pt x="69" y="97"/>
                    </a:lnTo>
                    <a:lnTo>
                      <a:pt x="77" y="92"/>
                    </a:lnTo>
                    <a:lnTo>
                      <a:pt x="84" y="85"/>
                    </a:lnTo>
                    <a:lnTo>
                      <a:pt x="91" y="78"/>
                    </a:lnTo>
                    <a:lnTo>
                      <a:pt x="96" y="69"/>
                    </a:lnTo>
                    <a:lnTo>
                      <a:pt x="98" y="59"/>
                    </a:lnTo>
                    <a:lnTo>
                      <a:pt x="100" y="50"/>
                    </a:lnTo>
                    <a:lnTo>
                      <a:pt x="98" y="40"/>
                    </a:lnTo>
                    <a:lnTo>
                      <a:pt x="96" y="31"/>
                    </a:lnTo>
                    <a:lnTo>
                      <a:pt x="91" y="23"/>
                    </a:lnTo>
                    <a:lnTo>
                      <a:pt x="84" y="16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548" name="Freeform 53"/>
              <p:cNvSpPr>
                <a:spLocks noChangeArrowheads="1"/>
              </p:cNvSpPr>
              <p:nvPr/>
            </p:nvSpPr>
            <p:spPr bwMode="auto">
              <a:xfrm>
                <a:off x="154" y="1540"/>
                <a:ext cx="50" cy="50"/>
              </a:xfrm>
              <a:custGeom>
                <a:avLst/>
                <a:gdLst/>
                <a:ahLst/>
                <a:cxnLst>
                  <a:cxn ang="0">
                    <a:pos x="84" y="16"/>
                  </a:cxn>
                  <a:cxn ang="0">
                    <a:pos x="84" y="16"/>
                  </a:cxn>
                  <a:cxn ang="0">
                    <a:pos x="77" y="9"/>
                  </a:cxn>
                  <a:cxn ang="0">
                    <a:pos x="69" y="4"/>
                  </a:cxn>
                  <a:cxn ang="0">
                    <a:pos x="60" y="2"/>
                  </a:cxn>
                  <a:cxn ang="0">
                    <a:pos x="49" y="0"/>
                  </a:cxn>
                  <a:cxn ang="0">
                    <a:pos x="49" y="0"/>
                  </a:cxn>
                  <a:cxn ang="0">
                    <a:pos x="40" y="2"/>
                  </a:cxn>
                  <a:cxn ang="0">
                    <a:pos x="31" y="4"/>
                  </a:cxn>
                  <a:cxn ang="0">
                    <a:pos x="23" y="9"/>
                  </a:cxn>
                  <a:cxn ang="0">
                    <a:pos x="15" y="16"/>
                  </a:cxn>
                  <a:cxn ang="0">
                    <a:pos x="15" y="16"/>
                  </a:cxn>
                  <a:cxn ang="0">
                    <a:pos x="9" y="23"/>
                  </a:cxn>
                  <a:cxn ang="0">
                    <a:pos x="4" y="31"/>
                  </a:cxn>
                  <a:cxn ang="0">
                    <a:pos x="1" y="40"/>
                  </a:cxn>
                  <a:cxn ang="0">
                    <a:pos x="0" y="50"/>
                  </a:cxn>
                  <a:cxn ang="0">
                    <a:pos x="0" y="50"/>
                  </a:cxn>
                  <a:cxn ang="0">
                    <a:pos x="1" y="59"/>
                  </a:cxn>
                  <a:cxn ang="0">
                    <a:pos x="4" y="69"/>
                  </a:cxn>
                  <a:cxn ang="0">
                    <a:pos x="9" y="77"/>
                  </a:cxn>
                  <a:cxn ang="0">
                    <a:pos x="15" y="85"/>
                  </a:cxn>
                  <a:cxn ang="0">
                    <a:pos x="15" y="85"/>
                  </a:cxn>
                  <a:cxn ang="0">
                    <a:pos x="23" y="92"/>
                  </a:cxn>
                  <a:cxn ang="0">
                    <a:pos x="31" y="97"/>
                  </a:cxn>
                  <a:cxn ang="0">
                    <a:pos x="40" y="99"/>
                  </a:cxn>
                  <a:cxn ang="0">
                    <a:pos x="49" y="100"/>
                  </a:cxn>
                  <a:cxn ang="0">
                    <a:pos x="49" y="100"/>
                  </a:cxn>
                  <a:cxn ang="0">
                    <a:pos x="60" y="99"/>
                  </a:cxn>
                  <a:cxn ang="0">
                    <a:pos x="69" y="97"/>
                  </a:cxn>
                  <a:cxn ang="0">
                    <a:pos x="77" y="92"/>
                  </a:cxn>
                  <a:cxn ang="0">
                    <a:pos x="84" y="85"/>
                  </a:cxn>
                  <a:cxn ang="0">
                    <a:pos x="84" y="85"/>
                  </a:cxn>
                  <a:cxn ang="0">
                    <a:pos x="91" y="77"/>
                  </a:cxn>
                  <a:cxn ang="0">
                    <a:pos x="96" y="69"/>
                  </a:cxn>
                  <a:cxn ang="0">
                    <a:pos x="98" y="59"/>
                  </a:cxn>
                  <a:cxn ang="0">
                    <a:pos x="100" y="50"/>
                  </a:cxn>
                  <a:cxn ang="0">
                    <a:pos x="100" y="50"/>
                  </a:cxn>
                  <a:cxn ang="0">
                    <a:pos x="98" y="40"/>
                  </a:cxn>
                  <a:cxn ang="0">
                    <a:pos x="96" y="31"/>
                  </a:cxn>
                  <a:cxn ang="0">
                    <a:pos x="91" y="23"/>
                  </a:cxn>
                  <a:cxn ang="0">
                    <a:pos x="84" y="16"/>
                  </a:cxn>
                  <a:cxn ang="0">
                    <a:pos x="84" y="16"/>
                  </a:cxn>
                </a:cxnLst>
                <a:rect l="0" t="0" r="r" b="b"/>
                <a:pathLst>
                  <a:path w="100" h="100">
                    <a:moveTo>
                      <a:pt x="84" y="16"/>
                    </a:moveTo>
                    <a:lnTo>
                      <a:pt x="84" y="16"/>
                    </a:lnTo>
                    <a:lnTo>
                      <a:pt x="77" y="9"/>
                    </a:lnTo>
                    <a:lnTo>
                      <a:pt x="69" y="4"/>
                    </a:lnTo>
                    <a:lnTo>
                      <a:pt x="60" y="2"/>
                    </a:lnTo>
                    <a:lnTo>
                      <a:pt x="49" y="0"/>
                    </a:lnTo>
                    <a:lnTo>
                      <a:pt x="40" y="2"/>
                    </a:lnTo>
                    <a:lnTo>
                      <a:pt x="31" y="4"/>
                    </a:lnTo>
                    <a:lnTo>
                      <a:pt x="23" y="9"/>
                    </a:lnTo>
                    <a:lnTo>
                      <a:pt x="15" y="16"/>
                    </a:lnTo>
                    <a:lnTo>
                      <a:pt x="9" y="23"/>
                    </a:lnTo>
                    <a:lnTo>
                      <a:pt x="4" y="31"/>
                    </a:lnTo>
                    <a:lnTo>
                      <a:pt x="1" y="40"/>
                    </a:lnTo>
                    <a:lnTo>
                      <a:pt x="0" y="50"/>
                    </a:lnTo>
                    <a:lnTo>
                      <a:pt x="1" y="59"/>
                    </a:lnTo>
                    <a:lnTo>
                      <a:pt x="4" y="69"/>
                    </a:lnTo>
                    <a:lnTo>
                      <a:pt x="9" y="77"/>
                    </a:lnTo>
                    <a:lnTo>
                      <a:pt x="15" y="85"/>
                    </a:lnTo>
                    <a:lnTo>
                      <a:pt x="23" y="92"/>
                    </a:lnTo>
                    <a:lnTo>
                      <a:pt x="31" y="97"/>
                    </a:lnTo>
                    <a:lnTo>
                      <a:pt x="40" y="99"/>
                    </a:lnTo>
                    <a:lnTo>
                      <a:pt x="49" y="100"/>
                    </a:lnTo>
                    <a:lnTo>
                      <a:pt x="60" y="99"/>
                    </a:lnTo>
                    <a:lnTo>
                      <a:pt x="69" y="97"/>
                    </a:lnTo>
                    <a:lnTo>
                      <a:pt x="77" y="92"/>
                    </a:lnTo>
                    <a:lnTo>
                      <a:pt x="84" y="85"/>
                    </a:lnTo>
                    <a:lnTo>
                      <a:pt x="91" y="77"/>
                    </a:lnTo>
                    <a:lnTo>
                      <a:pt x="96" y="69"/>
                    </a:lnTo>
                    <a:lnTo>
                      <a:pt x="98" y="59"/>
                    </a:lnTo>
                    <a:lnTo>
                      <a:pt x="100" y="50"/>
                    </a:lnTo>
                    <a:lnTo>
                      <a:pt x="98" y="40"/>
                    </a:lnTo>
                    <a:lnTo>
                      <a:pt x="96" y="31"/>
                    </a:lnTo>
                    <a:lnTo>
                      <a:pt x="91" y="23"/>
                    </a:lnTo>
                    <a:lnTo>
                      <a:pt x="84" y="16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549" name="Freeform 54"/>
              <p:cNvSpPr>
                <a:spLocks noChangeArrowheads="1"/>
              </p:cNvSpPr>
              <p:nvPr/>
            </p:nvSpPr>
            <p:spPr bwMode="auto">
              <a:xfrm>
                <a:off x="154" y="1463"/>
                <a:ext cx="50" cy="50"/>
              </a:xfrm>
              <a:custGeom>
                <a:avLst/>
                <a:gdLst/>
                <a:ahLst/>
                <a:cxnLst>
                  <a:cxn ang="0">
                    <a:pos x="84" y="16"/>
                  </a:cxn>
                  <a:cxn ang="0">
                    <a:pos x="84" y="16"/>
                  </a:cxn>
                  <a:cxn ang="0">
                    <a:pos x="77" y="9"/>
                  </a:cxn>
                  <a:cxn ang="0">
                    <a:pos x="69" y="4"/>
                  </a:cxn>
                  <a:cxn ang="0">
                    <a:pos x="60" y="2"/>
                  </a:cxn>
                  <a:cxn ang="0">
                    <a:pos x="49" y="0"/>
                  </a:cxn>
                  <a:cxn ang="0">
                    <a:pos x="49" y="0"/>
                  </a:cxn>
                  <a:cxn ang="0">
                    <a:pos x="40" y="2"/>
                  </a:cxn>
                  <a:cxn ang="0">
                    <a:pos x="31" y="4"/>
                  </a:cxn>
                  <a:cxn ang="0">
                    <a:pos x="23" y="9"/>
                  </a:cxn>
                  <a:cxn ang="0">
                    <a:pos x="15" y="16"/>
                  </a:cxn>
                  <a:cxn ang="0">
                    <a:pos x="15" y="16"/>
                  </a:cxn>
                  <a:cxn ang="0">
                    <a:pos x="9" y="23"/>
                  </a:cxn>
                  <a:cxn ang="0">
                    <a:pos x="4" y="31"/>
                  </a:cxn>
                  <a:cxn ang="0">
                    <a:pos x="1" y="40"/>
                  </a:cxn>
                  <a:cxn ang="0">
                    <a:pos x="0" y="50"/>
                  </a:cxn>
                  <a:cxn ang="0">
                    <a:pos x="0" y="50"/>
                  </a:cxn>
                  <a:cxn ang="0">
                    <a:pos x="1" y="59"/>
                  </a:cxn>
                  <a:cxn ang="0">
                    <a:pos x="4" y="69"/>
                  </a:cxn>
                  <a:cxn ang="0">
                    <a:pos x="9" y="77"/>
                  </a:cxn>
                  <a:cxn ang="0">
                    <a:pos x="15" y="85"/>
                  </a:cxn>
                  <a:cxn ang="0">
                    <a:pos x="15" y="85"/>
                  </a:cxn>
                  <a:cxn ang="0">
                    <a:pos x="23" y="92"/>
                  </a:cxn>
                  <a:cxn ang="0">
                    <a:pos x="31" y="97"/>
                  </a:cxn>
                  <a:cxn ang="0">
                    <a:pos x="40" y="99"/>
                  </a:cxn>
                  <a:cxn ang="0">
                    <a:pos x="49" y="100"/>
                  </a:cxn>
                  <a:cxn ang="0">
                    <a:pos x="49" y="100"/>
                  </a:cxn>
                  <a:cxn ang="0">
                    <a:pos x="60" y="99"/>
                  </a:cxn>
                  <a:cxn ang="0">
                    <a:pos x="69" y="97"/>
                  </a:cxn>
                  <a:cxn ang="0">
                    <a:pos x="77" y="92"/>
                  </a:cxn>
                  <a:cxn ang="0">
                    <a:pos x="84" y="85"/>
                  </a:cxn>
                  <a:cxn ang="0">
                    <a:pos x="84" y="85"/>
                  </a:cxn>
                  <a:cxn ang="0">
                    <a:pos x="91" y="77"/>
                  </a:cxn>
                  <a:cxn ang="0">
                    <a:pos x="96" y="69"/>
                  </a:cxn>
                  <a:cxn ang="0">
                    <a:pos x="98" y="59"/>
                  </a:cxn>
                  <a:cxn ang="0">
                    <a:pos x="100" y="50"/>
                  </a:cxn>
                  <a:cxn ang="0">
                    <a:pos x="100" y="50"/>
                  </a:cxn>
                  <a:cxn ang="0">
                    <a:pos x="98" y="40"/>
                  </a:cxn>
                  <a:cxn ang="0">
                    <a:pos x="96" y="31"/>
                  </a:cxn>
                  <a:cxn ang="0">
                    <a:pos x="91" y="23"/>
                  </a:cxn>
                  <a:cxn ang="0">
                    <a:pos x="84" y="16"/>
                  </a:cxn>
                  <a:cxn ang="0">
                    <a:pos x="84" y="16"/>
                  </a:cxn>
                </a:cxnLst>
                <a:rect l="0" t="0" r="r" b="b"/>
                <a:pathLst>
                  <a:path w="100" h="100">
                    <a:moveTo>
                      <a:pt x="84" y="16"/>
                    </a:moveTo>
                    <a:lnTo>
                      <a:pt x="84" y="16"/>
                    </a:lnTo>
                    <a:lnTo>
                      <a:pt x="77" y="9"/>
                    </a:lnTo>
                    <a:lnTo>
                      <a:pt x="69" y="4"/>
                    </a:lnTo>
                    <a:lnTo>
                      <a:pt x="60" y="2"/>
                    </a:lnTo>
                    <a:lnTo>
                      <a:pt x="49" y="0"/>
                    </a:lnTo>
                    <a:lnTo>
                      <a:pt x="40" y="2"/>
                    </a:lnTo>
                    <a:lnTo>
                      <a:pt x="31" y="4"/>
                    </a:lnTo>
                    <a:lnTo>
                      <a:pt x="23" y="9"/>
                    </a:lnTo>
                    <a:lnTo>
                      <a:pt x="15" y="16"/>
                    </a:lnTo>
                    <a:lnTo>
                      <a:pt x="9" y="23"/>
                    </a:lnTo>
                    <a:lnTo>
                      <a:pt x="4" y="31"/>
                    </a:lnTo>
                    <a:lnTo>
                      <a:pt x="1" y="40"/>
                    </a:lnTo>
                    <a:lnTo>
                      <a:pt x="0" y="50"/>
                    </a:lnTo>
                    <a:lnTo>
                      <a:pt x="1" y="59"/>
                    </a:lnTo>
                    <a:lnTo>
                      <a:pt x="4" y="69"/>
                    </a:lnTo>
                    <a:lnTo>
                      <a:pt x="9" y="77"/>
                    </a:lnTo>
                    <a:lnTo>
                      <a:pt x="15" y="85"/>
                    </a:lnTo>
                    <a:lnTo>
                      <a:pt x="23" y="92"/>
                    </a:lnTo>
                    <a:lnTo>
                      <a:pt x="31" y="97"/>
                    </a:lnTo>
                    <a:lnTo>
                      <a:pt x="40" y="99"/>
                    </a:lnTo>
                    <a:lnTo>
                      <a:pt x="49" y="100"/>
                    </a:lnTo>
                    <a:lnTo>
                      <a:pt x="60" y="99"/>
                    </a:lnTo>
                    <a:lnTo>
                      <a:pt x="69" y="97"/>
                    </a:lnTo>
                    <a:lnTo>
                      <a:pt x="77" y="92"/>
                    </a:lnTo>
                    <a:lnTo>
                      <a:pt x="84" y="85"/>
                    </a:lnTo>
                    <a:lnTo>
                      <a:pt x="91" y="77"/>
                    </a:lnTo>
                    <a:lnTo>
                      <a:pt x="96" y="69"/>
                    </a:lnTo>
                    <a:lnTo>
                      <a:pt x="98" y="59"/>
                    </a:lnTo>
                    <a:lnTo>
                      <a:pt x="100" y="50"/>
                    </a:lnTo>
                    <a:lnTo>
                      <a:pt x="98" y="40"/>
                    </a:lnTo>
                    <a:lnTo>
                      <a:pt x="96" y="31"/>
                    </a:lnTo>
                    <a:lnTo>
                      <a:pt x="91" y="23"/>
                    </a:lnTo>
                    <a:lnTo>
                      <a:pt x="84" y="16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550" name="Freeform 55"/>
              <p:cNvSpPr>
                <a:spLocks noChangeArrowheads="1"/>
              </p:cNvSpPr>
              <p:nvPr/>
            </p:nvSpPr>
            <p:spPr bwMode="auto">
              <a:xfrm>
                <a:off x="77" y="1386"/>
                <a:ext cx="50" cy="50"/>
              </a:xfrm>
              <a:custGeom>
                <a:avLst/>
                <a:gdLst/>
                <a:ahLst/>
                <a:cxnLst>
                  <a:cxn ang="0">
                    <a:pos x="84" y="17"/>
                  </a:cxn>
                  <a:cxn ang="0">
                    <a:pos x="84" y="17"/>
                  </a:cxn>
                  <a:cxn ang="0">
                    <a:pos x="77" y="10"/>
                  </a:cxn>
                  <a:cxn ang="0">
                    <a:pos x="68" y="5"/>
                  </a:cxn>
                  <a:cxn ang="0">
                    <a:pos x="58" y="2"/>
                  </a:cxn>
                  <a:cxn ang="0">
                    <a:pos x="49" y="0"/>
                  </a:cxn>
                  <a:cxn ang="0">
                    <a:pos x="49" y="0"/>
                  </a:cxn>
                  <a:cxn ang="0">
                    <a:pos x="40" y="2"/>
                  </a:cxn>
                  <a:cxn ang="0">
                    <a:pos x="31" y="5"/>
                  </a:cxn>
                  <a:cxn ang="0">
                    <a:pos x="22" y="10"/>
                  </a:cxn>
                  <a:cxn ang="0">
                    <a:pos x="15" y="17"/>
                  </a:cxn>
                  <a:cxn ang="0">
                    <a:pos x="15" y="17"/>
                  </a:cxn>
                  <a:cxn ang="0">
                    <a:pos x="9" y="24"/>
                  </a:cxn>
                  <a:cxn ang="0">
                    <a:pos x="4" y="32"/>
                  </a:cxn>
                  <a:cxn ang="0">
                    <a:pos x="1" y="41"/>
                  </a:cxn>
                  <a:cxn ang="0">
                    <a:pos x="0" y="50"/>
                  </a:cxn>
                  <a:cxn ang="0">
                    <a:pos x="0" y="50"/>
                  </a:cxn>
                  <a:cxn ang="0">
                    <a:pos x="1" y="60"/>
                  </a:cxn>
                  <a:cxn ang="0">
                    <a:pos x="4" y="70"/>
                  </a:cxn>
                  <a:cxn ang="0">
                    <a:pos x="9" y="78"/>
                  </a:cxn>
                  <a:cxn ang="0">
                    <a:pos x="15" y="86"/>
                  </a:cxn>
                  <a:cxn ang="0">
                    <a:pos x="15" y="86"/>
                  </a:cxn>
                  <a:cxn ang="0">
                    <a:pos x="22" y="93"/>
                  </a:cxn>
                  <a:cxn ang="0">
                    <a:pos x="31" y="98"/>
                  </a:cxn>
                  <a:cxn ang="0">
                    <a:pos x="40" y="100"/>
                  </a:cxn>
                  <a:cxn ang="0">
                    <a:pos x="49" y="101"/>
                  </a:cxn>
                  <a:cxn ang="0">
                    <a:pos x="49" y="101"/>
                  </a:cxn>
                  <a:cxn ang="0">
                    <a:pos x="58" y="100"/>
                  </a:cxn>
                  <a:cxn ang="0">
                    <a:pos x="68" y="98"/>
                  </a:cxn>
                  <a:cxn ang="0">
                    <a:pos x="77" y="93"/>
                  </a:cxn>
                  <a:cxn ang="0">
                    <a:pos x="84" y="86"/>
                  </a:cxn>
                  <a:cxn ang="0">
                    <a:pos x="84" y="86"/>
                  </a:cxn>
                  <a:cxn ang="0">
                    <a:pos x="91" y="78"/>
                  </a:cxn>
                  <a:cxn ang="0">
                    <a:pos x="96" y="70"/>
                  </a:cxn>
                  <a:cxn ang="0">
                    <a:pos x="98" y="60"/>
                  </a:cxn>
                  <a:cxn ang="0">
                    <a:pos x="100" y="50"/>
                  </a:cxn>
                  <a:cxn ang="0">
                    <a:pos x="100" y="50"/>
                  </a:cxn>
                  <a:cxn ang="0">
                    <a:pos x="98" y="41"/>
                  </a:cxn>
                  <a:cxn ang="0">
                    <a:pos x="96" y="32"/>
                  </a:cxn>
                  <a:cxn ang="0">
                    <a:pos x="91" y="24"/>
                  </a:cxn>
                  <a:cxn ang="0">
                    <a:pos x="84" y="17"/>
                  </a:cxn>
                  <a:cxn ang="0">
                    <a:pos x="84" y="17"/>
                  </a:cxn>
                </a:cxnLst>
                <a:rect l="0" t="0" r="r" b="b"/>
                <a:pathLst>
                  <a:path w="100" h="101">
                    <a:moveTo>
                      <a:pt x="84" y="17"/>
                    </a:moveTo>
                    <a:lnTo>
                      <a:pt x="84" y="17"/>
                    </a:lnTo>
                    <a:lnTo>
                      <a:pt x="77" y="10"/>
                    </a:lnTo>
                    <a:lnTo>
                      <a:pt x="68" y="5"/>
                    </a:lnTo>
                    <a:lnTo>
                      <a:pt x="58" y="2"/>
                    </a:lnTo>
                    <a:lnTo>
                      <a:pt x="49" y="0"/>
                    </a:lnTo>
                    <a:lnTo>
                      <a:pt x="40" y="2"/>
                    </a:lnTo>
                    <a:lnTo>
                      <a:pt x="31" y="5"/>
                    </a:lnTo>
                    <a:lnTo>
                      <a:pt x="22" y="10"/>
                    </a:lnTo>
                    <a:lnTo>
                      <a:pt x="15" y="17"/>
                    </a:lnTo>
                    <a:lnTo>
                      <a:pt x="9" y="24"/>
                    </a:lnTo>
                    <a:lnTo>
                      <a:pt x="4" y="32"/>
                    </a:lnTo>
                    <a:lnTo>
                      <a:pt x="1" y="41"/>
                    </a:lnTo>
                    <a:lnTo>
                      <a:pt x="0" y="50"/>
                    </a:lnTo>
                    <a:lnTo>
                      <a:pt x="1" y="60"/>
                    </a:lnTo>
                    <a:lnTo>
                      <a:pt x="4" y="70"/>
                    </a:lnTo>
                    <a:lnTo>
                      <a:pt x="9" y="78"/>
                    </a:lnTo>
                    <a:lnTo>
                      <a:pt x="15" y="86"/>
                    </a:lnTo>
                    <a:lnTo>
                      <a:pt x="22" y="93"/>
                    </a:lnTo>
                    <a:lnTo>
                      <a:pt x="31" y="98"/>
                    </a:lnTo>
                    <a:lnTo>
                      <a:pt x="40" y="100"/>
                    </a:lnTo>
                    <a:lnTo>
                      <a:pt x="49" y="101"/>
                    </a:lnTo>
                    <a:lnTo>
                      <a:pt x="58" y="100"/>
                    </a:lnTo>
                    <a:lnTo>
                      <a:pt x="68" y="98"/>
                    </a:lnTo>
                    <a:lnTo>
                      <a:pt x="77" y="93"/>
                    </a:lnTo>
                    <a:lnTo>
                      <a:pt x="84" y="86"/>
                    </a:lnTo>
                    <a:lnTo>
                      <a:pt x="91" y="78"/>
                    </a:lnTo>
                    <a:lnTo>
                      <a:pt x="96" y="70"/>
                    </a:lnTo>
                    <a:lnTo>
                      <a:pt x="98" y="60"/>
                    </a:lnTo>
                    <a:lnTo>
                      <a:pt x="100" y="50"/>
                    </a:lnTo>
                    <a:lnTo>
                      <a:pt x="98" y="41"/>
                    </a:lnTo>
                    <a:lnTo>
                      <a:pt x="96" y="32"/>
                    </a:lnTo>
                    <a:lnTo>
                      <a:pt x="91" y="24"/>
                    </a:lnTo>
                    <a:lnTo>
                      <a:pt x="84" y="17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551" name="Freeform 56"/>
              <p:cNvSpPr>
                <a:spLocks noChangeArrowheads="1"/>
              </p:cNvSpPr>
              <p:nvPr/>
            </p:nvSpPr>
            <p:spPr bwMode="auto">
              <a:xfrm>
                <a:off x="0" y="1232"/>
                <a:ext cx="50" cy="50"/>
              </a:xfrm>
              <a:custGeom>
                <a:avLst/>
                <a:gdLst/>
                <a:ahLst/>
                <a:cxnLst>
                  <a:cxn ang="0">
                    <a:pos x="84" y="16"/>
                  </a:cxn>
                  <a:cxn ang="0">
                    <a:pos x="84" y="16"/>
                  </a:cxn>
                  <a:cxn ang="0">
                    <a:pos x="77" y="10"/>
                  </a:cxn>
                  <a:cxn ang="0">
                    <a:pos x="68" y="5"/>
                  </a:cxn>
                  <a:cxn ang="0">
                    <a:pos x="59" y="2"/>
                  </a:cxn>
                  <a:cxn ang="0">
                    <a:pos x="49" y="0"/>
                  </a:cxn>
                  <a:cxn ang="0">
                    <a:pos x="49" y="0"/>
                  </a:cxn>
                  <a:cxn ang="0">
                    <a:pos x="40" y="2"/>
                  </a:cxn>
                  <a:cxn ang="0">
                    <a:pos x="30" y="5"/>
                  </a:cxn>
                  <a:cxn ang="0">
                    <a:pos x="22" y="10"/>
                  </a:cxn>
                  <a:cxn ang="0">
                    <a:pos x="15" y="16"/>
                  </a:cxn>
                  <a:cxn ang="0">
                    <a:pos x="15" y="16"/>
                  </a:cxn>
                  <a:cxn ang="0">
                    <a:pos x="9" y="24"/>
                  </a:cxn>
                  <a:cxn ang="0">
                    <a:pos x="3" y="32"/>
                  </a:cxn>
                  <a:cxn ang="0">
                    <a:pos x="1" y="40"/>
                  </a:cxn>
                  <a:cxn ang="0">
                    <a:pos x="0" y="50"/>
                  </a:cxn>
                  <a:cxn ang="0">
                    <a:pos x="0" y="50"/>
                  </a:cxn>
                  <a:cxn ang="0">
                    <a:pos x="1" y="60"/>
                  </a:cxn>
                  <a:cxn ang="0">
                    <a:pos x="3" y="70"/>
                  </a:cxn>
                  <a:cxn ang="0">
                    <a:pos x="9" y="78"/>
                  </a:cxn>
                  <a:cxn ang="0">
                    <a:pos x="15" y="85"/>
                  </a:cxn>
                  <a:cxn ang="0">
                    <a:pos x="15" y="85"/>
                  </a:cxn>
                  <a:cxn ang="0">
                    <a:pos x="22" y="92"/>
                  </a:cxn>
                  <a:cxn ang="0">
                    <a:pos x="30" y="97"/>
                  </a:cxn>
                  <a:cxn ang="0">
                    <a:pos x="40" y="100"/>
                  </a:cxn>
                  <a:cxn ang="0">
                    <a:pos x="49" y="100"/>
                  </a:cxn>
                  <a:cxn ang="0">
                    <a:pos x="49" y="100"/>
                  </a:cxn>
                  <a:cxn ang="0">
                    <a:pos x="59" y="100"/>
                  </a:cxn>
                  <a:cxn ang="0">
                    <a:pos x="68" y="97"/>
                  </a:cxn>
                  <a:cxn ang="0">
                    <a:pos x="77" y="92"/>
                  </a:cxn>
                  <a:cxn ang="0">
                    <a:pos x="84" y="85"/>
                  </a:cxn>
                  <a:cxn ang="0">
                    <a:pos x="84" y="85"/>
                  </a:cxn>
                  <a:cxn ang="0">
                    <a:pos x="91" y="78"/>
                  </a:cxn>
                  <a:cxn ang="0">
                    <a:pos x="96" y="70"/>
                  </a:cxn>
                  <a:cxn ang="0">
                    <a:pos x="98" y="60"/>
                  </a:cxn>
                  <a:cxn ang="0">
                    <a:pos x="100" y="50"/>
                  </a:cxn>
                  <a:cxn ang="0">
                    <a:pos x="100" y="50"/>
                  </a:cxn>
                  <a:cxn ang="0">
                    <a:pos x="98" y="40"/>
                  </a:cxn>
                  <a:cxn ang="0">
                    <a:pos x="96" y="32"/>
                  </a:cxn>
                  <a:cxn ang="0">
                    <a:pos x="91" y="24"/>
                  </a:cxn>
                  <a:cxn ang="0">
                    <a:pos x="84" y="16"/>
                  </a:cxn>
                  <a:cxn ang="0">
                    <a:pos x="84" y="16"/>
                  </a:cxn>
                </a:cxnLst>
                <a:rect l="0" t="0" r="r" b="b"/>
                <a:pathLst>
                  <a:path w="100" h="100">
                    <a:moveTo>
                      <a:pt x="84" y="16"/>
                    </a:moveTo>
                    <a:lnTo>
                      <a:pt x="84" y="16"/>
                    </a:lnTo>
                    <a:lnTo>
                      <a:pt x="77" y="10"/>
                    </a:lnTo>
                    <a:lnTo>
                      <a:pt x="68" y="5"/>
                    </a:lnTo>
                    <a:lnTo>
                      <a:pt x="59" y="2"/>
                    </a:lnTo>
                    <a:lnTo>
                      <a:pt x="49" y="0"/>
                    </a:lnTo>
                    <a:lnTo>
                      <a:pt x="40" y="2"/>
                    </a:lnTo>
                    <a:lnTo>
                      <a:pt x="30" y="5"/>
                    </a:lnTo>
                    <a:lnTo>
                      <a:pt x="22" y="10"/>
                    </a:lnTo>
                    <a:lnTo>
                      <a:pt x="15" y="16"/>
                    </a:lnTo>
                    <a:lnTo>
                      <a:pt x="9" y="24"/>
                    </a:lnTo>
                    <a:lnTo>
                      <a:pt x="3" y="32"/>
                    </a:lnTo>
                    <a:lnTo>
                      <a:pt x="1" y="40"/>
                    </a:lnTo>
                    <a:lnTo>
                      <a:pt x="0" y="50"/>
                    </a:lnTo>
                    <a:lnTo>
                      <a:pt x="1" y="60"/>
                    </a:lnTo>
                    <a:lnTo>
                      <a:pt x="3" y="70"/>
                    </a:lnTo>
                    <a:lnTo>
                      <a:pt x="9" y="78"/>
                    </a:lnTo>
                    <a:lnTo>
                      <a:pt x="15" y="85"/>
                    </a:lnTo>
                    <a:lnTo>
                      <a:pt x="22" y="92"/>
                    </a:lnTo>
                    <a:lnTo>
                      <a:pt x="30" y="97"/>
                    </a:lnTo>
                    <a:lnTo>
                      <a:pt x="40" y="100"/>
                    </a:lnTo>
                    <a:lnTo>
                      <a:pt x="49" y="100"/>
                    </a:lnTo>
                    <a:lnTo>
                      <a:pt x="59" y="100"/>
                    </a:lnTo>
                    <a:lnTo>
                      <a:pt x="68" y="97"/>
                    </a:lnTo>
                    <a:lnTo>
                      <a:pt x="77" y="92"/>
                    </a:lnTo>
                    <a:lnTo>
                      <a:pt x="84" y="85"/>
                    </a:lnTo>
                    <a:lnTo>
                      <a:pt x="91" y="78"/>
                    </a:lnTo>
                    <a:lnTo>
                      <a:pt x="96" y="70"/>
                    </a:lnTo>
                    <a:lnTo>
                      <a:pt x="98" y="60"/>
                    </a:lnTo>
                    <a:lnTo>
                      <a:pt x="100" y="50"/>
                    </a:lnTo>
                    <a:lnTo>
                      <a:pt x="98" y="40"/>
                    </a:lnTo>
                    <a:lnTo>
                      <a:pt x="96" y="32"/>
                    </a:lnTo>
                    <a:lnTo>
                      <a:pt x="91" y="24"/>
                    </a:lnTo>
                    <a:lnTo>
                      <a:pt x="84" y="16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552" name="Freeform 57"/>
              <p:cNvSpPr>
                <a:spLocks noChangeArrowheads="1"/>
              </p:cNvSpPr>
              <p:nvPr/>
            </p:nvSpPr>
            <p:spPr bwMode="auto">
              <a:xfrm>
                <a:off x="77" y="1694"/>
                <a:ext cx="50" cy="50"/>
              </a:xfrm>
              <a:custGeom>
                <a:avLst/>
                <a:gdLst/>
                <a:ahLst/>
                <a:cxnLst>
                  <a:cxn ang="0">
                    <a:pos x="84" y="16"/>
                  </a:cxn>
                  <a:cxn ang="0">
                    <a:pos x="84" y="16"/>
                  </a:cxn>
                  <a:cxn ang="0">
                    <a:pos x="77" y="10"/>
                  </a:cxn>
                  <a:cxn ang="0">
                    <a:pos x="68" y="4"/>
                  </a:cxn>
                  <a:cxn ang="0">
                    <a:pos x="58" y="1"/>
                  </a:cxn>
                  <a:cxn ang="0">
                    <a:pos x="49" y="0"/>
                  </a:cxn>
                  <a:cxn ang="0">
                    <a:pos x="49" y="0"/>
                  </a:cxn>
                  <a:cxn ang="0">
                    <a:pos x="40" y="1"/>
                  </a:cxn>
                  <a:cxn ang="0">
                    <a:pos x="31" y="4"/>
                  </a:cxn>
                  <a:cxn ang="0">
                    <a:pos x="22" y="10"/>
                  </a:cxn>
                  <a:cxn ang="0">
                    <a:pos x="15" y="16"/>
                  </a:cxn>
                  <a:cxn ang="0">
                    <a:pos x="15" y="16"/>
                  </a:cxn>
                  <a:cxn ang="0">
                    <a:pos x="9" y="23"/>
                  </a:cxn>
                  <a:cxn ang="0">
                    <a:pos x="4" y="31"/>
                  </a:cxn>
                  <a:cxn ang="0">
                    <a:pos x="1" y="40"/>
                  </a:cxn>
                  <a:cxn ang="0">
                    <a:pos x="0" y="50"/>
                  </a:cxn>
                  <a:cxn ang="0">
                    <a:pos x="0" y="50"/>
                  </a:cxn>
                  <a:cxn ang="0">
                    <a:pos x="1" y="59"/>
                  </a:cxn>
                  <a:cxn ang="0">
                    <a:pos x="4" y="68"/>
                  </a:cxn>
                  <a:cxn ang="0">
                    <a:pos x="9" y="78"/>
                  </a:cxn>
                  <a:cxn ang="0">
                    <a:pos x="15" y="85"/>
                  </a:cxn>
                  <a:cxn ang="0">
                    <a:pos x="15" y="85"/>
                  </a:cxn>
                  <a:cxn ang="0">
                    <a:pos x="22" y="92"/>
                  </a:cxn>
                  <a:cxn ang="0">
                    <a:pos x="31" y="97"/>
                  </a:cxn>
                  <a:cxn ang="0">
                    <a:pos x="40" y="99"/>
                  </a:cxn>
                  <a:cxn ang="0">
                    <a:pos x="49" y="100"/>
                  </a:cxn>
                  <a:cxn ang="0">
                    <a:pos x="49" y="100"/>
                  </a:cxn>
                  <a:cxn ang="0">
                    <a:pos x="58" y="99"/>
                  </a:cxn>
                  <a:cxn ang="0">
                    <a:pos x="68" y="97"/>
                  </a:cxn>
                  <a:cxn ang="0">
                    <a:pos x="77" y="92"/>
                  </a:cxn>
                  <a:cxn ang="0">
                    <a:pos x="84" y="85"/>
                  </a:cxn>
                  <a:cxn ang="0">
                    <a:pos x="84" y="85"/>
                  </a:cxn>
                  <a:cxn ang="0">
                    <a:pos x="91" y="78"/>
                  </a:cxn>
                  <a:cxn ang="0">
                    <a:pos x="96" y="68"/>
                  </a:cxn>
                  <a:cxn ang="0">
                    <a:pos x="98" y="59"/>
                  </a:cxn>
                  <a:cxn ang="0">
                    <a:pos x="100" y="50"/>
                  </a:cxn>
                  <a:cxn ang="0">
                    <a:pos x="100" y="50"/>
                  </a:cxn>
                  <a:cxn ang="0">
                    <a:pos x="98" y="40"/>
                  </a:cxn>
                  <a:cxn ang="0">
                    <a:pos x="96" y="31"/>
                  </a:cxn>
                  <a:cxn ang="0">
                    <a:pos x="91" y="23"/>
                  </a:cxn>
                  <a:cxn ang="0">
                    <a:pos x="84" y="16"/>
                  </a:cxn>
                  <a:cxn ang="0">
                    <a:pos x="84" y="16"/>
                  </a:cxn>
                </a:cxnLst>
                <a:rect l="0" t="0" r="r" b="b"/>
                <a:pathLst>
                  <a:path w="100" h="100">
                    <a:moveTo>
                      <a:pt x="84" y="16"/>
                    </a:moveTo>
                    <a:lnTo>
                      <a:pt x="84" y="16"/>
                    </a:lnTo>
                    <a:lnTo>
                      <a:pt x="77" y="10"/>
                    </a:lnTo>
                    <a:lnTo>
                      <a:pt x="68" y="4"/>
                    </a:lnTo>
                    <a:lnTo>
                      <a:pt x="58" y="1"/>
                    </a:lnTo>
                    <a:lnTo>
                      <a:pt x="49" y="0"/>
                    </a:lnTo>
                    <a:lnTo>
                      <a:pt x="40" y="1"/>
                    </a:lnTo>
                    <a:lnTo>
                      <a:pt x="31" y="4"/>
                    </a:lnTo>
                    <a:lnTo>
                      <a:pt x="22" y="10"/>
                    </a:lnTo>
                    <a:lnTo>
                      <a:pt x="15" y="16"/>
                    </a:lnTo>
                    <a:lnTo>
                      <a:pt x="9" y="23"/>
                    </a:lnTo>
                    <a:lnTo>
                      <a:pt x="4" y="31"/>
                    </a:lnTo>
                    <a:lnTo>
                      <a:pt x="1" y="40"/>
                    </a:lnTo>
                    <a:lnTo>
                      <a:pt x="0" y="50"/>
                    </a:lnTo>
                    <a:lnTo>
                      <a:pt x="1" y="59"/>
                    </a:lnTo>
                    <a:lnTo>
                      <a:pt x="4" y="68"/>
                    </a:lnTo>
                    <a:lnTo>
                      <a:pt x="9" y="78"/>
                    </a:lnTo>
                    <a:lnTo>
                      <a:pt x="15" y="85"/>
                    </a:lnTo>
                    <a:lnTo>
                      <a:pt x="22" y="92"/>
                    </a:lnTo>
                    <a:lnTo>
                      <a:pt x="31" y="97"/>
                    </a:lnTo>
                    <a:lnTo>
                      <a:pt x="40" y="99"/>
                    </a:lnTo>
                    <a:lnTo>
                      <a:pt x="49" y="100"/>
                    </a:lnTo>
                    <a:lnTo>
                      <a:pt x="58" y="99"/>
                    </a:lnTo>
                    <a:lnTo>
                      <a:pt x="68" y="97"/>
                    </a:lnTo>
                    <a:lnTo>
                      <a:pt x="77" y="92"/>
                    </a:lnTo>
                    <a:lnTo>
                      <a:pt x="84" y="85"/>
                    </a:lnTo>
                    <a:lnTo>
                      <a:pt x="91" y="78"/>
                    </a:lnTo>
                    <a:lnTo>
                      <a:pt x="96" y="68"/>
                    </a:lnTo>
                    <a:lnTo>
                      <a:pt x="98" y="59"/>
                    </a:lnTo>
                    <a:lnTo>
                      <a:pt x="100" y="50"/>
                    </a:lnTo>
                    <a:lnTo>
                      <a:pt x="98" y="40"/>
                    </a:lnTo>
                    <a:lnTo>
                      <a:pt x="96" y="31"/>
                    </a:lnTo>
                    <a:lnTo>
                      <a:pt x="91" y="23"/>
                    </a:lnTo>
                    <a:lnTo>
                      <a:pt x="84" y="16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553" name="Freeform 58"/>
              <p:cNvSpPr>
                <a:spLocks noChangeArrowheads="1"/>
              </p:cNvSpPr>
              <p:nvPr/>
            </p:nvSpPr>
            <p:spPr bwMode="auto">
              <a:xfrm>
                <a:off x="0" y="1309"/>
                <a:ext cx="50" cy="50"/>
              </a:xfrm>
              <a:custGeom>
                <a:avLst/>
                <a:gdLst/>
                <a:ahLst/>
                <a:cxnLst>
                  <a:cxn ang="0">
                    <a:pos x="84" y="16"/>
                  </a:cxn>
                  <a:cxn ang="0">
                    <a:pos x="84" y="16"/>
                  </a:cxn>
                  <a:cxn ang="0">
                    <a:pos x="77" y="10"/>
                  </a:cxn>
                  <a:cxn ang="0">
                    <a:pos x="68" y="5"/>
                  </a:cxn>
                  <a:cxn ang="0">
                    <a:pos x="59" y="2"/>
                  </a:cxn>
                  <a:cxn ang="0">
                    <a:pos x="49" y="0"/>
                  </a:cxn>
                  <a:cxn ang="0">
                    <a:pos x="49" y="0"/>
                  </a:cxn>
                  <a:cxn ang="0">
                    <a:pos x="40" y="2"/>
                  </a:cxn>
                  <a:cxn ang="0">
                    <a:pos x="30" y="5"/>
                  </a:cxn>
                  <a:cxn ang="0">
                    <a:pos x="22" y="10"/>
                  </a:cxn>
                  <a:cxn ang="0">
                    <a:pos x="15" y="16"/>
                  </a:cxn>
                  <a:cxn ang="0">
                    <a:pos x="15" y="16"/>
                  </a:cxn>
                  <a:cxn ang="0">
                    <a:pos x="9" y="24"/>
                  </a:cxn>
                  <a:cxn ang="0">
                    <a:pos x="3" y="32"/>
                  </a:cxn>
                  <a:cxn ang="0">
                    <a:pos x="1" y="40"/>
                  </a:cxn>
                  <a:cxn ang="0">
                    <a:pos x="0" y="50"/>
                  </a:cxn>
                  <a:cxn ang="0">
                    <a:pos x="0" y="50"/>
                  </a:cxn>
                  <a:cxn ang="0">
                    <a:pos x="1" y="60"/>
                  </a:cxn>
                  <a:cxn ang="0">
                    <a:pos x="3" y="70"/>
                  </a:cxn>
                  <a:cxn ang="0">
                    <a:pos x="9" y="78"/>
                  </a:cxn>
                  <a:cxn ang="0">
                    <a:pos x="15" y="85"/>
                  </a:cxn>
                  <a:cxn ang="0">
                    <a:pos x="15" y="85"/>
                  </a:cxn>
                  <a:cxn ang="0">
                    <a:pos x="22" y="92"/>
                  </a:cxn>
                  <a:cxn ang="0">
                    <a:pos x="30" y="97"/>
                  </a:cxn>
                  <a:cxn ang="0">
                    <a:pos x="40" y="100"/>
                  </a:cxn>
                  <a:cxn ang="0">
                    <a:pos x="49" y="101"/>
                  </a:cxn>
                  <a:cxn ang="0">
                    <a:pos x="49" y="101"/>
                  </a:cxn>
                  <a:cxn ang="0">
                    <a:pos x="59" y="100"/>
                  </a:cxn>
                  <a:cxn ang="0">
                    <a:pos x="68" y="97"/>
                  </a:cxn>
                  <a:cxn ang="0">
                    <a:pos x="77" y="92"/>
                  </a:cxn>
                  <a:cxn ang="0">
                    <a:pos x="84" y="85"/>
                  </a:cxn>
                  <a:cxn ang="0">
                    <a:pos x="84" y="85"/>
                  </a:cxn>
                  <a:cxn ang="0">
                    <a:pos x="91" y="78"/>
                  </a:cxn>
                  <a:cxn ang="0">
                    <a:pos x="96" y="70"/>
                  </a:cxn>
                  <a:cxn ang="0">
                    <a:pos x="98" y="60"/>
                  </a:cxn>
                  <a:cxn ang="0">
                    <a:pos x="100" y="50"/>
                  </a:cxn>
                  <a:cxn ang="0">
                    <a:pos x="100" y="50"/>
                  </a:cxn>
                  <a:cxn ang="0">
                    <a:pos x="98" y="40"/>
                  </a:cxn>
                  <a:cxn ang="0">
                    <a:pos x="96" y="32"/>
                  </a:cxn>
                  <a:cxn ang="0">
                    <a:pos x="91" y="24"/>
                  </a:cxn>
                  <a:cxn ang="0">
                    <a:pos x="84" y="16"/>
                  </a:cxn>
                  <a:cxn ang="0">
                    <a:pos x="84" y="16"/>
                  </a:cxn>
                </a:cxnLst>
                <a:rect l="0" t="0" r="r" b="b"/>
                <a:pathLst>
                  <a:path w="100" h="101">
                    <a:moveTo>
                      <a:pt x="84" y="16"/>
                    </a:moveTo>
                    <a:lnTo>
                      <a:pt x="84" y="16"/>
                    </a:lnTo>
                    <a:lnTo>
                      <a:pt x="77" y="10"/>
                    </a:lnTo>
                    <a:lnTo>
                      <a:pt x="68" y="5"/>
                    </a:lnTo>
                    <a:lnTo>
                      <a:pt x="59" y="2"/>
                    </a:lnTo>
                    <a:lnTo>
                      <a:pt x="49" y="0"/>
                    </a:lnTo>
                    <a:lnTo>
                      <a:pt x="40" y="2"/>
                    </a:lnTo>
                    <a:lnTo>
                      <a:pt x="30" y="5"/>
                    </a:lnTo>
                    <a:lnTo>
                      <a:pt x="22" y="10"/>
                    </a:lnTo>
                    <a:lnTo>
                      <a:pt x="15" y="16"/>
                    </a:lnTo>
                    <a:lnTo>
                      <a:pt x="9" y="24"/>
                    </a:lnTo>
                    <a:lnTo>
                      <a:pt x="3" y="32"/>
                    </a:lnTo>
                    <a:lnTo>
                      <a:pt x="1" y="40"/>
                    </a:lnTo>
                    <a:lnTo>
                      <a:pt x="0" y="50"/>
                    </a:lnTo>
                    <a:lnTo>
                      <a:pt x="1" y="60"/>
                    </a:lnTo>
                    <a:lnTo>
                      <a:pt x="3" y="70"/>
                    </a:lnTo>
                    <a:lnTo>
                      <a:pt x="9" y="78"/>
                    </a:lnTo>
                    <a:lnTo>
                      <a:pt x="15" y="85"/>
                    </a:lnTo>
                    <a:lnTo>
                      <a:pt x="22" y="92"/>
                    </a:lnTo>
                    <a:lnTo>
                      <a:pt x="30" y="97"/>
                    </a:lnTo>
                    <a:lnTo>
                      <a:pt x="40" y="100"/>
                    </a:lnTo>
                    <a:lnTo>
                      <a:pt x="49" y="101"/>
                    </a:lnTo>
                    <a:lnTo>
                      <a:pt x="59" y="100"/>
                    </a:lnTo>
                    <a:lnTo>
                      <a:pt x="68" y="97"/>
                    </a:lnTo>
                    <a:lnTo>
                      <a:pt x="77" y="92"/>
                    </a:lnTo>
                    <a:lnTo>
                      <a:pt x="84" y="85"/>
                    </a:lnTo>
                    <a:lnTo>
                      <a:pt x="91" y="78"/>
                    </a:lnTo>
                    <a:lnTo>
                      <a:pt x="96" y="70"/>
                    </a:lnTo>
                    <a:lnTo>
                      <a:pt x="98" y="60"/>
                    </a:lnTo>
                    <a:lnTo>
                      <a:pt x="100" y="50"/>
                    </a:lnTo>
                    <a:lnTo>
                      <a:pt x="98" y="40"/>
                    </a:lnTo>
                    <a:lnTo>
                      <a:pt x="96" y="32"/>
                    </a:lnTo>
                    <a:lnTo>
                      <a:pt x="91" y="24"/>
                    </a:lnTo>
                    <a:lnTo>
                      <a:pt x="84" y="16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554" name="Freeform 59"/>
              <p:cNvSpPr>
                <a:spLocks noChangeArrowheads="1"/>
              </p:cNvSpPr>
              <p:nvPr/>
            </p:nvSpPr>
            <p:spPr bwMode="auto">
              <a:xfrm>
                <a:off x="771" y="1001"/>
                <a:ext cx="50" cy="50"/>
              </a:xfrm>
              <a:custGeom>
                <a:avLst/>
                <a:gdLst/>
                <a:ahLst/>
                <a:cxnLst>
                  <a:cxn ang="0">
                    <a:pos x="84" y="15"/>
                  </a:cxn>
                  <a:cxn ang="0">
                    <a:pos x="84" y="15"/>
                  </a:cxn>
                  <a:cxn ang="0">
                    <a:pos x="77" y="9"/>
                  </a:cxn>
                  <a:cxn ang="0">
                    <a:pos x="69" y="4"/>
                  </a:cxn>
                  <a:cxn ang="0">
                    <a:pos x="60" y="1"/>
                  </a:cxn>
                  <a:cxn ang="0">
                    <a:pos x="49" y="0"/>
                  </a:cxn>
                  <a:cxn ang="0">
                    <a:pos x="49" y="0"/>
                  </a:cxn>
                  <a:cxn ang="0">
                    <a:pos x="40" y="1"/>
                  </a:cxn>
                  <a:cxn ang="0">
                    <a:pos x="30" y="4"/>
                  </a:cxn>
                  <a:cxn ang="0">
                    <a:pos x="22" y="9"/>
                  </a:cxn>
                  <a:cxn ang="0">
                    <a:pos x="15" y="15"/>
                  </a:cxn>
                  <a:cxn ang="0">
                    <a:pos x="15" y="15"/>
                  </a:cxn>
                  <a:cxn ang="0">
                    <a:pos x="9" y="22"/>
                  </a:cxn>
                  <a:cxn ang="0">
                    <a:pos x="4" y="30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1" y="60"/>
                  </a:cxn>
                  <a:cxn ang="0">
                    <a:pos x="4" y="69"/>
                  </a:cxn>
                  <a:cxn ang="0">
                    <a:pos x="9" y="77"/>
                  </a:cxn>
                  <a:cxn ang="0">
                    <a:pos x="15" y="84"/>
                  </a:cxn>
                  <a:cxn ang="0">
                    <a:pos x="15" y="84"/>
                  </a:cxn>
                  <a:cxn ang="0">
                    <a:pos x="22" y="91"/>
                  </a:cxn>
                  <a:cxn ang="0">
                    <a:pos x="30" y="96"/>
                  </a:cxn>
                  <a:cxn ang="0">
                    <a:pos x="40" y="98"/>
                  </a:cxn>
                  <a:cxn ang="0">
                    <a:pos x="49" y="100"/>
                  </a:cxn>
                  <a:cxn ang="0">
                    <a:pos x="49" y="100"/>
                  </a:cxn>
                  <a:cxn ang="0">
                    <a:pos x="60" y="98"/>
                  </a:cxn>
                  <a:cxn ang="0">
                    <a:pos x="69" y="96"/>
                  </a:cxn>
                  <a:cxn ang="0">
                    <a:pos x="77" y="91"/>
                  </a:cxn>
                  <a:cxn ang="0">
                    <a:pos x="84" y="84"/>
                  </a:cxn>
                  <a:cxn ang="0">
                    <a:pos x="84" y="84"/>
                  </a:cxn>
                  <a:cxn ang="0">
                    <a:pos x="91" y="77"/>
                  </a:cxn>
                  <a:cxn ang="0">
                    <a:pos x="96" y="69"/>
                  </a:cxn>
                  <a:cxn ang="0">
                    <a:pos x="98" y="60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98" y="40"/>
                  </a:cxn>
                  <a:cxn ang="0">
                    <a:pos x="96" y="30"/>
                  </a:cxn>
                  <a:cxn ang="0">
                    <a:pos x="91" y="22"/>
                  </a:cxn>
                  <a:cxn ang="0">
                    <a:pos x="84" y="15"/>
                  </a:cxn>
                  <a:cxn ang="0">
                    <a:pos x="84" y="15"/>
                  </a:cxn>
                </a:cxnLst>
                <a:rect l="0" t="0" r="r" b="b"/>
                <a:pathLst>
                  <a:path w="100" h="100">
                    <a:moveTo>
                      <a:pt x="84" y="15"/>
                    </a:moveTo>
                    <a:lnTo>
                      <a:pt x="84" y="15"/>
                    </a:lnTo>
                    <a:lnTo>
                      <a:pt x="77" y="9"/>
                    </a:lnTo>
                    <a:lnTo>
                      <a:pt x="69" y="4"/>
                    </a:lnTo>
                    <a:lnTo>
                      <a:pt x="60" y="1"/>
                    </a:lnTo>
                    <a:lnTo>
                      <a:pt x="49" y="0"/>
                    </a:lnTo>
                    <a:lnTo>
                      <a:pt x="40" y="1"/>
                    </a:lnTo>
                    <a:lnTo>
                      <a:pt x="30" y="4"/>
                    </a:lnTo>
                    <a:lnTo>
                      <a:pt x="22" y="9"/>
                    </a:lnTo>
                    <a:lnTo>
                      <a:pt x="15" y="15"/>
                    </a:lnTo>
                    <a:lnTo>
                      <a:pt x="9" y="22"/>
                    </a:lnTo>
                    <a:lnTo>
                      <a:pt x="4" y="30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60"/>
                    </a:lnTo>
                    <a:lnTo>
                      <a:pt x="4" y="69"/>
                    </a:lnTo>
                    <a:lnTo>
                      <a:pt x="9" y="77"/>
                    </a:lnTo>
                    <a:lnTo>
                      <a:pt x="15" y="84"/>
                    </a:lnTo>
                    <a:lnTo>
                      <a:pt x="22" y="91"/>
                    </a:lnTo>
                    <a:lnTo>
                      <a:pt x="30" y="96"/>
                    </a:lnTo>
                    <a:lnTo>
                      <a:pt x="40" y="98"/>
                    </a:lnTo>
                    <a:lnTo>
                      <a:pt x="49" y="100"/>
                    </a:lnTo>
                    <a:lnTo>
                      <a:pt x="60" y="98"/>
                    </a:lnTo>
                    <a:lnTo>
                      <a:pt x="69" y="96"/>
                    </a:lnTo>
                    <a:lnTo>
                      <a:pt x="77" y="91"/>
                    </a:lnTo>
                    <a:lnTo>
                      <a:pt x="84" y="84"/>
                    </a:lnTo>
                    <a:lnTo>
                      <a:pt x="91" y="77"/>
                    </a:lnTo>
                    <a:lnTo>
                      <a:pt x="96" y="69"/>
                    </a:lnTo>
                    <a:lnTo>
                      <a:pt x="98" y="60"/>
                    </a:lnTo>
                    <a:lnTo>
                      <a:pt x="100" y="49"/>
                    </a:lnTo>
                    <a:lnTo>
                      <a:pt x="98" y="40"/>
                    </a:lnTo>
                    <a:lnTo>
                      <a:pt x="96" y="30"/>
                    </a:lnTo>
                    <a:lnTo>
                      <a:pt x="91" y="22"/>
                    </a:lnTo>
                    <a:lnTo>
                      <a:pt x="84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555" name="Freeform 60"/>
              <p:cNvSpPr>
                <a:spLocks noChangeArrowheads="1"/>
              </p:cNvSpPr>
              <p:nvPr/>
            </p:nvSpPr>
            <p:spPr bwMode="auto">
              <a:xfrm>
                <a:off x="771" y="1078"/>
                <a:ext cx="50" cy="50"/>
              </a:xfrm>
              <a:custGeom>
                <a:avLst/>
                <a:gdLst/>
                <a:ahLst/>
                <a:cxnLst>
                  <a:cxn ang="0">
                    <a:pos x="84" y="15"/>
                  </a:cxn>
                  <a:cxn ang="0">
                    <a:pos x="84" y="15"/>
                  </a:cxn>
                  <a:cxn ang="0">
                    <a:pos x="77" y="9"/>
                  </a:cxn>
                  <a:cxn ang="0">
                    <a:pos x="69" y="4"/>
                  </a:cxn>
                  <a:cxn ang="0">
                    <a:pos x="60" y="1"/>
                  </a:cxn>
                  <a:cxn ang="0">
                    <a:pos x="49" y="0"/>
                  </a:cxn>
                  <a:cxn ang="0">
                    <a:pos x="49" y="0"/>
                  </a:cxn>
                  <a:cxn ang="0">
                    <a:pos x="40" y="1"/>
                  </a:cxn>
                  <a:cxn ang="0">
                    <a:pos x="30" y="4"/>
                  </a:cxn>
                  <a:cxn ang="0">
                    <a:pos x="22" y="9"/>
                  </a:cxn>
                  <a:cxn ang="0">
                    <a:pos x="15" y="15"/>
                  </a:cxn>
                  <a:cxn ang="0">
                    <a:pos x="15" y="15"/>
                  </a:cxn>
                  <a:cxn ang="0">
                    <a:pos x="9" y="23"/>
                  </a:cxn>
                  <a:cxn ang="0">
                    <a:pos x="4" y="31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1" y="59"/>
                  </a:cxn>
                  <a:cxn ang="0">
                    <a:pos x="4" y="69"/>
                  </a:cxn>
                  <a:cxn ang="0">
                    <a:pos x="9" y="77"/>
                  </a:cxn>
                  <a:cxn ang="0">
                    <a:pos x="15" y="84"/>
                  </a:cxn>
                  <a:cxn ang="0">
                    <a:pos x="15" y="84"/>
                  </a:cxn>
                  <a:cxn ang="0">
                    <a:pos x="22" y="91"/>
                  </a:cxn>
                  <a:cxn ang="0">
                    <a:pos x="30" y="96"/>
                  </a:cxn>
                  <a:cxn ang="0">
                    <a:pos x="40" y="98"/>
                  </a:cxn>
                  <a:cxn ang="0">
                    <a:pos x="49" y="99"/>
                  </a:cxn>
                  <a:cxn ang="0">
                    <a:pos x="49" y="99"/>
                  </a:cxn>
                  <a:cxn ang="0">
                    <a:pos x="60" y="98"/>
                  </a:cxn>
                  <a:cxn ang="0">
                    <a:pos x="69" y="96"/>
                  </a:cxn>
                  <a:cxn ang="0">
                    <a:pos x="77" y="91"/>
                  </a:cxn>
                  <a:cxn ang="0">
                    <a:pos x="84" y="84"/>
                  </a:cxn>
                  <a:cxn ang="0">
                    <a:pos x="84" y="84"/>
                  </a:cxn>
                  <a:cxn ang="0">
                    <a:pos x="91" y="77"/>
                  </a:cxn>
                  <a:cxn ang="0">
                    <a:pos x="96" y="69"/>
                  </a:cxn>
                  <a:cxn ang="0">
                    <a:pos x="98" y="59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98" y="40"/>
                  </a:cxn>
                  <a:cxn ang="0">
                    <a:pos x="96" y="31"/>
                  </a:cxn>
                  <a:cxn ang="0">
                    <a:pos x="91" y="23"/>
                  </a:cxn>
                  <a:cxn ang="0">
                    <a:pos x="84" y="15"/>
                  </a:cxn>
                  <a:cxn ang="0">
                    <a:pos x="84" y="15"/>
                  </a:cxn>
                </a:cxnLst>
                <a:rect l="0" t="0" r="r" b="b"/>
                <a:pathLst>
                  <a:path w="100" h="99">
                    <a:moveTo>
                      <a:pt x="84" y="15"/>
                    </a:moveTo>
                    <a:lnTo>
                      <a:pt x="84" y="15"/>
                    </a:lnTo>
                    <a:lnTo>
                      <a:pt x="77" y="9"/>
                    </a:lnTo>
                    <a:lnTo>
                      <a:pt x="69" y="4"/>
                    </a:lnTo>
                    <a:lnTo>
                      <a:pt x="60" y="1"/>
                    </a:lnTo>
                    <a:lnTo>
                      <a:pt x="49" y="0"/>
                    </a:lnTo>
                    <a:lnTo>
                      <a:pt x="40" y="1"/>
                    </a:lnTo>
                    <a:lnTo>
                      <a:pt x="30" y="4"/>
                    </a:lnTo>
                    <a:lnTo>
                      <a:pt x="22" y="9"/>
                    </a:lnTo>
                    <a:lnTo>
                      <a:pt x="15" y="15"/>
                    </a:lnTo>
                    <a:lnTo>
                      <a:pt x="9" y="23"/>
                    </a:lnTo>
                    <a:lnTo>
                      <a:pt x="4" y="31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59"/>
                    </a:lnTo>
                    <a:lnTo>
                      <a:pt x="4" y="69"/>
                    </a:lnTo>
                    <a:lnTo>
                      <a:pt x="9" y="77"/>
                    </a:lnTo>
                    <a:lnTo>
                      <a:pt x="15" y="84"/>
                    </a:lnTo>
                    <a:lnTo>
                      <a:pt x="22" y="91"/>
                    </a:lnTo>
                    <a:lnTo>
                      <a:pt x="30" y="96"/>
                    </a:lnTo>
                    <a:lnTo>
                      <a:pt x="40" y="98"/>
                    </a:lnTo>
                    <a:lnTo>
                      <a:pt x="49" y="99"/>
                    </a:lnTo>
                    <a:lnTo>
                      <a:pt x="60" y="98"/>
                    </a:lnTo>
                    <a:lnTo>
                      <a:pt x="69" y="96"/>
                    </a:lnTo>
                    <a:lnTo>
                      <a:pt x="77" y="91"/>
                    </a:lnTo>
                    <a:lnTo>
                      <a:pt x="84" y="84"/>
                    </a:lnTo>
                    <a:lnTo>
                      <a:pt x="91" y="77"/>
                    </a:lnTo>
                    <a:lnTo>
                      <a:pt x="96" y="69"/>
                    </a:lnTo>
                    <a:lnTo>
                      <a:pt x="98" y="59"/>
                    </a:lnTo>
                    <a:lnTo>
                      <a:pt x="100" y="49"/>
                    </a:lnTo>
                    <a:lnTo>
                      <a:pt x="98" y="40"/>
                    </a:lnTo>
                    <a:lnTo>
                      <a:pt x="96" y="31"/>
                    </a:lnTo>
                    <a:lnTo>
                      <a:pt x="91" y="23"/>
                    </a:lnTo>
                    <a:lnTo>
                      <a:pt x="84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556" name="Freeform 61"/>
              <p:cNvSpPr>
                <a:spLocks noChangeArrowheads="1"/>
              </p:cNvSpPr>
              <p:nvPr/>
            </p:nvSpPr>
            <p:spPr bwMode="auto">
              <a:xfrm>
                <a:off x="848" y="847"/>
                <a:ext cx="50" cy="50"/>
              </a:xfrm>
              <a:custGeom>
                <a:avLst/>
                <a:gdLst/>
                <a:ahLst/>
                <a:cxnLst>
                  <a:cxn ang="0">
                    <a:pos x="84" y="15"/>
                  </a:cxn>
                  <a:cxn ang="0">
                    <a:pos x="84" y="15"/>
                  </a:cxn>
                  <a:cxn ang="0">
                    <a:pos x="77" y="8"/>
                  </a:cxn>
                  <a:cxn ang="0">
                    <a:pos x="69" y="3"/>
                  </a:cxn>
                  <a:cxn ang="0">
                    <a:pos x="60" y="1"/>
                  </a:cxn>
                  <a:cxn ang="0">
                    <a:pos x="49" y="0"/>
                  </a:cxn>
                  <a:cxn ang="0">
                    <a:pos x="49" y="0"/>
                  </a:cxn>
                  <a:cxn ang="0">
                    <a:pos x="40" y="1"/>
                  </a:cxn>
                  <a:cxn ang="0">
                    <a:pos x="31" y="3"/>
                  </a:cxn>
                  <a:cxn ang="0">
                    <a:pos x="22" y="8"/>
                  </a:cxn>
                  <a:cxn ang="0">
                    <a:pos x="15" y="15"/>
                  </a:cxn>
                  <a:cxn ang="0">
                    <a:pos x="15" y="15"/>
                  </a:cxn>
                  <a:cxn ang="0">
                    <a:pos x="9" y="22"/>
                  </a:cxn>
                  <a:cxn ang="0">
                    <a:pos x="4" y="30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1" y="60"/>
                  </a:cxn>
                  <a:cxn ang="0">
                    <a:pos x="4" y="69"/>
                  </a:cxn>
                  <a:cxn ang="0">
                    <a:pos x="9" y="77"/>
                  </a:cxn>
                  <a:cxn ang="0">
                    <a:pos x="15" y="84"/>
                  </a:cxn>
                  <a:cxn ang="0">
                    <a:pos x="15" y="84"/>
                  </a:cxn>
                  <a:cxn ang="0">
                    <a:pos x="22" y="91"/>
                  </a:cxn>
                  <a:cxn ang="0">
                    <a:pos x="31" y="96"/>
                  </a:cxn>
                  <a:cxn ang="0">
                    <a:pos x="40" y="98"/>
                  </a:cxn>
                  <a:cxn ang="0">
                    <a:pos x="49" y="100"/>
                  </a:cxn>
                  <a:cxn ang="0">
                    <a:pos x="49" y="100"/>
                  </a:cxn>
                  <a:cxn ang="0">
                    <a:pos x="60" y="98"/>
                  </a:cxn>
                  <a:cxn ang="0">
                    <a:pos x="69" y="96"/>
                  </a:cxn>
                  <a:cxn ang="0">
                    <a:pos x="77" y="91"/>
                  </a:cxn>
                  <a:cxn ang="0">
                    <a:pos x="84" y="84"/>
                  </a:cxn>
                  <a:cxn ang="0">
                    <a:pos x="84" y="84"/>
                  </a:cxn>
                  <a:cxn ang="0">
                    <a:pos x="91" y="77"/>
                  </a:cxn>
                  <a:cxn ang="0">
                    <a:pos x="96" y="69"/>
                  </a:cxn>
                  <a:cxn ang="0">
                    <a:pos x="98" y="60"/>
                  </a:cxn>
                  <a:cxn ang="0">
                    <a:pos x="99" y="49"/>
                  </a:cxn>
                  <a:cxn ang="0">
                    <a:pos x="99" y="49"/>
                  </a:cxn>
                  <a:cxn ang="0">
                    <a:pos x="98" y="40"/>
                  </a:cxn>
                  <a:cxn ang="0">
                    <a:pos x="96" y="30"/>
                  </a:cxn>
                  <a:cxn ang="0">
                    <a:pos x="91" y="22"/>
                  </a:cxn>
                  <a:cxn ang="0">
                    <a:pos x="84" y="15"/>
                  </a:cxn>
                  <a:cxn ang="0">
                    <a:pos x="84" y="15"/>
                  </a:cxn>
                </a:cxnLst>
                <a:rect l="0" t="0" r="r" b="b"/>
                <a:pathLst>
                  <a:path w="99" h="100">
                    <a:moveTo>
                      <a:pt x="84" y="15"/>
                    </a:moveTo>
                    <a:lnTo>
                      <a:pt x="84" y="15"/>
                    </a:lnTo>
                    <a:lnTo>
                      <a:pt x="77" y="8"/>
                    </a:lnTo>
                    <a:lnTo>
                      <a:pt x="69" y="3"/>
                    </a:lnTo>
                    <a:lnTo>
                      <a:pt x="60" y="1"/>
                    </a:lnTo>
                    <a:lnTo>
                      <a:pt x="49" y="0"/>
                    </a:lnTo>
                    <a:lnTo>
                      <a:pt x="40" y="1"/>
                    </a:lnTo>
                    <a:lnTo>
                      <a:pt x="31" y="3"/>
                    </a:lnTo>
                    <a:lnTo>
                      <a:pt x="22" y="8"/>
                    </a:lnTo>
                    <a:lnTo>
                      <a:pt x="15" y="15"/>
                    </a:lnTo>
                    <a:lnTo>
                      <a:pt x="9" y="22"/>
                    </a:lnTo>
                    <a:lnTo>
                      <a:pt x="4" y="30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60"/>
                    </a:lnTo>
                    <a:lnTo>
                      <a:pt x="4" y="69"/>
                    </a:lnTo>
                    <a:lnTo>
                      <a:pt x="9" y="77"/>
                    </a:lnTo>
                    <a:lnTo>
                      <a:pt x="15" y="84"/>
                    </a:lnTo>
                    <a:lnTo>
                      <a:pt x="22" y="91"/>
                    </a:lnTo>
                    <a:lnTo>
                      <a:pt x="31" y="96"/>
                    </a:lnTo>
                    <a:lnTo>
                      <a:pt x="40" y="98"/>
                    </a:lnTo>
                    <a:lnTo>
                      <a:pt x="49" y="100"/>
                    </a:lnTo>
                    <a:lnTo>
                      <a:pt x="60" y="98"/>
                    </a:lnTo>
                    <a:lnTo>
                      <a:pt x="69" y="96"/>
                    </a:lnTo>
                    <a:lnTo>
                      <a:pt x="77" y="91"/>
                    </a:lnTo>
                    <a:lnTo>
                      <a:pt x="84" y="84"/>
                    </a:lnTo>
                    <a:lnTo>
                      <a:pt x="91" y="77"/>
                    </a:lnTo>
                    <a:lnTo>
                      <a:pt x="96" y="69"/>
                    </a:lnTo>
                    <a:lnTo>
                      <a:pt x="98" y="60"/>
                    </a:lnTo>
                    <a:lnTo>
                      <a:pt x="99" y="49"/>
                    </a:lnTo>
                    <a:lnTo>
                      <a:pt x="98" y="40"/>
                    </a:lnTo>
                    <a:lnTo>
                      <a:pt x="96" y="30"/>
                    </a:lnTo>
                    <a:lnTo>
                      <a:pt x="91" y="22"/>
                    </a:lnTo>
                    <a:lnTo>
                      <a:pt x="84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557" name="Freeform 62"/>
              <p:cNvSpPr>
                <a:spLocks noChangeArrowheads="1"/>
              </p:cNvSpPr>
              <p:nvPr/>
            </p:nvSpPr>
            <p:spPr bwMode="auto">
              <a:xfrm>
                <a:off x="848" y="924"/>
                <a:ext cx="50" cy="50"/>
              </a:xfrm>
              <a:custGeom>
                <a:avLst/>
                <a:gdLst/>
                <a:ahLst/>
                <a:cxnLst>
                  <a:cxn ang="0">
                    <a:pos x="15" y="15"/>
                  </a:cxn>
                  <a:cxn ang="0">
                    <a:pos x="15" y="15"/>
                  </a:cxn>
                  <a:cxn ang="0">
                    <a:pos x="9" y="22"/>
                  </a:cxn>
                  <a:cxn ang="0">
                    <a:pos x="4" y="30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1" y="60"/>
                  </a:cxn>
                  <a:cxn ang="0">
                    <a:pos x="4" y="69"/>
                  </a:cxn>
                  <a:cxn ang="0">
                    <a:pos x="9" y="77"/>
                  </a:cxn>
                  <a:cxn ang="0">
                    <a:pos x="15" y="84"/>
                  </a:cxn>
                  <a:cxn ang="0">
                    <a:pos x="15" y="84"/>
                  </a:cxn>
                  <a:cxn ang="0">
                    <a:pos x="22" y="91"/>
                  </a:cxn>
                  <a:cxn ang="0">
                    <a:pos x="31" y="96"/>
                  </a:cxn>
                  <a:cxn ang="0">
                    <a:pos x="40" y="98"/>
                  </a:cxn>
                  <a:cxn ang="0">
                    <a:pos x="49" y="100"/>
                  </a:cxn>
                  <a:cxn ang="0">
                    <a:pos x="49" y="100"/>
                  </a:cxn>
                  <a:cxn ang="0">
                    <a:pos x="60" y="98"/>
                  </a:cxn>
                  <a:cxn ang="0">
                    <a:pos x="69" y="96"/>
                  </a:cxn>
                  <a:cxn ang="0">
                    <a:pos x="77" y="91"/>
                  </a:cxn>
                  <a:cxn ang="0">
                    <a:pos x="84" y="84"/>
                  </a:cxn>
                  <a:cxn ang="0">
                    <a:pos x="84" y="84"/>
                  </a:cxn>
                  <a:cxn ang="0">
                    <a:pos x="91" y="77"/>
                  </a:cxn>
                  <a:cxn ang="0">
                    <a:pos x="96" y="69"/>
                  </a:cxn>
                  <a:cxn ang="0">
                    <a:pos x="98" y="60"/>
                  </a:cxn>
                  <a:cxn ang="0">
                    <a:pos x="99" y="49"/>
                  </a:cxn>
                  <a:cxn ang="0">
                    <a:pos x="99" y="49"/>
                  </a:cxn>
                  <a:cxn ang="0">
                    <a:pos x="98" y="40"/>
                  </a:cxn>
                  <a:cxn ang="0">
                    <a:pos x="96" y="30"/>
                  </a:cxn>
                  <a:cxn ang="0">
                    <a:pos x="91" y="22"/>
                  </a:cxn>
                  <a:cxn ang="0">
                    <a:pos x="84" y="15"/>
                  </a:cxn>
                  <a:cxn ang="0">
                    <a:pos x="84" y="15"/>
                  </a:cxn>
                  <a:cxn ang="0">
                    <a:pos x="77" y="9"/>
                  </a:cxn>
                  <a:cxn ang="0">
                    <a:pos x="69" y="3"/>
                  </a:cxn>
                  <a:cxn ang="0">
                    <a:pos x="60" y="1"/>
                  </a:cxn>
                  <a:cxn ang="0">
                    <a:pos x="49" y="0"/>
                  </a:cxn>
                  <a:cxn ang="0">
                    <a:pos x="49" y="0"/>
                  </a:cxn>
                  <a:cxn ang="0">
                    <a:pos x="40" y="1"/>
                  </a:cxn>
                  <a:cxn ang="0">
                    <a:pos x="31" y="3"/>
                  </a:cxn>
                  <a:cxn ang="0">
                    <a:pos x="22" y="9"/>
                  </a:cxn>
                  <a:cxn ang="0">
                    <a:pos x="15" y="15"/>
                  </a:cxn>
                  <a:cxn ang="0">
                    <a:pos x="15" y="15"/>
                  </a:cxn>
                </a:cxnLst>
                <a:rect l="0" t="0" r="r" b="b"/>
                <a:pathLst>
                  <a:path w="99" h="100">
                    <a:moveTo>
                      <a:pt x="15" y="15"/>
                    </a:moveTo>
                    <a:lnTo>
                      <a:pt x="15" y="15"/>
                    </a:lnTo>
                    <a:lnTo>
                      <a:pt x="9" y="22"/>
                    </a:lnTo>
                    <a:lnTo>
                      <a:pt x="4" y="30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60"/>
                    </a:lnTo>
                    <a:lnTo>
                      <a:pt x="4" y="69"/>
                    </a:lnTo>
                    <a:lnTo>
                      <a:pt x="9" y="77"/>
                    </a:lnTo>
                    <a:lnTo>
                      <a:pt x="15" y="84"/>
                    </a:lnTo>
                    <a:lnTo>
                      <a:pt x="22" y="91"/>
                    </a:lnTo>
                    <a:lnTo>
                      <a:pt x="31" y="96"/>
                    </a:lnTo>
                    <a:lnTo>
                      <a:pt x="40" y="98"/>
                    </a:lnTo>
                    <a:lnTo>
                      <a:pt x="49" y="100"/>
                    </a:lnTo>
                    <a:lnTo>
                      <a:pt x="60" y="98"/>
                    </a:lnTo>
                    <a:lnTo>
                      <a:pt x="69" y="96"/>
                    </a:lnTo>
                    <a:lnTo>
                      <a:pt x="77" y="91"/>
                    </a:lnTo>
                    <a:lnTo>
                      <a:pt x="84" y="84"/>
                    </a:lnTo>
                    <a:lnTo>
                      <a:pt x="91" y="77"/>
                    </a:lnTo>
                    <a:lnTo>
                      <a:pt x="96" y="69"/>
                    </a:lnTo>
                    <a:lnTo>
                      <a:pt x="98" y="60"/>
                    </a:lnTo>
                    <a:lnTo>
                      <a:pt x="99" y="49"/>
                    </a:lnTo>
                    <a:lnTo>
                      <a:pt x="98" y="40"/>
                    </a:lnTo>
                    <a:lnTo>
                      <a:pt x="96" y="30"/>
                    </a:lnTo>
                    <a:lnTo>
                      <a:pt x="91" y="22"/>
                    </a:lnTo>
                    <a:lnTo>
                      <a:pt x="84" y="15"/>
                    </a:lnTo>
                    <a:lnTo>
                      <a:pt x="77" y="9"/>
                    </a:lnTo>
                    <a:lnTo>
                      <a:pt x="69" y="3"/>
                    </a:lnTo>
                    <a:lnTo>
                      <a:pt x="60" y="1"/>
                    </a:lnTo>
                    <a:lnTo>
                      <a:pt x="49" y="0"/>
                    </a:lnTo>
                    <a:lnTo>
                      <a:pt x="40" y="1"/>
                    </a:lnTo>
                    <a:lnTo>
                      <a:pt x="31" y="3"/>
                    </a:lnTo>
                    <a:lnTo>
                      <a:pt x="22" y="9"/>
                    </a:lnTo>
                    <a:lnTo>
                      <a:pt x="15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558" name="Freeform 63"/>
              <p:cNvSpPr>
                <a:spLocks noChangeArrowheads="1"/>
              </p:cNvSpPr>
              <p:nvPr/>
            </p:nvSpPr>
            <p:spPr bwMode="auto">
              <a:xfrm>
                <a:off x="848" y="1001"/>
                <a:ext cx="50" cy="50"/>
              </a:xfrm>
              <a:custGeom>
                <a:avLst/>
                <a:gdLst/>
                <a:ahLst/>
                <a:cxnLst>
                  <a:cxn ang="0">
                    <a:pos x="15" y="15"/>
                  </a:cxn>
                  <a:cxn ang="0">
                    <a:pos x="15" y="15"/>
                  </a:cxn>
                  <a:cxn ang="0">
                    <a:pos x="9" y="22"/>
                  </a:cxn>
                  <a:cxn ang="0">
                    <a:pos x="4" y="30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1" y="60"/>
                  </a:cxn>
                  <a:cxn ang="0">
                    <a:pos x="4" y="69"/>
                  </a:cxn>
                  <a:cxn ang="0">
                    <a:pos x="9" y="77"/>
                  </a:cxn>
                  <a:cxn ang="0">
                    <a:pos x="15" y="84"/>
                  </a:cxn>
                  <a:cxn ang="0">
                    <a:pos x="15" y="84"/>
                  </a:cxn>
                  <a:cxn ang="0">
                    <a:pos x="22" y="91"/>
                  </a:cxn>
                  <a:cxn ang="0">
                    <a:pos x="31" y="96"/>
                  </a:cxn>
                  <a:cxn ang="0">
                    <a:pos x="40" y="98"/>
                  </a:cxn>
                  <a:cxn ang="0">
                    <a:pos x="49" y="100"/>
                  </a:cxn>
                  <a:cxn ang="0">
                    <a:pos x="49" y="100"/>
                  </a:cxn>
                  <a:cxn ang="0">
                    <a:pos x="60" y="98"/>
                  </a:cxn>
                  <a:cxn ang="0">
                    <a:pos x="69" y="96"/>
                  </a:cxn>
                  <a:cxn ang="0">
                    <a:pos x="77" y="91"/>
                  </a:cxn>
                  <a:cxn ang="0">
                    <a:pos x="84" y="84"/>
                  </a:cxn>
                  <a:cxn ang="0">
                    <a:pos x="84" y="84"/>
                  </a:cxn>
                  <a:cxn ang="0">
                    <a:pos x="91" y="77"/>
                  </a:cxn>
                  <a:cxn ang="0">
                    <a:pos x="96" y="69"/>
                  </a:cxn>
                  <a:cxn ang="0">
                    <a:pos x="98" y="60"/>
                  </a:cxn>
                  <a:cxn ang="0">
                    <a:pos x="99" y="49"/>
                  </a:cxn>
                  <a:cxn ang="0">
                    <a:pos x="99" y="49"/>
                  </a:cxn>
                  <a:cxn ang="0">
                    <a:pos x="98" y="40"/>
                  </a:cxn>
                  <a:cxn ang="0">
                    <a:pos x="96" y="30"/>
                  </a:cxn>
                  <a:cxn ang="0">
                    <a:pos x="91" y="22"/>
                  </a:cxn>
                  <a:cxn ang="0">
                    <a:pos x="84" y="15"/>
                  </a:cxn>
                  <a:cxn ang="0">
                    <a:pos x="84" y="15"/>
                  </a:cxn>
                  <a:cxn ang="0">
                    <a:pos x="77" y="9"/>
                  </a:cxn>
                  <a:cxn ang="0">
                    <a:pos x="69" y="4"/>
                  </a:cxn>
                  <a:cxn ang="0">
                    <a:pos x="60" y="1"/>
                  </a:cxn>
                  <a:cxn ang="0">
                    <a:pos x="49" y="0"/>
                  </a:cxn>
                  <a:cxn ang="0">
                    <a:pos x="49" y="0"/>
                  </a:cxn>
                  <a:cxn ang="0">
                    <a:pos x="40" y="1"/>
                  </a:cxn>
                  <a:cxn ang="0">
                    <a:pos x="31" y="4"/>
                  </a:cxn>
                  <a:cxn ang="0">
                    <a:pos x="22" y="9"/>
                  </a:cxn>
                  <a:cxn ang="0">
                    <a:pos x="15" y="15"/>
                  </a:cxn>
                  <a:cxn ang="0">
                    <a:pos x="15" y="15"/>
                  </a:cxn>
                </a:cxnLst>
                <a:rect l="0" t="0" r="r" b="b"/>
                <a:pathLst>
                  <a:path w="99" h="100">
                    <a:moveTo>
                      <a:pt x="15" y="15"/>
                    </a:moveTo>
                    <a:lnTo>
                      <a:pt x="15" y="15"/>
                    </a:lnTo>
                    <a:lnTo>
                      <a:pt x="9" y="22"/>
                    </a:lnTo>
                    <a:lnTo>
                      <a:pt x="4" y="30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60"/>
                    </a:lnTo>
                    <a:lnTo>
                      <a:pt x="4" y="69"/>
                    </a:lnTo>
                    <a:lnTo>
                      <a:pt x="9" y="77"/>
                    </a:lnTo>
                    <a:lnTo>
                      <a:pt x="15" y="84"/>
                    </a:lnTo>
                    <a:lnTo>
                      <a:pt x="22" y="91"/>
                    </a:lnTo>
                    <a:lnTo>
                      <a:pt x="31" y="96"/>
                    </a:lnTo>
                    <a:lnTo>
                      <a:pt x="40" y="98"/>
                    </a:lnTo>
                    <a:lnTo>
                      <a:pt x="49" y="100"/>
                    </a:lnTo>
                    <a:lnTo>
                      <a:pt x="60" y="98"/>
                    </a:lnTo>
                    <a:lnTo>
                      <a:pt x="69" y="96"/>
                    </a:lnTo>
                    <a:lnTo>
                      <a:pt x="77" y="91"/>
                    </a:lnTo>
                    <a:lnTo>
                      <a:pt x="84" y="84"/>
                    </a:lnTo>
                    <a:lnTo>
                      <a:pt x="91" y="77"/>
                    </a:lnTo>
                    <a:lnTo>
                      <a:pt x="96" y="69"/>
                    </a:lnTo>
                    <a:lnTo>
                      <a:pt x="98" y="60"/>
                    </a:lnTo>
                    <a:lnTo>
                      <a:pt x="99" y="49"/>
                    </a:lnTo>
                    <a:lnTo>
                      <a:pt x="98" y="40"/>
                    </a:lnTo>
                    <a:lnTo>
                      <a:pt x="96" y="30"/>
                    </a:lnTo>
                    <a:lnTo>
                      <a:pt x="91" y="22"/>
                    </a:lnTo>
                    <a:lnTo>
                      <a:pt x="84" y="15"/>
                    </a:lnTo>
                    <a:lnTo>
                      <a:pt x="77" y="9"/>
                    </a:lnTo>
                    <a:lnTo>
                      <a:pt x="69" y="4"/>
                    </a:lnTo>
                    <a:lnTo>
                      <a:pt x="60" y="1"/>
                    </a:lnTo>
                    <a:lnTo>
                      <a:pt x="49" y="0"/>
                    </a:lnTo>
                    <a:lnTo>
                      <a:pt x="40" y="1"/>
                    </a:lnTo>
                    <a:lnTo>
                      <a:pt x="31" y="4"/>
                    </a:lnTo>
                    <a:lnTo>
                      <a:pt x="22" y="9"/>
                    </a:lnTo>
                    <a:lnTo>
                      <a:pt x="15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559" name="Freeform 64"/>
              <p:cNvSpPr>
                <a:spLocks noChangeArrowheads="1"/>
              </p:cNvSpPr>
              <p:nvPr/>
            </p:nvSpPr>
            <p:spPr bwMode="auto">
              <a:xfrm>
                <a:off x="848" y="1078"/>
                <a:ext cx="50" cy="50"/>
              </a:xfrm>
              <a:custGeom>
                <a:avLst/>
                <a:gdLst/>
                <a:ahLst/>
                <a:cxnLst>
                  <a:cxn ang="0">
                    <a:pos x="15" y="15"/>
                  </a:cxn>
                  <a:cxn ang="0">
                    <a:pos x="15" y="15"/>
                  </a:cxn>
                  <a:cxn ang="0">
                    <a:pos x="9" y="23"/>
                  </a:cxn>
                  <a:cxn ang="0">
                    <a:pos x="4" y="31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1" y="59"/>
                  </a:cxn>
                  <a:cxn ang="0">
                    <a:pos x="4" y="69"/>
                  </a:cxn>
                  <a:cxn ang="0">
                    <a:pos x="9" y="77"/>
                  </a:cxn>
                  <a:cxn ang="0">
                    <a:pos x="15" y="84"/>
                  </a:cxn>
                  <a:cxn ang="0">
                    <a:pos x="15" y="84"/>
                  </a:cxn>
                  <a:cxn ang="0">
                    <a:pos x="22" y="91"/>
                  </a:cxn>
                  <a:cxn ang="0">
                    <a:pos x="31" y="96"/>
                  </a:cxn>
                  <a:cxn ang="0">
                    <a:pos x="40" y="98"/>
                  </a:cxn>
                  <a:cxn ang="0">
                    <a:pos x="49" y="99"/>
                  </a:cxn>
                  <a:cxn ang="0">
                    <a:pos x="49" y="99"/>
                  </a:cxn>
                  <a:cxn ang="0">
                    <a:pos x="60" y="98"/>
                  </a:cxn>
                  <a:cxn ang="0">
                    <a:pos x="69" y="96"/>
                  </a:cxn>
                  <a:cxn ang="0">
                    <a:pos x="77" y="91"/>
                  </a:cxn>
                  <a:cxn ang="0">
                    <a:pos x="84" y="84"/>
                  </a:cxn>
                  <a:cxn ang="0">
                    <a:pos x="84" y="84"/>
                  </a:cxn>
                  <a:cxn ang="0">
                    <a:pos x="91" y="77"/>
                  </a:cxn>
                  <a:cxn ang="0">
                    <a:pos x="96" y="69"/>
                  </a:cxn>
                  <a:cxn ang="0">
                    <a:pos x="98" y="59"/>
                  </a:cxn>
                  <a:cxn ang="0">
                    <a:pos x="99" y="49"/>
                  </a:cxn>
                  <a:cxn ang="0">
                    <a:pos x="99" y="49"/>
                  </a:cxn>
                  <a:cxn ang="0">
                    <a:pos x="98" y="40"/>
                  </a:cxn>
                  <a:cxn ang="0">
                    <a:pos x="96" y="31"/>
                  </a:cxn>
                  <a:cxn ang="0">
                    <a:pos x="91" y="23"/>
                  </a:cxn>
                  <a:cxn ang="0">
                    <a:pos x="84" y="15"/>
                  </a:cxn>
                  <a:cxn ang="0">
                    <a:pos x="84" y="15"/>
                  </a:cxn>
                  <a:cxn ang="0">
                    <a:pos x="77" y="9"/>
                  </a:cxn>
                  <a:cxn ang="0">
                    <a:pos x="69" y="4"/>
                  </a:cxn>
                  <a:cxn ang="0">
                    <a:pos x="60" y="1"/>
                  </a:cxn>
                  <a:cxn ang="0">
                    <a:pos x="49" y="0"/>
                  </a:cxn>
                  <a:cxn ang="0">
                    <a:pos x="49" y="0"/>
                  </a:cxn>
                  <a:cxn ang="0">
                    <a:pos x="40" y="1"/>
                  </a:cxn>
                  <a:cxn ang="0">
                    <a:pos x="31" y="4"/>
                  </a:cxn>
                  <a:cxn ang="0">
                    <a:pos x="22" y="9"/>
                  </a:cxn>
                  <a:cxn ang="0">
                    <a:pos x="15" y="15"/>
                  </a:cxn>
                  <a:cxn ang="0">
                    <a:pos x="15" y="15"/>
                  </a:cxn>
                </a:cxnLst>
                <a:rect l="0" t="0" r="r" b="b"/>
                <a:pathLst>
                  <a:path w="99" h="99">
                    <a:moveTo>
                      <a:pt x="15" y="15"/>
                    </a:moveTo>
                    <a:lnTo>
                      <a:pt x="15" y="15"/>
                    </a:lnTo>
                    <a:lnTo>
                      <a:pt x="9" y="23"/>
                    </a:lnTo>
                    <a:lnTo>
                      <a:pt x="4" y="31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59"/>
                    </a:lnTo>
                    <a:lnTo>
                      <a:pt x="4" y="69"/>
                    </a:lnTo>
                    <a:lnTo>
                      <a:pt x="9" y="77"/>
                    </a:lnTo>
                    <a:lnTo>
                      <a:pt x="15" y="84"/>
                    </a:lnTo>
                    <a:lnTo>
                      <a:pt x="22" y="91"/>
                    </a:lnTo>
                    <a:lnTo>
                      <a:pt x="31" y="96"/>
                    </a:lnTo>
                    <a:lnTo>
                      <a:pt x="40" y="98"/>
                    </a:lnTo>
                    <a:lnTo>
                      <a:pt x="49" y="99"/>
                    </a:lnTo>
                    <a:lnTo>
                      <a:pt x="60" y="98"/>
                    </a:lnTo>
                    <a:lnTo>
                      <a:pt x="69" y="96"/>
                    </a:lnTo>
                    <a:lnTo>
                      <a:pt x="77" y="91"/>
                    </a:lnTo>
                    <a:lnTo>
                      <a:pt x="84" y="84"/>
                    </a:lnTo>
                    <a:lnTo>
                      <a:pt x="91" y="77"/>
                    </a:lnTo>
                    <a:lnTo>
                      <a:pt x="96" y="69"/>
                    </a:lnTo>
                    <a:lnTo>
                      <a:pt x="98" y="59"/>
                    </a:lnTo>
                    <a:lnTo>
                      <a:pt x="99" y="49"/>
                    </a:lnTo>
                    <a:lnTo>
                      <a:pt x="98" y="40"/>
                    </a:lnTo>
                    <a:lnTo>
                      <a:pt x="96" y="31"/>
                    </a:lnTo>
                    <a:lnTo>
                      <a:pt x="91" y="23"/>
                    </a:lnTo>
                    <a:lnTo>
                      <a:pt x="84" y="15"/>
                    </a:lnTo>
                    <a:lnTo>
                      <a:pt x="77" y="9"/>
                    </a:lnTo>
                    <a:lnTo>
                      <a:pt x="69" y="4"/>
                    </a:lnTo>
                    <a:lnTo>
                      <a:pt x="60" y="1"/>
                    </a:lnTo>
                    <a:lnTo>
                      <a:pt x="49" y="0"/>
                    </a:lnTo>
                    <a:lnTo>
                      <a:pt x="40" y="1"/>
                    </a:lnTo>
                    <a:lnTo>
                      <a:pt x="31" y="4"/>
                    </a:lnTo>
                    <a:lnTo>
                      <a:pt x="22" y="9"/>
                    </a:lnTo>
                    <a:lnTo>
                      <a:pt x="15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560" name="Freeform 65"/>
              <p:cNvSpPr>
                <a:spLocks noChangeArrowheads="1"/>
              </p:cNvSpPr>
              <p:nvPr/>
            </p:nvSpPr>
            <p:spPr bwMode="auto">
              <a:xfrm>
                <a:off x="925" y="770"/>
                <a:ext cx="50" cy="50"/>
              </a:xfrm>
              <a:custGeom>
                <a:avLst/>
                <a:gdLst/>
                <a:ahLst/>
                <a:cxnLst>
                  <a:cxn ang="0">
                    <a:pos x="84" y="15"/>
                  </a:cxn>
                  <a:cxn ang="0">
                    <a:pos x="84" y="15"/>
                  </a:cxn>
                  <a:cxn ang="0">
                    <a:pos x="77" y="8"/>
                  </a:cxn>
                  <a:cxn ang="0">
                    <a:pos x="69" y="3"/>
                  </a:cxn>
                  <a:cxn ang="0">
                    <a:pos x="59" y="1"/>
                  </a:cxn>
                  <a:cxn ang="0">
                    <a:pos x="49" y="0"/>
                  </a:cxn>
                  <a:cxn ang="0">
                    <a:pos x="49" y="0"/>
                  </a:cxn>
                  <a:cxn ang="0">
                    <a:pos x="40" y="1"/>
                  </a:cxn>
                  <a:cxn ang="0">
                    <a:pos x="31" y="3"/>
                  </a:cxn>
                  <a:cxn ang="0">
                    <a:pos x="23" y="8"/>
                  </a:cxn>
                  <a:cxn ang="0">
                    <a:pos x="15" y="15"/>
                  </a:cxn>
                  <a:cxn ang="0">
                    <a:pos x="15" y="15"/>
                  </a:cxn>
                  <a:cxn ang="0">
                    <a:pos x="9" y="22"/>
                  </a:cxn>
                  <a:cxn ang="0">
                    <a:pos x="4" y="30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1" y="60"/>
                  </a:cxn>
                  <a:cxn ang="0">
                    <a:pos x="4" y="69"/>
                  </a:cxn>
                  <a:cxn ang="0">
                    <a:pos x="9" y="77"/>
                  </a:cxn>
                  <a:cxn ang="0">
                    <a:pos x="15" y="84"/>
                  </a:cxn>
                  <a:cxn ang="0">
                    <a:pos x="15" y="84"/>
                  </a:cxn>
                  <a:cxn ang="0">
                    <a:pos x="23" y="91"/>
                  </a:cxn>
                  <a:cxn ang="0">
                    <a:pos x="31" y="96"/>
                  </a:cxn>
                  <a:cxn ang="0">
                    <a:pos x="40" y="98"/>
                  </a:cxn>
                  <a:cxn ang="0">
                    <a:pos x="49" y="100"/>
                  </a:cxn>
                  <a:cxn ang="0">
                    <a:pos x="49" y="100"/>
                  </a:cxn>
                  <a:cxn ang="0">
                    <a:pos x="59" y="98"/>
                  </a:cxn>
                  <a:cxn ang="0">
                    <a:pos x="69" y="96"/>
                  </a:cxn>
                  <a:cxn ang="0">
                    <a:pos x="77" y="91"/>
                  </a:cxn>
                  <a:cxn ang="0">
                    <a:pos x="84" y="84"/>
                  </a:cxn>
                  <a:cxn ang="0">
                    <a:pos x="84" y="84"/>
                  </a:cxn>
                  <a:cxn ang="0">
                    <a:pos x="91" y="77"/>
                  </a:cxn>
                  <a:cxn ang="0">
                    <a:pos x="96" y="69"/>
                  </a:cxn>
                  <a:cxn ang="0">
                    <a:pos x="99" y="60"/>
                  </a:cxn>
                  <a:cxn ang="0">
                    <a:pos x="99" y="49"/>
                  </a:cxn>
                  <a:cxn ang="0">
                    <a:pos x="99" y="49"/>
                  </a:cxn>
                  <a:cxn ang="0">
                    <a:pos x="99" y="40"/>
                  </a:cxn>
                  <a:cxn ang="0">
                    <a:pos x="96" y="30"/>
                  </a:cxn>
                  <a:cxn ang="0">
                    <a:pos x="91" y="22"/>
                  </a:cxn>
                  <a:cxn ang="0">
                    <a:pos x="84" y="15"/>
                  </a:cxn>
                  <a:cxn ang="0">
                    <a:pos x="84" y="15"/>
                  </a:cxn>
                </a:cxnLst>
                <a:rect l="0" t="0" r="r" b="b"/>
                <a:pathLst>
                  <a:path w="99" h="100">
                    <a:moveTo>
                      <a:pt x="84" y="15"/>
                    </a:moveTo>
                    <a:lnTo>
                      <a:pt x="84" y="15"/>
                    </a:lnTo>
                    <a:lnTo>
                      <a:pt x="77" y="8"/>
                    </a:lnTo>
                    <a:lnTo>
                      <a:pt x="69" y="3"/>
                    </a:lnTo>
                    <a:lnTo>
                      <a:pt x="59" y="1"/>
                    </a:lnTo>
                    <a:lnTo>
                      <a:pt x="49" y="0"/>
                    </a:lnTo>
                    <a:lnTo>
                      <a:pt x="40" y="1"/>
                    </a:lnTo>
                    <a:lnTo>
                      <a:pt x="31" y="3"/>
                    </a:lnTo>
                    <a:lnTo>
                      <a:pt x="23" y="8"/>
                    </a:lnTo>
                    <a:lnTo>
                      <a:pt x="15" y="15"/>
                    </a:lnTo>
                    <a:lnTo>
                      <a:pt x="9" y="22"/>
                    </a:lnTo>
                    <a:lnTo>
                      <a:pt x="4" y="30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60"/>
                    </a:lnTo>
                    <a:lnTo>
                      <a:pt x="4" y="69"/>
                    </a:lnTo>
                    <a:lnTo>
                      <a:pt x="9" y="77"/>
                    </a:lnTo>
                    <a:lnTo>
                      <a:pt x="15" y="84"/>
                    </a:lnTo>
                    <a:lnTo>
                      <a:pt x="23" y="91"/>
                    </a:lnTo>
                    <a:lnTo>
                      <a:pt x="31" y="96"/>
                    </a:lnTo>
                    <a:lnTo>
                      <a:pt x="40" y="98"/>
                    </a:lnTo>
                    <a:lnTo>
                      <a:pt x="49" y="100"/>
                    </a:lnTo>
                    <a:lnTo>
                      <a:pt x="59" y="98"/>
                    </a:lnTo>
                    <a:lnTo>
                      <a:pt x="69" y="96"/>
                    </a:lnTo>
                    <a:lnTo>
                      <a:pt x="77" y="91"/>
                    </a:lnTo>
                    <a:lnTo>
                      <a:pt x="84" y="84"/>
                    </a:lnTo>
                    <a:lnTo>
                      <a:pt x="91" y="77"/>
                    </a:lnTo>
                    <a:lnTo>
                      <a:pt x="96" y="69"/>
                    </a:lnTo>
                    <a:lnTo>
                      <a:pt x="99" y="60"/>
                    </a:lnTo>
                    <a:lnTo>
                      <a:pt x="99" y="49"/>
                    </a:lnTo>
                    <a:lnTo>
                      <a:pt x="99" y="40"/>
                    </a:lnTo>
                    <a:lnTo>
                      <a:pt x="96" y="30"/>
                    </a:lnTo>
                    <a:lnTo>
                      <a:pt x="91" y="22"/>
                    </a:lnTo>
                    <a:lnTo>
                      <a:pt x="84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561" name="Freeform 66"/>
              <p:cNvSpPr>
                <a:spLocks noChangeArrowheads="1"/>
              </p:cNvSpPr>
              <p:nvPr/>
            </p:nvSpPr>
            <p:spPr bwMode="auto">
              <a:xfrm>
                <a:off x="925" y="847"/>
                <a:ext cx="50" cy="50"/>
              </a:xfrm>
              <a:custGeom>
                <a:avLst/>
                <a:gdLst/>
                <a:ahLst/>
                <a:cxnLst>
                  <a:cxn ang="0">
                    <a:pos x="84" y="15"/>
                  </a:cxn>
                  <a:cxn ang="0">
                    <a:pos x="84" y="15"/>
                  </a:cxn>
                  <a:cxn ang="0">
                    <a:pos x="77" y="8"/>
                  </a:cxn>
                  <a:cxn ang="0">
                    <a:pos x="69" y="3"/>
                  </a:cxn>
                  <a:cxn ang="0">
                    <a:pos x="59" y="1"/>
                  </a:cxn>
                  <a:cxn ang="0">
                    <a:pos x="49" y="0"/>
                  </a:cxn>
                  <a:cxn ang="0">
                    <a:pos x="49" y="0"/>
                  </a:cxn>
                  <a:cxn ang="0">
                    <a:pos x="40" y="1"/>
                  </a:cxn>
                  <a:cxn ang="0">
                    <a:pos x="31" y="3"/>
                  </a:cxn>
                  <a:cxn ang="0">
                    <a:pos x="23" y="8"/>
                  </a:cxn>
                  <a:cxn ang="0">
                    <a:pos x="15" y="15"/>
                  </a:cxn>
                  <a:cxn ang="0">
                    <a:pos x="15" y="15"/>
                  </a:cxn>
                  <a:cxn ang="0">
                    <a:pos x="9" y="22"/>
                  </a:cxn>
                  <a:cxn ang="0">
                    <a:pos x="4" y="30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1" y="60"/>
                  </a:cxn>
                  <a:cxn ang="0">
                    <a:pos x="4" y="69"/>
                  </a:cxn>
                  <a:cxn ang="0">
                    <a:pos x="9" y="77"/>
                  </a:cxn>
                  <a:cxn ang="0">
                    <a:pos x="15" y="84"/>
                  </a:cxn>
                  <a:cxn ang="0">
                    <a:pos x="15" y="84"/>
                  </a:cxn>
                  <a:cxn ang="0">
                    <a:pos x="23" y="91"/>
                  </a:cxn>
                  <a:cxn ang="0">
                    <a:pos x="31" y="96"/>
                  </a:cxn>
                  <a:cxn ang="0">
                    <a:pos x="40" y="98"/>
                  </a:cxn>
                  <a:cxn ang="0">
                    <a:pos x="49" y="100"/>
                  </a:cxn>
                  <a:cxn ang="0">
                    <a:pos x="49" y="100"/>
                  </a:cxn>
                  <a:cxn ang="0">
                    <a:pos x="59" y="98"/>
                  </a:cxn>
                  <a:cxn ang="0">
                    <a:pos x="69" y="96"/>
                  </a:cxn>
                  <a:cxn ang="0">
                    <a:pos x="77" y="91"/>
                  </a:cxn>
                  <a:cxn ang="0">
                    <a:pos x="84" y="84"/>
                  </a:cxn>
                  <a:cxn ang="0">
                    <a:pos x="84" y="84"/>
                  </a:cxn>
                  <a:cxn ang="0">
                    <a:pos x="91" y="77"/>
                  </a:cxn>
                  <a:cxn ang="0">
                    <a:pos x="96" y="69"/>
                  </a:cxn>
                  <a:cxn ang="0">
                    <a:pos x="99" y="60"/>
                  </a:cxn>
                  <a:cxn ang="0">
                    <a:pos x="99" y="49"/>
                  </a:cxn>
                  <a:cxn ang="0">
                    <a:pos x="99" y="49"/>
                  </a:cxn>
                  <a:cxn ang="0">
                    <a:pos x="99" y="40"/>
                  </a:cxn>
                  <a:cxn ang="0">
                    <a:pos x="96" y="30"/>
                  </a:cxn>
                  <a:cxn ang="0">
                    <a:pos x="91" y="22"/>
                  </a:cxn>
                  <a:cxn ang="0">
                    <a:pos x="84" y="15"/>
                  </a:cxn>
                  <a:cxn ang="0">
                    <a:pos x="84" y="15"/>
                  </a:cxn>
                </a:cxnLst>
                <a:rect l="0" t="0" r="r" b="b"/>
                <a:pathLst>
                  <a:path w="99" h="100">
                    <a:moveTo>
                      <a:pt x="84" y="15"/>
                    </a:moveTo>
                    <a:lnTo>
                      <a:pt x="84" y="15"/>
                    </a:lnTo>
                    <a:lnTo>
                      <a:pt x="77" y="8"/>
                    </a:lnTo>
                    <a:lnTo>
                      <a:pt x="69" y="3"/>
                    </a:lnTo>
                    <a:lnTo>
                      <a:pt x="59" y="1"/>
                    </a:lnTo>
                    <a:lnTo>
                      <a:pt x="49" y="0"/>
                    </a:lnTo>
                    <a:lnTo>
                      <a:pt x="40" y="1"/>
                    </a:lnTo>
                    <a:lnTo>
                      <a:pt x="31" y="3"/>
                    </a:lnTo>
                    <a:lnTo>
                      <a:pt x="23" y="8"/>
                    </a:lnTo>
                    <a:lnTo>
                      <a:pt x="15" y="15"/>
                    </a:lnTo>
                    <a:lnTo>
                      <a:pt x="9" y="22"/>
                    </a:lnTo>
                    <a:lnTo>
                      <a:pt x="4" y="30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60"/>
                    </a:lnTo>
                    <a:lnTo>
                      <a:pt x="4" y="69"/>
                    </a:lnTo>
                    <a:lnTo>
                      <a:pt x="9" y="77"/>
                    </a:lnTo>
                    <a:lnTo>
                      <a:pt x="15" y="84"/>
                    </a:lnTo>
                    <a:lnTo>
                      <a:pt x="23" y="91"/>
                    </a:lnTo>
                    <a:lnTo>
                      <a:pt x="31" y="96"/>
                    </a:lnTo>
                    <a:lnTo>
                      <a:pt x="40" y="98"/>
                    </a:lnTo>
                    <a:lnTo>
                      <a:pt x="49" y="100"/>
                    </a:lnTo>
                    <a:lnTo>
                      <a:pt x="59" y="98"/>
                    </a:lnTo>
                    <a:lnTo>
                      <a:pt x="69" y="96"/>
                    </a:lnTo>
                    <a:lnTo>
                      <a:pt x="77" y="91"/>
                    </a:lnTo>
                    <a:lnTo>
                      <a:pt x="84" y="84"/>
                    </a:lnTo>
                    <a:lnTo>
                      <a:pt x="91" y="77"/>
                    </a:lnTo>
                    <a:lnTo>
                      <a:pt x="96" y="69"/>
                    </a:lnTo>
                    <a:lnTo>
                      <a:pt x="99" y="60"/>
                    </a:lnTo>
                    <a:lnTo>
                      <a:pt x="99" y="49"/>
                    </a:lnTo>
                    <a:lnTo>
                      <a:pt x="99" y="40"/>
                    </a:lnTo>
                    <a:lnTo>
                      <a:pt x="96" y="30"/>
                    </a:lnTo>
                    <a:lnTo>
                      <a:pt x="91" y="22"/>
                    </a:lnTo>
                    <a:lnTo>
                      <a:pt x="84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562" name="Freeform 67"/>
              <p:cNvSpPr>
                <a:spLocks noChangeArrowheads="1"/>
              </p:cNvSpPr>
              <p:nvPr/>
            </p:nvSpPr>
            <p:spPr bwMode="auto">
              <a:xfrm>
                <a:off x="925" y="924"/>
                <a:ext cx="50" cy="50"/>
              </a:xfrm>
              <a:custGeom>
                <a:avLst/>
                <a:gdLst/>
                <a:ahLst/>
                <a:cxnLst>
                  <a:cxn ang="0">
                    <a:pos x="84" y="15"/>
                  </a:cxn>
                  <a:cxn ang="0">
                    <a:pos x="84" y="15"/>
                  </a:cxn>
                  <a:cxn ang="0">
                    <a:pos x="77" y="9"/>
                  </a:cxn>
                  <a:cxn ang="0">
                    <a:pos x="69" y="3"/>
                  </a:cxn>
                  <a:cxn ang="0">
                    <a:pos x="59" y="1"/>
                  </a:cxn>
                  <a:cxn ang="0">
                    <a:pos x="49" y="0"/>
                  </a:cxn>
                  <a:cxn ang="0">
                    <a:pos x="49" y="0"/>
                  </a:cxn>
                  <a:cxn ang="0">
                    <a:pos x="40" y="1"/>
                  </a:cxn>
                  <a:cxn ang="0">
                    <a:pos x="31" y="3"/>
                  </a:cxn>
                  <a:cxn ang="0">
                    <a:pos x="23" y="9"/>
                  </a:cxn>
                  <a:cxn ang="0">
                    <a:pos x="15" y="15"/>
                  </a:cxn>
                  <a:cxn ang="0">
                    <a:pos x="15" y="15"/>
                  </a:cxn>
                  <a:cxn ang="0">
                    <a:pos x="9" y="22"/>
                  </a:cxn>
                  <a:cxn ang="0">
                    <a:pos x="4" y="30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1" y="60"/>
                  </a:cxn>
                  <a:cxn ang="0">
                    <a:pos x="4" y="69"/>
                  </a:cxn>
                  <a:cxn ang="0">
                    <a:pos x="9" y="77"/>
                  </a:cxn>
                  <a:cxn ang="0">
                    <a:pos x="15" y="84"/>
                  </a:cxn>
                  <a:cxn ang="0">
                    <a:pos x="15" y="84"/>
                  </a:cxn>
                  <a:cxn ang="0">
                    <a:pos x="23" y="91"/>
                  </a:cxn>
                  <a:cxn ang="0">
                    <a:pos x="31" y="96"/>
                  </a:cxn>
                  <a:cxn ang="0">
                    <a:pos x="40" y="98"/>
                  </a:cxn>
                  <a:cxn ang="0">
                    <a:pos x="49" y="100"/>
                  </a:cxn>
                  <a:cxn ang="0">
                    <a:pos x="49" y="100"/>
                  </a:cxn>
                  <a:cxn ang="0">
                    <a:pos x="59" y="98"/>
                  </a:cxn>
                  <a:cxn ang="0">
                    <a:pos x="69" y="96"/>
                  </a:cxn>
                  <a:cxn ang="0">
                    <a:pos x="77" y="91"/>
                  </a:cxn>
                  <a:cxn ang="0">
                    <a:pos x="84" y="84"/>
                  </a:cxn>
                  <a:cxn ang="0">
                    <a:pos x="84" y="84"/>
                  </a:cxn>
                  <a:cxn ang="0">
                    <a:pos x="91" y="77"/>
                  </a:cxn>
                  <a:cxn ang="0">
                    <a:pos x="96" y="69"/>
                  </a:cxn>
                  <a:cxn ang="0">
                    <a:pos x="99" y="60"/>
                  </a:cxn>
                  <a:cxn ang="0">
                    <a:pos x="99" y="49"/>
                  </a:cxn>
                  <a:cxn ang="0">
                    <a:pos x="99" y="49"/>
                  </a:cxn>
                  <a:cxn ang="0">
                    <a:pos x="99" y="40"/>
                  </a:cxn>
                  <a:cxn ang="0">
                    <a:pos x="96" y="30"/>
                  </a:cxn>
                  <a:cxn ang="0">
                    <a:pos x="91" y="22"/>
                  </a:cxn>
                  <a:cxn ang="0">
                    <a:pos x="84" y="15"/>
                  </a:cxn>
                  <a:cxn ang="0">
                    <a:pos x="84" y="15"/>
                  </a:cxn>
                </a:cxnLst>
                <a:rect l="0" t="0" r="r" b="b"/>
                <a:pathLst>
                  <a:path w="99" h="100">
                    <a:moveTo>
                      <a:pt x="84" y="15"/>
                    </a:moveTo>
                    <a:lnTo>
                      <a:pt x="84" y="15"/>
                    </a:lnTo>
                    <a:lnTo>
                      <a:pt x="77" y="9"/>
                    </a:lnTo>
                    <a:lnTo>
                      <a:pt x="69" y="3"/>
                    </a:lnTo>
                    <a:lnTo>
                      <a:pt x="59" y="1"/>
                    </a:lnTo>
                    <a:lnTo>
                      <a:pt x="49" y="0"/>
                    </a:lnTo>
                    <a:lnTo>
                      <a:pt x="40" y="1"/>
                    </a:lnTo>
                    <a:lnTo>
                      <a:pt x="31" y="3"/>
                    </a:lnTo>
                    <a:lnTo>
                      <a:pt x="23" y="9"/>
                    </a:lnTo>
                    <a:lnTo>
                      <a:pt x="15" y="15"/>
                    </a:lnTo>
                    <a:lnTo>
                      <a:pt x="9" y="22"/>
                    </a:lnTo>
                    <a:lnTo>
                      <a:pt x="4" y="30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60"/>
                    </a:lnTo>
                    <a:lnTo>
                      <a:pt x="4" y="69"/>
                    </a:lnTo>
                    <a:lnTo>
                      <a:pt x="9" y="77"/>
                    </a:lnTo>
                    <a:lnTo>
                      <a:pt x="15" y="84"/>
                    </a:lnTo>
                    <a:lnTo>
                      <a:pt x="23" y="91"/>
                    </a:lnTo>
                    <a:lnTo>
                      <a:pt x="31" y="96"/>
                    </a:lnTo>
                    <a:lnTo>
                      <a:pt x="40" y="98"/>
                    </a:lnTo>
                    <a:lnTo>
                      <a:pt x="49" y="100"/>
                    </a:lnTo>
                    <a:lnTo>
                      <a:pt x="59" y="98"/>
                    </a:lnTo>
                    <a:lnTo>
                      <a:pt x="69" y="96"/>
                    </a:lnTo>
                    <a:lnTo>
                      <a:pt x="77" y="91"/>
                    </a:lnTo>
                    <a:lnTo>
                      <a:pt x="84" y="84"/>
                    </a:lnTo>
                    <a:lnTo>
                      <a:pt x="91" y="77"/>
                    </a:lnTo>
                    <a:lnTo>
                      <a:pt x="96" y="69"/>
                    </a:lnTo>
                    <a:lnTo>
                      <a:pt x="99" y="60"/>
                    </a:lnTo>
                    <a:lnTo>
                      <a:pt x="99" y="49"/>
                    </a:lnTo>
                    <a:lnTo>
                      <a:pt x="99" y="40"/>
                    </a:lnTo>
                    <a:lnTo>
                      <a:pt x="96" y="30"/>
                    </a:lnTo>
                    <a:lnTo>
                      <a:pt x="91" y="22"/>
                    </a:lnTo>
                    <a:lnTo>
                      <a:pt x="84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563" name="Freeform 68"/>
              <p:cNvSpPr>
                <a:spLocks noChangeArrowheads="1"/>
              </p:cNvSpPr>
              <p:nvPr/>
            </p:nvSpPr>
            <p:spPr bwMode="auto">
              <a:xfrm>
                <a:off x="925" y="1001"/>
                <a:ext cx="50" cy="50"/>
              </a:xfrm>
              <a:custGeom>
                <a:avLst/>
                <a:gdLst/>
                <a:ahLst/>
                <a:cxnLst>
                  <a:cxn ang="0">
                    <a:pos x="84" y="15"/>
                  </a:cxn>
                  <a:cxn ang="0">
                    <a:pos x="84" y="15"/>
                  </a:cxn>
                  <a:cxn ang="0">
                    <a:pos x="77" y="9"/>
                  </a:cxn>
                  <a:cxn ang="0">
                    <a:pos x="69" y="4"/>
                  </a:cxn>
                  <a:cxn ang="0">
                    <a:pos x="59" y="1"/>
                  </a:cxn>
                  <a:cxn ang="0">
                    <a:pos x="49" y="0"/>
                  </a:cxn>
                  <a:cxn ang="0">
                    <a:pos x="49" y="0"/>
                  </a:cxn>
                  <a:cxn ang="0">
                    <a:pos x="40" y="1"/>
                  </a:cxn>
                  <a:cxn ang="0">
                    <a:pos x="31" y="4"/>
                  </a:cxn>
                  <a:cxn ang="0">
                    <a:pos x="23" y="9"/>
                  </a:cxn>
                  <a:cxn ang="0">
                    <a:pos x="15" y="15"/>
                  </a:cxn>
                  <a:cxn ang="0">
                    <a:pos x="15" y="15"/>
                  </a:cxn>
                  <a:cxn ang="0">
                    <a:pos x="9" y="22"/>
                  </a:cxn>
                  <a:cxn ang="0">
                    <a:pos x="4" y="30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1" y="60"/>
                  </a:cxn>
                  <a:cxn ang="0">
                    <a:pos x="4" y="69"/>
                  </a:cxn>
                  <a:cxn ang="0">
                    <a:pos x="9" y="77"/>
                  </a:cxn>
                  <a:cxn ang="0">
                    <a:pos x="15" y="84"/>
                  </a:cxn>
                  <a:cxn ang="0">
                    <a:pos x="15" y="84"/>
                  </a:cxn>
                  <a:cxn ang="0">
                    <a:pos x="23" y="91"/>
                  </a:cxn>
                  <a:cxn ang="0">
                    <a:pos x="31" y="96"/>
                  </a:cxn>
                  <a:cxn ang="0">
                    <a:pos x="40" y="98"/>
                  </a:cxn>
                  <a:cxn ang="0">
                    <a:pos x="49" y="100"/>
                  </a:cxn>
                  <a:cxn ang="0">
                    <a:pos x="49" y="100"/>
                  </a:cxn>
                  <a:cxn ang="0">
                    <a:pos x="59" y="98"/>
                  </a:cxn>
                  <a:cxn ang="0">
                    <a:pos x="69" y="96"/>
                  </a:cxn>
                  <a:cxn ang="0">
                    <a:pos x="77" y="91"/>
                  </a:cxn>
                  <a:cxn ang="0">
                    <a:pos x="84" y="84"/>
                  </a:cxn>
                  <a:cxn ang="0">
                    <a:pos x="84" y="84"/>
                  </a:cxn>
                  <a:cxn ang="0">
                    <a:pos x="91" y="77"/>
                  </a:cxn>
                  <a:cxn ang="0">
                    <a:pos x="96" y="69"/>
                  </a:cxn>
                  <a:cxn ang="0">
                    <a:pos x="99" y="60"/>
                  </a:cxn>
                  <a:cxn ang="0">
                    <a:pos x="99" y="49"/>
                  </a:cxn>
                  <a:cxn ang="0">
                    <a:pos x="99" y="49"/>
                  </a:cxn>
                  <a:cxn ang="0">
                    <a:pos x="99" y="40"/>
                  </a:cxn>
                  <a:cxn ang="0">
                    <a:pos x="96" y="30"/>
                  </a:cxn>
                  <a:cxn ang="0">
                    <a:pos x="91" y="22"/>
                  </a:cxn>
                  <a:cxn ang="0">
                    <a:pos x="84" y="15"/>
                  </a:cxn>
                  <a:cxn ang="0">
                    <a:pos x="84" y="15"/>
                  </a:cxn>
                </a:cxnLst>
                <a:rect l="0" t="0" r="r" b="b"/>
                <a:pathLst>
                  <a:path w="99" h="100">
                    <a:moveTo>
                      <a:pt x="84" y="15"/>
                    </a:moveTo>
                    <a:lnTo>
                      <a:pt x="84" y="15"/>
                    </a:lnTo>
                    <a:lnTo>
                      <a:pt x="77" y="9"/>
                    </a:lnTo>
                    <a:lnTo>
                      <a:pt x="69" y="4"/>
                    </a:lnTo>
                    <a:lnTo>
                      <a:pt x="59" y="1"/>
                    </a:lnTo>
                    <a:lnTo>
                      <a:pt x="49" y="0"/>
                    </a:lnTo>
                    <a:lnTo>
                      <a:pt x="40" y="1"/>
                    </a:lnTo>
                    <a:lnTo>
                      <a:pt x="31" y="4"/>
                    </a:lnTo>
                    <a:lnTo>
                      <a:pt x="23" y="9"/>
                    </a:lnTo>
                    <a:lnTo>
                      <a:pt x="15" y="15"/>
                    </a:lnTo>
                    <a:lnTo>
                      <a:pt x="9" y="22"/>
                    </a:lnTo>
                    <a:lnTo>
                      <a:pt x="4" y="30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60"/>
                    </a:lnTo>
                    <a:lnTo>
                      <a:pt x="4" y="69"/>
                    </a:lnTo>
                    <a:lnTo>
                      <a:pt x="9" y="77"/>
                    </a:lnTo>
                    <a:lnTo>
                      <a:pt x="15" y="84"/>
                    </a:lnTo>
                    <a:lnTo>
                      <a:pt x="23" y="91"/>
                    </a:lnTo>
                    <a:lnTo>
                      <a:pt x="31" y="96"/>
                    </a:lnTo>
                    <a:lnTo>
                      <a:pt x="40" y="98"/>
                    </a:lnTo>
                    <a:lnTo>
                      <a:pt x="49" y="100"/>
                    </a:lnTo>
                    <a:lnTo>
                      <a:pt x="59" y="98"/>
                    </a:lnTo>
                    <a:lnTo>
                      <a:pt x="69" y="96"/>
                    </a:lnTo>
                    <a:lnTo>
                      <a:pt x="77" y="91"/>
                    </a:lnTo>
                    <a:lnTo>
                      <a:pt x="84" y="84"/>
                    </a:lnTo>
                    <a:lnTo>
                      <a:pt x="91" y="77"/>
                    </a:lnTo>
                    <a:lnTo>
                      <a:pt x="96" y="69"/>
                    </a:lnTo>
                    <a:lnTo>
                      <a:pt x="99" y="60"/>
                    </a:lnTo>
                    <a:lnTo>
                      <a:pt x="99" y="49"/>
                    </a:lnTo>
                    <a:lnTo>
                      <a:pt x="99" y="40"/>
                    </a:lnTo>
                    <a:lnTo>
                      <a:pt x="96" y="30"/>
                    </a:lnTo>
                    <a:lnTo>
                      <a:pt x="91" y="22"/>
                    </a:lnTo>
                    <a:lnTo>
                      <a:pt x="84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564" name="Freeform 69"/>
              <p:cNvSpPr>
                <a:spLocks noChangeArrowheads="1"/>
              </p:cNvSpPr>
              <p:nvPr/>
            </p:nvSpPr>
            <p:spPr bwMode="auto">
              <a:xfrm>
                <a:off x="925" y="1078"/>
                <a:ext cx="50" cy="50"/>
              </a:xfrm>
              <a:custGeom>
                <a:avLst/>
                <a:gdLst/>
                <a:ahLst/>
                <a:cxnLst>
                  <a:cxn ang="0">
                    <a:pos x="84" y="15"/>
                  </a:cxn>
                  <a:cxn ang="0">
                    <a:pos x="84" y="15"/>
                  </a:cxn>
                  <a:cxn ang="0">
                    <a:pos x="77" y="9"/>
                  </a:cxn>
                  <a:cxn ang="0">
                    <a:pos x="69" y="4"/>
                  </a:cxn>
                  <a:cxn ang="0">
                    <a:pos x="59" y="1"/>
                  </a:cxn>
                  <a:cxn ang="0">
                    <a:pos x="49" y="0"/>
                  </a:cxn>
                  <a:cxn ang="0">
                    <a:pos x="49" y="0"/>
                  </a:cxn>
                  <a:cxn ang="0">
                    <a:pos x="40" y="1"/>
                  </a:cxn>
                  <a:cxn ang="0">
                    <a:pos x="31" y="4"/>
                  </a:cxn>
                  <a:cxn ang="0">
                    <a:pos x="23" y="9"/>
                  </a:cxn>
                  <a:cxn ang="0">
                    <a:pos x="15" y="15"/>
                  </a:cxn>
                  <a:cxn ang="0">
                    <a:pos x="15" y="15"/>
                  </a:cxn>
                  <a:cxn ang="0">
                    <a:pos x="9" y="23"/>
                  </a:cxn>
                  <a:cxn ang="0">
                    <a:pos x="4" y="31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1" y="59"/>
                  </a:cxn>
                  <a:cxn ang="0">
                    <a:pos x="4" y="69"/>
                  </a:cxn>
                  <a:cxn ang="0">
                    <a:pos x="9" y="77"/>
                  </a:cxn>
                  <a:cxn ang="0">
                    <a:pos x="15" y="84"/>
                  </a:cxn>
                  <a:cxn ang="0">
                    <a:pos x="15" y="84"/>
                  </a:cxn>
                  <a:cxn ang="0">
                    <a:pos x="23" y="91"/>
                  </a:cxn>
                  <a:cxn ang="0">
                    <a:pos x="31" y="96"/>
                  </a:cxn>
                  <a:cxn ang="0">
                    <a:pos x="40" y="98"/>
                  </a:cxn>
                  <a:cxn ang="0">
                    <a:pos x="49" y="99"/>
                  </a:cxn>
                  <a:cxn ang="0">
                    <a:pos x="49" y="99"/>
                  </a:cxn>
                  <a:cxn ang="0">
                    <a:pos x="59" y="98"/>
                  </a:cxn>
                  <a:cxn ang="0">
                    <a:pos x="69" y="96"/>
                  </a:cxn>
                  <a:cxn ang="0">
                    <a:pos x="77" y="91"/>
                  </a:cxn>
                  <a:cxn ang="0">
                    <a:pos x="84" y="84"/>
                  </a:cxn>
                  <a:cxn ang="0">
                    <a:pos x="84" y="84"/>
                  </a:cxn>
                  <a:cxn ang="0">
                    <a:pos x="91" y="77"/>
                  </a:cxn>
                  <a:cxn ang="0">
                    <a:pos x="96" y="69"/>
                  </a:cxn>
                  <a:cxn ang="0">
                    <a:pos x="99" y="59"/>
                  </a:cxn>
                  <a:cxn ang="0">
                    <a:pos x="99" y="49"/>
                  </a:cxn>
                  <a:cxn ang="0">
                    <a:pos x="99" y="49"/>
                  </a:cxn>
                  <a:cxn ang="0">
                    <a:pos x="99" y="40"/>
                  </a:cxn>
                  <a:cxn ang="0">
                    <a:pos x="96" y="31"/>
                  </a:cxn>
                  <a:cxn ang="0">
                    <a:pos x="91" y="23"/>
                  </a:cxn>
                  <a:cxn ang="0">
                    <a:pos x="84" y="15"/>
                  </a:cxn>
                  <a:cxn ang="0">
                    <a:pos x="84" y="15"/>
                  </a:cxn>
                </a:cxnLst>
                <a:rect l="0" t="0" r="r" b="b"/>
                <a:pathLst>
                  <a:path w="99" h="99">
                    <a:moveTo>
                      <a:pt x="84" y="15"/>
                    </a:moveTo>
                    <a:lnTo>
                      <a:pt x="84" y="15"/>
                    </a:lnTo>
                    <a:lnTo>
                      <a:pt x="77" y="9"/>
                    </a:lnTo>
                    <a:lnTo>
                      <a:pt x="69" y="4"/>
                    </a:lnTo>
                    <a:lnTo>
                      <a:pt x="59" y="1"/>
                    </a:lnTo>
                    <a:lnTo>
                      <a:pt x="49" y="0"/>
                    </a:lnTo>
                    <a:lnTo>
                      <a:pt x="40" y="1"/>
                    </a:lnTo>
                    <a:lnTo>
                      <a:pt x="31" y="4"/>
                    </a:lnTo>
                    <a:lnTo>
                      <a:pt x="23" y="9"/>
                    </a:lnTo>
                    <a:lnTo>
                      <a:pt x="15" y="15"/>
                    </a:lnTo>
                    <a:lnTo>
                      <a:pt x="9" y="23"/>
                    </a:lnTo>
                    <a:lnTo>
                      <a:pt x="4" y="31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59"/>
                    </a:lnTo>
                    <a:lnTo>
                      <a:pt x="4" y="69"/>
                    </a:lnTo>
                    <a:lnTo>
                      <a:pt x="9" y="77"/>
                    </a:lnTo>
                    <a:lnTo>
                      <a:pt x="15" y="84"/>
                    </a:lnTo>
                    <a:lnTo>
                      <a:pt x="23" y="91"/>
                    </a:lnTo>
                    <a:lnTo>
                      <a:pt x="31" y="96"/>
                    </a:lnTo>
                    <a:lnTo>
                      <a:pt x="40" y="98"/>
                    </a:lnTo>
                    <a:lnTo>
                      <a:pt x="49" y="99"/>
                    </a:lnTo>
                    <a:lnTo>
                      <a:pt x="59" y="98"/>
                    </a:lnTo>
                    <a:lnTo>
                      <a:pt x="69" y="96"/>
                    </a:lnTo>
                    <a:lnTo>
                      <a:pt x="77" y="91"/>
                    </a:lnTo>
                    <a:lnTo>
                      <a:pt x="84" y="84"/>
                    </a:lnTo>
                    <a:lnTo>
                      <a:pt x="91" y="77"/>
                    </a:lnTo>
                    <a:lnTo>
                      <a:pt x="96" y="69"/>
                    </a:lnTo>
                    <a:lnTo>
                      <a:pt x="99" y="59"/>
                    </a:lnTo>
                    <a:lnTo>
                      <a:pt x="99" y="49"/>
                    </a:lnTo>
                    <a:lnTo>
                      <a:pt x="99" y="40"/>
                    </a:lnTo>
                    <a:lnTo>
                      <a:pt x="96" y="31"/>
                    </a:lnTo>
                    <a:lnTo>
                      <a:pt x="91" y="23"/>
                    </a:lnTo>
                    <a:lnTo>
                      <a:pt x="84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565" name="Freeform 70"/>
              <p:cNvSpPr>
                <a:spLocks noChangeArrowheads="1"/>
              </p:cNvSpPr>
              <p:nvPr/>
            </p:nvSpPr>
            <p:spPr bwMode="auto">
              <a:xfrm>
                <a:off x="1002" y="770"/>
                <a:ext cx="50" cy="50"/>
              </a:xfrm>
              <a:custGeom>
                <a:avLst/>
                <a:gdLst/>
                <a:ahLst/>
                <a:cxnLst>
                  <a:cxn ang="0">
                    <a:pos x="84" y="15"/>
                  </a:cxn>
                  <a:cxn ang="0">
                    <a:pos x="84" y="15"/>
                  </a:cxn>
                  <a:cxn ang="0">
                    <a:pos x="77" y="8"/>
                  </a:cxn>
                  <a:cxn ang="0">
                    <a:pos x="69" y="3"/>
                  </a:cxn>
                  <a:cxn ang="0">
                    <a:pos x="59" y="1"/>
                  </a:cxn>
                  <a:cxn ang="0">
                    <a:pos x="49" y="0"/>
                  </a:cxn>
                  <a:cxn ang="0">
                    <a:pos x="49" y="0"/>
                  </a:cxn>
                  <a:cxn ang="0">
                    <a:pos x="39" y="1"/>
                  </a:cxn>
                  <a:cxn ang="0">
                    <a:pos x="31" y="3"/>
                  </a:cxn>
                  <a:cxn ang="0">
                    <a:pos x="23" y="8"/>
                  </a:cxn>
                  <a:cxn ang="0">
                    <a:pos x="15" y="15"/>
                  </a:cxn>
                  <a:cxn ang="0">
                    <a:pos x="15" y="15"/>
                  </a:cxn>
                  <a:cxn ang="0">
                    <a:pos x="9" y="22"/>
                  </a:cxn>
                  <a:cxn ang="0">
                    <a:pos x="4" y="30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1" y="60"/>
                  </a:cxn>
                  <a:cxn ang="0">
                    <a:pos x="4" y="69"/>
                  </a:cxn>
                  <a:cxn ang="0">
                    <a:pos x="9" y="77"/>
                  </a:cxn>
                  <a:cxn ang="0">
                    <a:pos x="15" y="84"/>
                  </a:cxn>
                  <a:cxn ang="0">
                    <a:pos x="15" y="84"/>
                  </a:cxn>
                  <a:cxn ang="0">
                    <a:pos x="23" y="91"/>
                  </a:cxn>
                  <a:cxn ang="0">
                    <a:pos x="31" y="96"/>
                  </a:cxn>
                  <a:cxn ang="0">
                    <a:pos x="39" y="98"/>
                  </a:cxn>
                  <a:cxn ang="0">
                    <a:pos x="49" y="100"/>
                  </a:cxn>
                  <a:cxn ang="0">
                    <a:pos x="49" y="100"/>
                  </a:cxn>
                  <a:cxn ang="0">
                    <a:pos x="59" y="98"/>
                  </a:cxn>
                  <a:cxn ang="0">
                    <a:pos x="69" y="96"/>
                  </a:cxn>
                  <a:cxn ang="0">
                    <a:pos x="77" y="91"/>
                  </a:cxn>
                  <a:cxn ang="0">
                    <a:pos x="84" y="84"/>
                  </a:cxn>
                  <a:cxn ang="0">
                    <a:pos x="84" y="84"/>
                  </a:cxn>
                  <a:cxn ang="0">
                    <a:pos x="91" y="77"/>
                  </a:cxn>
                  <a:cxn ang="0">
                    <a:pos x="96" y="69"/>
                  </a:cxn>
                  <a:cxn ang="0">
                    <a:pos x="99" y="60"/>
                  </a:cxn>
                  <a:cxn ang="0">
                    <a:pos x="99" y="49"/>
                  </a:cxn>
                  <a:cxn ang="0">
                    <a:pos x="99" y="49"/>
                  </a:cxn>
                  <a:cxn ang="0">
                    <a:pos x="99" y="40"/>
                  </a:cxn>
                  <a:cxn ang="0">
                    <a:pos x="96" y="30"/>
                  </a:cxn>
                  <a:cxn ang="0">
                    <a:pos x="91" y="22"/>
                  </a:cxn>
                  <a:cxn ang="0">
                    <a:pos x="84" y="15"/>
                  </a:cxn>
                  <a:cxn ang="0">
                    <a:pos x="84" y="15"/>
                  </a:cxn>
                </a:cxnLst>
                <a:rect l="0" t="0" r="r" b="b"/>
                <a:pathLst>
                  <a:path w="99" h="100">
                    <a:moveTo>
                      <a:pt x="84" y="15"/>
                    </a:moveTo>
                    <a:lnTo>
                      <a:pt x="84" y="15"/>
                    </a:lnTo>
                    <a:lnTo>
                      <a:pt x="77" y="8"/>
                    </a:lnTo>
                    <a:lnTo>
                      <a:pt x="69" y="3"/>
                    </a:lnTo>
                    <a:lnTo>
                      <a:pt x="59" y="1"/>
                    </a:lnTo>
                    <a:lnTo>
                      <a:pt x="49" y="0"/>
                    </a:lnTo>
                    <a:lnTo>
                      <a:pt x="39" y="1"/>
                    </a:lnTo>
                    <a:lnTo>
                      <a:pt x="31" y="3"/>
                    </a:lnTo>
                    <a:lnTo>
                      <a:pt x="23" y="8"/>
                    </a:lnTo>
                    <a:lnTo>
                      <a:pt x="15" y="15"/>
                    </a:lnTo>
                    <a:lnTo>
                      <a:pt x="9" y="22"/>
                    </a:lnTo>
                    <a:lnTo>
                      <a:pt x="4" y="30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60"/>
                    </a:lnTo>
                    <a:lnTo>
                      <a:pt x="4" y="69"/>
                    </a:lnTo>
                    <a:lnTo>
                      <a:pt x="9" y="77"/>
                    </a:lnTo>
                    <a:lnTo>
                      <a:pt x="15" y="84"/>
                    </a:lnTo>
                    <a:lnTo>
                      <a:pt x="23" y="91"/>
                    </a:lnTo>
                    <a:lnTo>
                      <a:pt x="31" y="96"/>
                    </a:lnTo>
                    <a:lnTo>
                      <a:pt x="39" y="98"/>
                    </a:lnTo>
                    <a:lnTo>
                      <a:pt x="49" y="100"/>
                    </a:lnTo>
                    <a:lnTo>
                      <a:pt x="59" y="98"/>
                    </a:lnTo>
                    <a:lnTo>
                      <a:pt x="69" y="96"/>
                    </a:lnTo>
                    <a:lnTo>
                      <a:pt x="77" y="91"/>
                    </a:lnTo>
                    <a:lnTo>
                      <a:pt x="84" y="84"/>
                    </a:lnTo>
                    <a:lnTo>
                      <a:pt x="91" y="77"/>
                    </a:lnTo>
                    <a:lnTo>
                      <a:pt x="96" y="69"/>
                    </a:lnTo>
                    <a:lnTo>
                      <a:pt x="99" y="60"/>
                    </a:lnTo>
                    <a:lnTo>
                      <a:pt x="99" y="49"/>
                    </a:lnTo>
                    <a:lnTo>
                      <a:pt x="99" y="40"/>
                    </a:lnTo>
                    <a:lnTo>
                      <a:pt x="96" y="30"/>
                    </a:lnTo>
                    <a:lnTo>
                      <a:pt x="91" y="22"/>
                    </a:lnTo>
                    <a:lnTo>
                      <a:pt x="84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566" name="Freeform 71"/>
              <p:cNvSpPr>
                <a:spLocks noChangeArrowheads="1"/>
              </p:cNvSpPr>
              <p:nvPr/>
            </p:nvSpPr>
            <p:spPr bwMode="auto">
              <a:xfrm>
                <a:off x="1002" y="847"/>
                <a:ext cx="50" cy="50"/>
              </a:xfrm>
              <a:custGeom>
                <a:avLst/>
                <a:gdLst/>
                <a:ahLst/>
                <a:cxnLst>
                  <a:cxn ang="0">
                    <a:pos x="84" y="15"/>
                  </a:cxn>
                  <a:cxn ang="0">
                    <a:pos x="84" y="15"/>
                  </a:cxn>
                  <a:cxn ang="0">
                    <a:pos x="77" y="8"/>
                  </a:cxn>
                  <a:cxn ang="0">
                    <a:pos x="69" y="3"/>
                  </a:cxn>
                  <a:cxn ang="0">
                    <a:pos x="59" y="1"/>
                  </a:cxn>
                  <a:cxn ang="0">
                    <a:pos x="49" y="0"/>
                  </a:cxn>
                  <a:cxn ang="0">
                    <a:pos x="49" y="0"/>
                  </a:cxn>
                  <a:cxn ang="0">
                    <a:pos x="39" y="1"/>
                  </a:cxn>
                  <a:cxn ang="0">
                    <a:pos x="31" y="3"/>
                  </a:cxn>
                  <a:cxn ang="0">
                    <a:pos x="23" y="8"/>
                  </a:cxn>
                  <a:cxn ang="0">
                    <a:pos x="15" y="15"/>
                  </a:cxn>
                  <a:cxn ang="0">
                    <a:pos x="15" y="15"/>
                  </a:cxn>
                  <a:cxn ang="0">
                    <a:pos x="9" y="22"/>
                  </a:cxn>
                  <a:cxn ang="0">
                    <a:pos x="4" y="30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1" y="60"/>
                  </a:cxn>
                  <a:cxn ang="0">
                    <a:pos x="4" y="69"/>
                  </a:cxn>
                  <a:cxn ang="0">
                    <a:pos x="9" y="77"/>
                  </a:cxn>
                  <a:cxn ang="0">
                    <a:pos x="15" y="84"/>
                  </a:cxn>
                  <a:cxn ang="0">
                    <a:pos x="15" y="84"/>
                  </a:cxn>
                  <a:cxn ang="0">
                    <a:pos x="23" y="91"/>
                  </a:cxn>
                  <a:cxn ang="0">
                    <a:pos x="31" y="96"/>
                  </a:cxn>
                  <a:cxn ang="0">
                    <a:pos x="39" y="98"/>
                  </a:cxn>
                  <a:cxn ang="0">
                    <a:pos x="49" y="100"/>
                  </a:cxn>
                  <a:cxn ang="0">
                    <a:pos x="49" y="100"/>
                  </a:cxn>
                  <a:cxn ang="0">
                    <a:pos x="59" y="98"/>
                  </a:cxn>
                  <a:cxn ang="0">
                    <a:pos x="69" y="96"/>
                  </a:cxn>
                  <a:cxn ang="0">
                    <a:pos x="77" y="91"/>
                  </a:cxn>
                  <a:cxn ang="0">
                    <a:pos x="84" y="84"/>
                  </a:cxn>
                  <a:cxn ang="0">
                    <a:pos x="84" y="84"/>
                  </a:cxn>
                  <a:cxn ang="0">
                    <a:pos x="91" y="77"/>
                  </a:cxn>
                  <a:cxn ang="0">
                    <a:pos x="96" y="69"/>
                  </a:cxn>
                  <a:cxn ang="0">
                    <a:pos x="99" y="60"/>
                  </a:cxn>
                  <a:cxn ang="0">
                    <a:pos x="99" y="49"/>
                  </a:cxn>
                  <a:cxn ang="0">
                    <a:pos x="99" y="49"/>
                  </a:cxn>
                  <a:cxn ang="0">
                    <a:pos x="99" y="40"/>
                  </a:cxn>
                  <a:cxn ang="0">
                    <a:pos x="96" y="30"/>
                  </a:cxn>
                  <a:cxn ang="0">
                    <a:pos x="91" y="22"/>
                  </a:cxn>
                  <a:cxn ang="0">
                    <a:pos x="84" y="15"/>
                  </a:cxn>
                  <a:cxn ang="0">
                    <a:pos x="84" y="15"/>
                  </a:cxn>
                </a:cxnLst>
                <a:rect l="0" t="0" r="r" b="b"/>
                <a:pathLst>
                  <a:path w="99" h="100">
                    <a:moveTo>
                      <a:pt x="84" y="15"/>
                    </a:moveTo>
                    <a:lnTo>
                      <a:pt x="84" y="15"/>
                    </a:lnTo>
                    <a:lnTo>
                      <a:pt x="77" y="8"/>
                    </a:lnTo>
                    <a:lnTo>
                      <a:pt x="69" y="3"/>
                    </a:lnTo>
                    <a:lnTo>
                      <a:pt x="59" y="1"/>
                    </a:lnTo>
                    <a:lnTo>
                      <a:pt x="49" y="0"/>
                    </a:lnTo>
                    <a:lnTo>
                      <a:pt x="39" y="1"/>
                    </a:lnTo>
                    <a:lnTo>
                      <a:pt x="31" y="3"/>
                    </a:lnTo>
                    <a:lnTo>
                      <a:pt x="23" y="8"/>
                    </a:lnTo>
                    <a:lnTo>
                      <a:pt x="15" y="15"/>
                    </a:lnTo>
                    <a:lnTo>
                      <a:pt x="9" y="22"/>
                    </a:lnTo>
                    <a:lnTo>
                      <a:pt x="4" y="30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60"/>
                    </a:lnTo>
                    <a:lnTo>
                      <a:pt x="4" y="69"/>
                    </a:lnTo>
                    <a:lnTo>
                      <a:pt x="9" y="77"/>
                    </a:lnTo>
                    <a:lnTo>
                      <a:pt x="15" y="84"/>
                    </a:lnTo>
                    <a:lnTo>
                      <a:pt x="23" y="91"/>
                    </a:lnTo>
                    <a:lnTo>
                      <a:pt x="31" y="96"/>
                    </a:lnTo>
                    <a:lnTo>
                      <a:pt x="39" y="98"/>
                    </a:lnTo>
                    <a:lnTo>
                      <a:pt x="49" y="100"/>
                    </a:lnTo>
                    <a:lnTo>
                      <a:pt x="59" y="98"/>
                    </a:lnTo>
                    <a:lnTo>
                      <a:pt x="69" y="96"/>
                    </a:lnTo>
                    <a:lnTo>
                      <a:pt x="77" y="91"/>
                    </a:lnTo>
                    <a:lnTo>
                      <a:pt x="84" y="84"/>
                    </a:lnTo>
                    <a:lnTo>
                      <a:pt x="91" y="77"/>
                    </a:lnTo>
                    <a:lnTo>
                      <a:pt x="96" y="69"/>
                    </a:lnTo>
                    <a:lnTo>
                      <a:pt x="99" y="60"/>
                    </a:lnTo>
                    <a:lnTo>
                      <a:pt x="99" y="49"/>
                    </a:lnTo>
                    <a:lnTo>
                      <a:pt x="99" y="40"/>
                    </a:lnTo>
                    <a:lnTo>
                      <a:pt x="96" y="30"/>
                    </a:lnTo>
                    <a:lnTo>
                      <a:pt x="91" y="22"/>
                    </a:lnTo>
                    <a:lnTo>
                      <a:pt x="84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567" name="Freeform 72"/>
              <p:cNvSpPr>
                <a:spLocks noChangeArrowheads="1"/>
              </p:cNvSpPr>
              <p:nvPr/>
            </p:nvSpPr>
            <p:spPr bwMode="auto">
              <a:xfrm>
                <a:off x="1002" y="1001"/>
                <a:ext cx="50" cy="50"/>
              </a:xfrm>
              <a:custGeom>
                <a:avLst/>
                <a:gdLst/>
                <a:ahLst/>
                <a:cxnLst>
                  <a:cxn ang="0">
                    <a:pos x="84" y="15"/>
                  </a:cxn>
                  <a:cxn ang="0">
                    <a:pos x="84" y="15"/>
                  </a:cxn>
                  <a:cxn ang="0">
                    <a:pos x="77" y="9"/>
                  </a:cxn>
                  <a:cxn ang="0">
                    <a:pos x="69" y="4"/>
                  </a:cxn>
                  <a:cxn ang="0">
                    <a:pos x="59" y="1"/>
                  </a:cxn>
                  <a:cxn ang="0">
                    <a:pos x="49" y="0"/>
                  </a:cxn>
                  <a:cxn ang="0">
                    <a:pos x="49" y="0"/>
                  </a:cxn>
                  <a:cxn ang="0">
                    <a:pos x="39" y="1"/>
                  </a:cxn>
                  <a:cxn ang="0">
                    <a:pos x="31" y="4"/>
                  </a:cxn>
                  <a:cxn ang="0">
                    <a:pos x="23" y="9"/>
                  </a:cxn>
                  <a:cxn ang="0">
                    <a:pos x="15" y="15"/>
                  </a:cxn>
                  <a:cxn ang="0">
                    <a:pos x="15" y="15"/>
                  </a:cxn>
                  <a:cxn ang="0">
                    <a:pos x="9" y="22"/>
                  </a:cxn>
                  <a:cxn ang="0">
                    <a:pos x="4" y="30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1" y="60"/>
                  </a:cxn>
                  <a:cxn ang="0">
                    <a:pos x="4" y="69"/>
                  </a:cxn>
                  <a:cxn ang="0">
                    <a:pos x="9" y="77"/>
                  </a:cxn>
                  <a:cxn ang="0">
                    <a:pos x="15" y="84"/>
                  </a:cxn>
                  <a:cxn ang="0">
                    <a:pos x="15" y="84"/>
                  </a:cxn>
                  <a:cxn ang="0">
                    <a:pos x="23" y="91"/>
                  </a:cxn>
                  <a:cxn ang="0">
                    <a:pos x="31" y="96"/>
                  </a:cxn>
                  <a:cxn ang="0">
                    <a:pos x="39" y="98"/>
                  </a:cxn>
                  <a:cxn ang="0">
                    <a:pos x="49" y="100"/>
                  </a:cxn>
                  <a:cxn ang="0">
                    <a:pos x="49" y="100"/>
                  </a:cxn>
                  <a:cxn ang="0">
                    <a:pos x="59" y="98"/>
                  </a:cxn>
                  <a:cxn ang="0">
                    <a:pos x="69" y="96"/>
                  </a:cxn>
                  <a:cxn ang="0">
                    <a:pos x="77" y="91"/>
                  </a:cxn>
                  <a:cxn ang="0">
                    <a:pos x="84" y="84"/>
                  </a:cxn>
                  <a:cxn ang="0">
                    <a:pos x="84" y="84"/>
                  </a:cxn>
                  <a:cxn ang="0">
                    <a:pos x="91" y="77"/>
                  </a:cxn>
                  <a:cxn ang="0">
                    <a:pos x="96" y="69"/>
                  </a:cxn>
                  <a:cxn ang="0">
                    <a:pos x="99" y="60"/>
                  </a:cxn>
                  <a:cxn ang="0">
                    <a:pos x="99" y="49"/>
                  </a:cxn>
                  <a:cxn ang="0">
                    <a:pos x="99" y="49"/>
                  </a:cxn>
                  <a:cxn ang="0">
                    <a:pos x="99" y="40"/>
                  </a:cxn>
                  <a:cxn ang="0">
                    <a:pos x="96" y="30"/>
                  </a:cxn>
                  <a:cxn ang="0">
                    <a:pos x="91" y="22"/>
                  </a:cxn>
                  <a:cxn ang="0">
                    <a:pos x="84" y="15"/>
                  </a:cxn>
                  <a:cxn ang="0">
                    <a:pos x="84" y="15"/>
                  </a:cxn>
                </a:cxnLst>
                <a:rect l="0" t="0" r="r" b="b"/>
                <a:pathLst>
                  <a:path w="99" h="100">
                    <a:moveTo>
                      <a:pt x="84" y="15"/>
                    </a:moveTo>
                    <a:lnTo>
                      <a:pt x="84" y="15"/>
                    </a:lnTo>
                    <a:lnTo>
                      <a:pt x="77" y="9"/>
                    </a:lnTo>
                    <a:lnTo>
                      <a:pt x="69" y="4"/>
                    </a:lnTo>
                    <a:lnTo>
                      <a:pt x="59" y="1"/>
                    </a:lnTo>
                    <a:lnTo>
                      <a:pt x="49" y="0"/>
                    </a:lnTo>
                    <a:lnTo>
                      <a:pt x="39" y="1"/>
                    </a:lnTo>
                    <a:lnTo>
                      <a:pt x="31" y="4"/>
                    </a:lnTo>
                    <a:lnTo>
                      <a:pt x="23" y="9"/>
                    </a:lnTo>
                    <a:lnTo>
                      <a:pt x="15" y="15"/>
                    </a:lnTo>
                    <a:lnTo>
                      <a:pt x="9" y="22"/>
                    </a:lnTo>
                    <a:lnTo>
                      <a:pt x="4" y="30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60"/>
                    </a:lnTo>
                    <a:lnTo>
                      <a:pt x="4" y="69"/>
                    </a:lnTo>
                    <a:lnTo>
                      <a:pt x="9" y="77"/>
                    </a:lnTo>
                    <a:lnTo>
                      <a:pt x="15" y="84"/>
                    </a:lnTo>
                    <a:lnTo>
                      <a:pt x="23" y="91"/>
                    </a:lnTo>
                    <a:lnTo>
                      <a:pt x="31" y="96"/>
                    </a:lnTo>
                    <a:lnTo>
                      <a:pt x="39" y="98"/>
                    </a:lnTo>
                    <a:lnTo>
                      <a:pt x="49" y="100"/>
                    </a:lnTo>
                    <a:lnTo>
                      <a:pt x="59" y="98"/>
                    </a:lnTo>
                    <a:lnTo>
                      <a:pt x="69" y="96"/>
                    </a:lnTo>
                    <a:lnTo>
                      <a:pt x="77" y="91"/>
                    </a:lnTo>
                    <a:lnTo>
                      <a:pt x="84" y="84"/>
                    </a:lnTo>
                    <a:lnTo>
                      <a:pt x="91" y="77"/>
                    </a:lnTo>
                    <a:lnTo>
                      <a:pt x="96" y="69"/>
                    </a:lnTo>
                    <a:lnTo>
                      <a:pt x="99" y="60"/>
                    </a:lnTo>
                    <a:lnTo>
                      <a:pt x="99" y="49"/>
                    </a:lnTo>
                    <a:lnTo>
                      <a:pt x="99" y="40"/>
                    </a:lnTo>
                    <a:lnTo>
                      <a:pt x="96" y="30"/>
                    </a:lnTo>
                    <a:lnTo>
                      <a:pt x="91" y="22"/>
                    </a:lnTo>
                    <a:lnTo>
                      <a:pt x="84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568" name="Freeform 73"/>
              <p:cNvSpPr>
                <a:spLocks noChangeArrowheads="1"/>
              </p:cNvSpPr>
              <p:nvPr/>
            </p:nvSpPr>
            <p:spPr bwMode="auto">
              <a:xfrm>
                <a:off x="1002" y="1078"/>
                <a:ext cx="50" cy="50"/>
              </a:xfrm>
              <a:custGeom>
                <a:avLst/>
                <a:gdLst/>
                <a:ahLst/>
                <a:cxnLst>
                  <a:cxn ang="0">
                    <a:pos x="84" y="15"/>
                  </a:cxn>
                  <a:cxn ang="0">
                    <a:pos x="84" y="15"/>
                  </a:cxn>
                  <a:cxn ang="0">
                    <a:pos x="77" y="9"/>
                  </a:cxn>
                  <a:cxn ang="0">
                    <a:pos x="69" y="4"/>
                  </a:cxn>
                  <a:cxn ang="0">
                    <a:pos x="59" y="1"/>
                  </a:cxn>
                  <a:cxn ang="0">
                    <a:pos x="49" y="0"/>
                  </a:cxn>
                  <a:cxn ang="0">
                    <a:pos x="49" y="0"/>
                  </a:cxn>
                  <a:cxn ang="0">
                    <a:pos x="39" y="1"/>
                  </a:cxn>
                  <a:cxn ang="0">
                    <a:pos x="31" y="4"/>
                  </a:cxn>
                  <a:cxn ang="0">
                    <a:pos x="23" y="9"/>
                  </a:cxn>
                  <a:cxn ang="0">
                    <a:pos x="15" y="15"/>
                  </a:cxn>
                  <a:cxn ang="0">
                    <a:pos x="15" y="15"/>
                  </a:cxn>
                  <a:cxn ang="0">
                    <a:pos x="9" y="23"/>
                  </a:cxn>
                  <a:cxn ang="0">
                    <a:pos x="4" y="31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1" y="59"/>
                  </a:cxn>
                  <a:cxn ang="0">
                    <a:pos x="4" y="69"/>
                  </a:cxn>
                  <a:cxn ang="0">
                    <a:pos x="9" y="77"/>
                  </a:cxn>
                  <a:cxn ang="0">
                    <a:pos x="15" y="84"/>
                  </a:cxn>
                  <a:cxn ang="0">
                    <a:pos x="15" y="84"/>
                  </a:cxn>
                  <a:cxn ang="0">
                    <a:pos x="23" y="91"/>
                  </a:cxn>
                  <a:cxn ang="0">
                    <a:pos x="31" y="96"/>
                  </a:cxn>
                  <a:cxn ang="0">
                    <a:pos x="39" y="98"/>
                  </a:cxn>
                  <a:cxn ang="0">
                    <a:pos x="49" y="99"/>
                  </a:cxn>
                  <a:cxn ang="0">
                    <a:pos x="49" y="99"/>
                  </a:cxn>
                  <a:cxn ang="0">
                    <a:pos x="59" y="98"/>
                  </a:cxn>
                  <a:cxn ang="0">
                    <a:pos x="69" y="96"/>
                  </a:cxn>
                  <a:cxn ang="0">
                    <a:pos x="77" y="91"/>
                  </a:cxn>
                  <a:cxn ang="0">
                    <a:pos x="84" y="84"/>
                  </a:cxn>
                  <a:cxn ang="0">
                    <a:pos x="84" y="84"/>
                  </a:cxn>
                  <a:cxn ang="0">
                    <a:pos x="91" y="77"/>
                  </a:cxn>
                  <a:cxn ang="0">
                    <a:pos x="96" y="69"/>
                  </a:cxn>
                  <a:cxn ang="0">
                    <a:pos x="99" y="59"/>
                  </a:cxn>
                  <a:cxn ang="0">
                    <a:pos x="99" y="49"/>
                  </a:cxn>
                  <a:cxn ang="0">
                    <a:pos x="99" y="49"/>
                  </a:cxn>
                  <a:cxn ang="0">
                    <a:pos x="99" y="40"/>
                  </a:cxn>
                  <a:cxn ang="0">
                    <a:pos x="96" y="31"/>
                  </a:cxn>
                  <a:cxn ang="0">
                    <a:pos x="91" y="23"/>
                  </a:cxn>
                  <a:cxn ang="0">
                    <a:pos x="84" y="15"/>
                  </a:cxn>
                  <a:cxn ang="0">
                    <a:pos x="84" y="15"/>
                  </a:cxn>
                </a:cxnLst>
                <a:rect l="0" t="0" r="r" b="b"/>
                <a:pathLst>
                  <a:path w="99" h="99">
                    <a:moveTo>
                      <a:pt x="84" y="15"/>
                    </a:moveTo>
                    <a:lnTo>
                      <a:pt x="84" y="15"/>
                    </a:lnTo>
                    <a:lnTo>
                      <a:pt x="77" y="9"/>
                    </a:lnTo>
                    <a:lnTo>
                      <a:pt x="69" y="4"/>
                    </a:lnTo>
                    <a:lnTo>
                      <a:pt x="59" y="1"/>
                    </a:lnTo>
                    <a:lnTo>
                      <a:pt x="49" y="0"/>
                    </a:lnTo>
                    <a:lnTo>
                      <a:pt x="39" y="1"/>
                    </a:lnTo>
                    <a:lnTo>
                      <a:pt x="31" y="4"/>
                    </a:lnTo>
                    <a:lnTo>
                      <a:pt x="23" y="9"/>
                    </a:lnTo>
                    <a:lnTo>
                      <a:pt x="15" y="15"/>
                    </a:lnTo>
                    <a:lnTo>
                      <a:pt x="9" y="23"/>
                    </a:lnTo>
                    <a:lnTo>
                      <a:pt x="4" y="31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59"/>
                    </a:lnTo>
                    <a:lnTo>
                      <a:pt x="4" y="69"/>
                    </a:lnTo>
                    <a:lnTo>
                      <a:pt x="9" y="77"/>
                    </a:lnTo>
                    <a:lnTo>
                      <a:pt x="15" y="84"/>
                    </a:lnTo>
                    <a:lnTo>
                      <a:pt x="23" y="91"/>
                    </a:lnTo>
                    <a:lnTo>
                      <a:pt x="31" y="96"/>
                    </a:lnTo>
                    <a:lnTo>
                      <a:pt x="39" y="98"/>
                    </a:lnTo>
                    <a:lnTo>
                      <a:pt x="49" y="99"/>
                    </a:lnTo>
                    <a:lnTo>
                      <a:pt x="59" y="98"/>
                    </a:lnTo>
                    <a:lnTo>
                      <a:pt x="69" y="96"/>
                    </a:lnTo>
                    <a:lnTo>
                      <a:pt x="77" y="91"/>
                    </a:lnTo>
                    <a:lnTo>
                      <a:pt x="84" y="84"/>
                    </a:lnTo>
                    <a:lnTo>
                      <a:pt x="91" y="77"/>
                    </a:lnTo>
                    <a:lnTo>
                      <a:pt x="96" y="69"/>
                    </a:lnTo>
                    <a:lnTo>
                      <a:pt x="99" y="59"/>
                    </a:lnTo>
                    <a:lnTo>
                      <a:pt x="99" y="49"/>
                    </a:lnTo>
                    <a:lnTo>
                      <a:pt x="99" y="40"/>
                    </a:lnTo>
                    <a:lnTo>
                      <a:pt x="96" y="31"/>
                    </a:lnTo>
                    <a:lnTo>
                      <a:pt x="91" y="23"/>
                    </a:lnTo>
                    <a:lnTo>
                      <a:pt x="84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569" name="Freeform 74"/>
              <p:cNvSpPr>
                <a:spLocks noChangeArrowheads="1"/>
              </p:cNvSpPr>
              <p:nvPr/>
            </p:nvSpPr>
            <p:spPr bwMode="auto">
              <a:xfrm>
                <a:off x="848" y="1155"/>
                <a:ext cx="50" cy="50"/>
              </a:xfrm>
              <a:custGeom>
                <a:avLst/>
                <a:gdLst/>
                <a:ahLst/>
                <a:cxnLst>
                  <a:cxn ang="0">
                    <a:pos x="15" y="15"/>
                  </a:cxn>
                  <a:cxn ang="0">
                    <a:pos x="15" y="15"/>
                  </a:cxn>
                  <a:cxn ang="0">
                    <a:pos x="9" y="23"/>
                  </a:cxn>
                  <a:cxn ang="0">
                    <a:pos x="4" y="31"/>
                  </a:cxn>
                  <a:cxn ang="0">
                    <a:pos x="1" y="39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1" y="59"/>
                  </a:cxn>
                  <a:cxn ang="0">
                    <a:pos x="4" y="69"/>
                  </a:cxn>
                  <a:cxn ang="0">
                    <a:pos x="9" y="77"/>
                  </a:cxn>
                  <a:cxn ang="0">
                    <a:pos x="15" y="84"/>
                  </a:cxn>
                  <a:cxn ang="0">
                    <a:pos x="15" y="84"/>
                  </a:cxn>
                  <a:cxn ang="0">
                    <a:pos x="22" y="91"/>
                  </a:cxn>
                  <a:cxn ang="0">
                    <a:pos x="31" y="96"/>
                  </a:cxn>
                  <a:cxn ang="0">
                    <a:pos x="40" y="99"/>
                  </a:cxn>
                  <a:cxn ang="0">
                    <a:pos x="49" y="99"/>
                  </a:cxn>
                  <a:cxn ang="0">
                    <a:pos x="49" y="99"/>
                  </a:cxn>
                  <a:cxn ang="0">
                    <a:pos x="60" y="99"/>
                  </a:cxn>
                  <a:cxn ang="0">
                    <a:pos x="69" y="96"/>
                  </a:cxn>
                  <a:cxn ang="0">
                    <a:pos x="77" y="91"/>
                  </a:cxn>
                  <a:cxn ang="0">
                    <a:pos x="84" y="84"/>
                  </a:cxn>
                  <a:cxn ang="0">
                    <a:pos x="84" y="84"/>
                  </a:cxn>
                  <a:cxn ang="0">
                    <a:pos x="91" y="77"/>
                  </a:cxn>
                  <a:cxn ang="0">
                    <a:pos x="96" y="69"/>
                  </a:cxn>
                  <a:cxn ang="0">
                    <a:pos x="98" y="59"/>
                  </a:cxn>
                  <a:cxn ang="0">
                    <a:pos x="99" y="49"/>
                  </a:cxn>
                  <a:cxn ang="0">
                    <a:pos x="99" y="49"/>
                  </a:cxn>
                  <a:cxn ang="0">
                    <a:pos x="98" y="39"/>
                  </a:cxn>
                  <a:cxn ang="0">
                    <a:pos x="96" y="31"/>
                  </a:cxn>
                  <a:cxn ang="0">
                    <a:pos x="91" y="23"/>
                  </a:cxn>
                  <a:cxn ang="0">
                    <a:pos x="84" y="15"/>
                  </a:cxn>
                  <a:cxn ang="0">
                    <a:pos x="84" y="15"/>
                  </a:cxn>
                  <a:cxn ang="0">
                    <a:pos x="77" y="9"/>
                  </a:cxn>
                  <a:cxn ang="0">
                    <a:pos x="69" y="4"/>
                  </a:cxn>
                  <a:cxn ang="0">
                    <a:pos x="60" y="1"/>
                  </a:cxn>
                  <a:cxn ang="0">
                    <a:pos x="49" y="0"/>
                  </a:cxn>
                  <a:cxn ang="0">
                    <a:pos x="49" y="0"/>
                  </a:cxn>
                  <a:cxn ang="0">
                    <a:pos x="40" y="1"/>
                  </a:cxn>
                  <a:cxn ang="0">
                    <a:pos x="31" y="4"/>
                  </a:cxn>
                  <a:cxn ang="0">
                    <a:pos x="22" y="9"/>
                  </a:cxn>
                  <a:cxn ang="0">
                    <a:pos x="15" y="15"/>
                  </a:cxn>
                  <a:cxn ang="0">
                    <a:pos x="15" y="15"/>
                  </a:cxn>
                </a:cxnLst>
                <a:rect l="0" t="0" r="r" b="b"/>
                <a:pathLst>
                  <a:path w="99" h="99">
                    <a:moveTo>
                      <a:pt x="15" y="15"/>
                    </a:moveTo>
                    <a:lnTo>
                      <a:pt x="15" y="15"/>
                    </a:lnTo>
                    <a:lnTo>
                      <a:pt x="9" y="23"/>
                    </a:lnTo>
                    <a:lnTo>
                      <a:pt x="4" y="31"/>
                    </a:lnTo>
                    <a:lnTo>
                      <a:pt x="1" y="39"/>
                    </a:lnTo>
                    <a:lnTo>
                      <a:pt x="0" y="49"/>
                    </a:lnTo>
                    <a:lnTo>
                      <a:pt x="1" y="59"/>
                    </a:lnTo>
                    <a:lnTo>
                      <a:pt x="4" y="69"/>
                    </a:lnTo>
                    <a:lnTo>
                      <a:pt x="9" y="77"/>
                    </a:lnTo>
                    <a:lnTo>
                      <a:pt x="15" y="84"/>
                    </a:lnTo>
                    <a:lnTo>
                      <a:pt x="22" y="91"/>
                    </a:lnTo>
                    <a:lnTo>
                      <a:pt x="31" y="96"/>
                    </a:lnTo>
                    <a:lnTo>
                      <a:pt x="40" y="99"/>
                    </a:lnTo>
                    <a:lnTo>
                      <a:pt x="49" y="99"/>
                    </a:lnTo>
                    <a:lnTo>
                      <a:pt x="60" y="99"/>
                    </a:lnTo>
                    <a:lnTo>
                      <a:pt x="69" y="96"/>
                    </a:lnTo>
                    <a:lnTo>
                      <a:pt x="77" y="91"/>
                    </a:lnTo>
                    <a:lnTo>
                      <a:pt x="84" y="84"/>
                    </a:lnTo>
                    <a:lnTo>
                      <a:pt x="91" y="77"/>
                    </a:lnTo>
                    <a:lnTo>
                      <a:pt x="96" y="69"/>
                    </a:lnTo>
                    <a:lnTo>
                      <a:pt x="98" y="59"/>
                    </a:lnTo>
                    <a:lnTo>
                      <a:pt x="99" y="49"/>
                    </a:lnTo>
                    <a:lnTo>
                      <a:pt x="98" y="39"/>
                    </a:lnTo>
                    <a:lnTo>
                      <a:pt x="96" y="31"/>
                    </a:lnTo>
                    <a:lnTo>
                      <a:pt x="91" y="23"/>
                    </a:lnTo>
                    <a:lnTo>
                      <a:pt x="84" y="15"/>
                    </a:lnTo>
                    <a:lnTo>
                      <a:pt x="77" y="9"/>
                    </a:lnTo>
                    <a:lnTo>
                      <a:pt x="69" y="4"/>
                    </a:lnTo>
                    <a:lnTo>
                      <a:pt x="60" y="1"/>
                    </a:lnTo>
                    <a:lnTo>
                      <a:pt x="49" y="0"/>
                    </a:lnTo>
                    <a:lnTo>
                      <a:pt x="40" y="1"/>
                    </a:lnTo>
                    <a:lnTo>
                      <a:pt x="31" y="4"/>
                    </a:lnTo>
                    <a:lnTo>
                      <a:pt x="22" y="9"/>
                    </a:lnTo>
                    <a:lnTo>
                      <a:pt x="15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570" name="Freeform 75"/>
              <p:cNvSpPr>
                <a:spLocks noChangeArrowheads="1"/>
              </p:cNvSpPr>
              <p:nvPr/>
            </p:nvSpPr>
            <p:spPr bwMode="auto">
              <a:xfrm>
                <a:off x="925" y="1155"/>
                <a:ext cx="50" cy="50"/>
              </a:xfrm>
              <a:custGeom>
                <a:avLst/>
                <a:gdLst/>
                <a:ahLst/>
                <a:cxnLst>
                  <a:cxn ang="0">
                    <a:pos x="84" y="15"/>
                  </a:cxn>
                  <a:cxn ang="0">
                    <a:pos x="84" y="15"/>
                  </a:cxn>
                  <a:cxn ang="0">
                    <a:pos x="77" y="9"/>
                  </a:cxn>
                  <a:cxn ang="0">
                    <a:pos x="69" y="4"/>
                  </a:cxn>
                  <a:cxn ang="0">
                    <a:pos x="59" y="1"/>
                  </a:cxn>
                  <a:cxn ang="0">
                    <a:pos x="49" y="0"/>
                  </a:cxn>
                  <a:cxn ang="0">
                    <a:pos x="49" y="0"/>
                  </a:cxn>
                  <a:cxn ang="0">
                    <a:pos x="40" y="1"/>
                  </a:cxn>
                  <a:cxn ang="0">
                    <a:pos x="31" y="4"/>
                  </a:cxn>
                  <a:cxn ang="0">
                    <a:pos x="23" y="9"/>
                  </a:cxn>
                  <a:cxn ang="0">
                    <a:pos x="15" y="15"/>
                  </a:cxn>
                  <a:cxn ang="0">
                    <a:pos x="15" y="15"/>
                  </a:cxn>
                  <a:cxn ang="0">
                    <a:pos x="9" y="23"/>
                  </a:cxn>
                  <a:cxn ang="0">
                    <a:pos x="4" y="31"/>
                  </a:cxn>
                  <a:cxn ang="0">
                    <a:pos x="1" y="39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1" y="59"/>
                  </a:cxn>
                  <a:cxn ang="0">
                    <a:pos x="4" y="69"/>
                  </a:cxn>
                  <a:cxn ang="0">
                    <a:pos x="9" y="77"/>
                  </a:cxn>
                  <a:cxn ang="0">
                    <a:pos x="15" y="84"/>
                  </a:cxn>
                  <a:cxn ang="0">
                    <a:pos x="15" y="84"/>
                  </a:cxn>
                  <a:cxn ang="0">
                    <a:pos x="23" y="91"/>
                  </a:cxn>
                  <a:cxn ang="0">
                    <a:pos x="31" y="96"/>
                  </a:cxn>
                  <a:cxn ang="0">
                    <a:pos x="40" y="99"/>
                  </a:cxn>
                  <a:cxn ang="0">
                    <a:pos x="49" y="99"/>
                  </a:cxn>
                  <a:cxn ang="0">
                    <a:pos x="49" y="99"/>
                  </a:cxn>
                  <a:cxn ang="0">
                    <a:pos x="59" y="99"/>
                  </a:cxn>
                  <a:cxn ang="0">
                    <a:pos x="69" y="96"/>
                  </a:cxn>
                  <a:cxn ang="0">
                    <a:pos x="77" y="91"/>
                  </a:cxn>
                  <a:cxn ang="0">
                    <a:pos x="84" y="84"/>
                  </a:cxn>
                  <a:cxn ang="0">
                    <a:pos x="84" y="84"/>
                  </a:cxn>
                  <a:cxn ang="0">
                    <a:pos x="91" y="77"/>
                  </a:cxn>
                  <a:cxn ang="0">
                    <a:pos x="96" y="69"/>
                  </a:cxn>
                  <a:cxn ang="0">
                    <a:pos x="99" y="59"/>
                  </a:cxn>
                  <a:cxn ang="0">
                    <a:pos x="99" y="49"/>
                  </a:cxn>
                  <a:cxn ang="0">
                    <a:pos x="99" y="49"/>
                  </a:cxn>
                  <a:cxn ang="0">
                    <a:pos x="99" y="39"/>
                  </a:cxn>
                  <a:cxn ang="0">
                    <a:pos x="96" y="31"/>
                  </a:cxn>
                  <a:cxn ang="0">
                    <a:pos x="91" y="23"/>
                  </a:cxn>
                  <a:cxn ang="0">
                    <a:pos x="84" y="15"/>
                  </a:cxn>
                  <a:cxn ang="0">
                    <a:pos x="84" y="15"/>
                  </a:cxn>
                </a:cxnLst>
                <a:rect l="0" t="0" r="r" b="b"/>
                <a:pathLst>
                  <a:path w="99" h="99">
                    <a:moveTo>
                      <a:pt x="84" y="15"/>
                    </a:moveTo>
                    <a:lnTo>
                      <a:pt x="84" y="15"/>
                    </a:lnTo>
                    <a:lnTo>
                      <a:pt x="77" y="9"/>
                    </a:lnTo>
                    <a:lnTo>
                      <a:pt x="69" y="4"/>
                    </a:lnTo>
                    <a:lnTo>
                      <a:pt x="59" y="1"/>
                    </a:lnTo>
                    <a:lnTo>
                      <a:pt x="49" y="0"/>
                    </a:lnTo>
                    <a:lnTo>
                      <a:pt x="40" y="1"/>
                    </a:lnTo>
                    <a:lnTo>
                      <a:pt x="31" y="4"/>
                    </a:lnTo>
                    <a:lnTo>
                      <a:pt x="23" y="9"/>
                    </a:lnTo>
                    <a:lnTo>
                      <a:pt x="15" y="15"/>
                    </a:lnTo>
                    <a:lnTo>
                      <a:pt x="9" y="23"/>
                    </a:lnTo>
                    <a:lnTo>
                      <a:pt x="4" y="31"/>
                    </a:lnTo>
                    <a:lnTo>
                      <a:pt x="1" y="39"/>
                    </a:lnTo>
                    <a:lnTo>
                      <a:pt x="0" y="49"/>
                    </a:lnTo>
                    <a:lnTo>
                      <a:pt x="1" y="59"/>
                    </a:lnTo>
                    <a:lnTo>
                      <a:pt x="4" y="69"/>
                    </a:lnTo>
                    <a:lnTo>
                      <a:pt x="9" y="77"/>
                    </a:lnTo>
                    <a:lnTo>
                      <a:pt x="15" y="84"/>
                    </a:lnTo>
                    <a:lnTo>
                      <a:pt x="23" y="91"/>
                    </a:lnTo>
                    <a:lnTo>
                      <a:pt x="31" y="96"/>
                    </a:lnTo>
                    <a:lnTo>
                      <a:pt x="40" y="99"/>
                    </a:lnTo>
                    <a:lnTo>
                      <a:pt x="49" y="99"/>
                    </a:lnTo>
                    <a:lnTo>
                      <a:pt x="59" y="99"/>
                    </a:lnTo>
                    <a:lnTo>
                      <a:pt x="69" y="96"/>
                    </a:lnTo>
                    <a:lnTo>
                      <a:pt x="77" y="91"/>
                    </a:lnTo>
                    <a:lnTo>
                      <a:pt x="84" y="84"/>
                    </a:lnTo>
                    <a:lnTo>
                      <a:pt x="91" y="77"/>
                    </a:lnTo>
                    <a:lnTo>
                      <a:pt x="96" y="69"/>
                    </a:lnTo>
                    <a:lnTo>
                      <a:pt x="99" y="59"/>
                    </a:lnTo>
                    <a:lnTo>
                      <a:pt x="99" y="49"/>
                    </a:lnTo>
                    <a:lnTo>
                      <a:pt x="99" y="39"/>
                    </a:lnTo>
                    <a:lnTo>
                      <a:pt x="96" y="31"/>
                    </a:lnTo>
                    <a:lnTo>
                      <a:pt x="91" y="23"/>
                    </a:lnTo>
                    <a:lnTo>
                      <a:pt x="84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571" name="Freeform 76"/>
              <p:cNvSpPr>
                <a:spLocks noChangeArrowheads="1"/>
              </p:cNvSpPr>
              <p:nvPr/>
            </p:nvSpPr>
            <p:spPr bwMode="auto">
              <a:xfrm>
                <a:off x="1002" y="1155"/>
                <a:ext cx="50" cy="50"/>
              </a:xfrm>
              <a:custGeom>
                <a:avLst/>
                <a:gdLst/>
                <a:ahLst/>
                <a:cxnLst>
                  <a:cxn ang="0">
                    <a:pos x="84" y="15"/>
                  </a:cxn>
                  <a:cxn ang="0">
                    <a:pos x="84" y="15"/>
                  </a:cxn>
                  <a:cxn ang="0">
                    <a:pos x="77" y="9"/>
                  </a:cxn>
                  <a:cxn ang="0">
                    <a:pos x="69" y="4"/>
                  </a:cxn>
                  <a:cxn ang="0">
                    <a:pos x="59" y="1"/>
                  </a:cxn>
                  <a:cxn ang="0">
                    <a:pos x="49" y="0"/>
                  </a:cxn>
                  <a:cxn ang="0">
                    <a:pos x="49" y="0"/>
                  </a:cxn>
                  <a:cxn ang="0">
                    <a:pos x="39" y="1"/>
                  </a:cxn>
                  <a:cxn ang="0">
                    <a:pos x="31" y="4"/>
                  </a:cxn>
                  <a:cxn ang="0">
                    <a:pos x="23" y="9"/>
                  </a:cxn>
                  <a:cxn ang="0">
                    <a:pos x="15" y="15"/>
                  </a:cxn>
                  <a:cxn ang="0">
                    <a:pos x="15" y="15"/>
                  </a:cxn>
                  <a:cxn ang="0">
                    <a:pos x="9" y="23"/>
                  </a:cxn>
                  <a:cxn ang="0">
                    <a:pos x="4" y="31"/>
                  </a:cxn>
                  <a:cxn ang="0">
                    <a:pos x="1" y="39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1" y="59"/>
                  </a:cxn>
                  <a:cxn ang="0">
                    <a:pos x="4" y="69"/>
                  </a:cxn>
                  <a:cxn ang="0">
                    <a:pos x="9" y="77"/>
                  </a:cxn>
                  <a:cxn ang="0">
                    <a:pos x="15" y="84"/>
                  </a:cxn>
                  <a:cxn ang="0">
                    <a:pos x="15" y="84"/>
                  </a:cxn>
                  <a:cxn ang="0">
                    <a:pos x="23" y="91"/>
                  </a:cxn>
                  <a:cxn ang="0">
                    <a:pos x="31" y="96"/>
                  </a:cxn>
                  <a:cxn ang="0">
                    <a:pos x="39" y="99"/>
                  </a:cxn>
                  <a:cxn ang="0">
                    <a:pos x="49" y="99"/>
                  </a:cxn>
                  <a:cxn ang="0">
                    <a:pos x="49" y="99"/>
                  </a:cxn>
                  <a:cxn ang="0">
                    <a:pos x="59" y="99"/>
                  </a:cxn>
                  <a:cxn ang="0">
                    <a:pos x="69" y="96"/>
                  </a:cxn>
                  <a:cxn ang="0">
                    <a:pos x="77" y="91"/>
                  </a:cxn>
                  <a:cxn ang="0">
                    <a:pos x="84" y="84"/>
                  </a:cxn>
                  <a:cxn ang="0">
                    <a:pos x="84" y="84"/>
                  </a:cxn>
                  <a:cxn ang="0">
                    <a:pos x="91" y="77"/>
                  </a:cxn>
                  <a:cxn ang="0">
                    <a:pos x="96" y="69"/>
                  </a:cxn>
                  <a:cxn ang="0">
                    <a:pos x="99" y="59"/>
                  </a:cxn>
                  <a:cxn ang="0">
                    <a:pos x="99" y="49"/>
                  </a:cxn>
                  <a:cxn ang="0">
                    <a:pos x="99" y="49"/>
                  </a:cxn>
                  <a:cxn ang="0">
                    <a:pos x="99" y="39"/>
                  </a:cxn>
                  <a:cxn ang="0">
                    <a:pos x="96" y="31"/>
                  </a:cxn>
                  <a:cxn ang="0">
                    <a:pos x="91" y="23"/>
                  </a:cxn>
                  <a:cxn ang="0">
                    <a:pos x="84" y="15"/>
                  </a:cxn>
                  <a:cxn ang="0">
                    <a:pos x="84" y="15"/>
                  </a:cxn>
                </a:cxnLst>
                <a:rect l="0" t="0" r="r" b="b"/>
                <a:pathLst>
                  <a:path w="99" h="99">
                    <a:moveTo>
                      <a:pt x="84" y="15"/>
                    </a:moveTo>
                    <a:lnTo>
                      <a:pt x="84" y="15"/>
                    </a:lnTo>
                    <a:lnTo>
                      <a:pt x="77" y="9"/>
                    </a:lnTo>
                    <a:lnTo>
                      <a:pt x="69" y="4"/>
                    </a:lnTo>
                    <a:lnTo>
                      <a:pt x="59" y="1"/>
                    </a:lnTo>
                    <a:lnTo>
                      <a:pt x="49" y="0"/>
                    </a:lnTo>
                    <a:lnTo>
                      <a:pt x="39" y="1"/>
                    </a:lnTo>
                    <a:lnTo>
                      <a:pt x="31" y="4"/>
                    </a:lnTo>
                    <a:lnTo>
                      <a:pt x="23" y="9"/>
                    </a:lnTo>
                    <a:lnTo>
                      <a:pt x="15" y="15"/>
                    </a:lnTo>
                    <a:lnTo>
                      <a:pt x="9" y="23"/>
                    </a:lnTo>
                    <a:lnTo>
                      <a:pt x="4" y="31"/>
                    </a:lnTo>
                    <a:lnTo>
                      <a:pt x="1" y="39"/>
                    </a:lnTo>
                    <a:lnTo>
                      <a:pt x="0" y="49"/>
                    </a:lnTo>
                    <a:lnTo>
                      <a:pt x="1" y="59"/>
                    </a:lnTo>
                    <a:lnTo>
                      <a:pt x="4" y="69"/>
                    </a:lnTo>
                    <a:lnTo>
                      <a:pt x="9" y="77"/>
                    </a:lnTo>
                    <a:lnTo>
                      <a:pt x="15" y="84"/>
                    </a:lnTo>
                    <a:lnTo>
                      <a:pt x="23" y="91"/>
                    </a:lnTo>
                    <a:lnTo>
                      <a:pt x="31" y="96"/>
                    </a:lnTo>
                    <a:lnTo>
                      <a:pt x="39" y="99"/>
                    </a:lnTo>
                    <a:lnTo>
                      <a:pt x="49" y="99"/>
                    </a:lnTo>
                    <a:lnTo>
                      <a:pt x="59" y="99"/>
                    </a:lnTo>
                    <a:lnTo>
                      <a:pt x="69" y="96"/>
                    </a:lnTo>
                    <a:lnTo>
                      <a:pt x="77" y="91"/>
                    </a:lnTo>
                    <a:lnTo>
                      <a:pt x="84" y="84"/>
                    </a:lnTo>
                    <a:lnTo>
                      <a:pt x="91" y="77"/>
                    </a:lnTo>
                    <a:lnTo>
                      <a:pt x="96" y="69"/>
                    </a:lnTo>
                    <a:lnTo>
                      <a:pt x="99" y="59"/>
                    </a:lnTo>
                    <a:lnTo>
                      <a:pt x="99" y="49"/>
                    </a:lnTo>
                    <a:lnTo>
                      <a:pt x="99" y="39"/>
                    </a:lnTo>
                    <a:lnTo>
                      <a:pt x="96" y="31"/>
                    </a:lnTo>
                    <a:lnTo>
                      <a:pt x="91" y="23"/>
                    </a:lnTo>
                    <a:lnTo>
                      <a:pt x="84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572" name="Freeform 77"/>
              <p:cNvSpPr>
                <a:spLocks noChangeArrowheads="1"/>
              </p:cNvSpPr>
              <p:nvPr/>
            </p:nvSpPr>
            <p:spPr bwMode="auto">
              <a:xfrm>
                <a:off x="1079" y="770"/>
                <a:ext cx="50" cy="50"/>
              </a:xfrm>
              <a:custGeom>
                <a:avLst/>
                <a:gdLst/>
                <a:ahLst/>
                <a:cxnLst>
                  <a:cxn ang="0">
                    <a:pos x="85" y="15"/>
                  </a:cxn>
                  <a:cxn ang="0">
                    <a:pos x="85" y="15"/>
                  </a:cxn>
                  <a:cxn ang="0">
                    <a:pos x="78" y="8"/>
                  </a:cxn>
                  <a:cxn ang="0">
                    <a:pos x="70" y="3"/>
                  </a:cxn>
                  <a:cxn ang="0">
                    <a:pos x="60" y="1"/>
                  </a:cxn>
                  <a:cxn ang="0">
                    <a:pos x="50" y="0"/>
                  </a:cxn>
                  <a:cxn ang="0">
                    <a:pos x="50" y="0"/>
                  </a:cxn>
                  <a:cxn ang="0">
                    <a:pos x="40" y="1"/>
                  </a:cxn>
                  <a:cxn ang="0">
                    <a:pos x="32" y="3"/>
                  </a:cxn>
                  <a:cxn ang="0">
                    <a:pos x="24" y="8"/>
                  </a:cxn>
                  <a:cxn ang="0">
                    <a:pos x="16" y="15"/>
                  </a:cxn>
                  <a:cxn ang="0">
                    <a:pos x="16" y="15"/>
                  </a:cxn>
                  <a:cxn ang="0">
                    <a:pos x="10" y="22"/>
                  </a:cxn>
                  <a:cxn ang="0">
                    <a:pos x="5" y="30"/>
                  </a:cxn>
                  <a:cxn ang="0">
                    <a:pos x="2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2" y="60"/>
                  </a:cxn>
                  <a:cxn ang="0">
                    <a:pos x="5" y="69"/>
                  </a:cxn>
                  <a:cxn ang="0">
                    <a:pos x="10" y="77"/>
                  </a:cxn>
                  <a:cxn ang="0">
                    <a:pos x="16" y="84"/>
                  </a:cxn>
                  <a:cxn ang="0">
                    <a:pos x="16" y="84"/>
                  </a:cxn>
                  <a:cxn ang="0">
                    <a:pos x="24" y="91"/>
                  </a:cxn>
                  <a:cxn ang="0">
                    <a:pos x="32" y="96"/>
                  </a:cxn>
                  <a:cxn ang="0">
                    <a:pos x="40" y="98"/>
                  </a:cxn>
                  <a:cxn ang="0">
                    <a:pos x="50" y="100"/>
                  </a:cxn>
                  <a:cxn ang="0">
                    <a:pos x="50" y="100"/>
                  </a:cxn>
                  <a:cxn ang="0">
                    <a:pos x="60" y="98"/>
                  </a:cxn>
                  <a:cxn ang="0">
                    <a:pos x="70" y="96"/>
                  </a:cxn>
                  <a:cxn ang="0">
                    <a:pos x="78" y="91"/>
                  </a:cxn>
                  <a:cxn ang="0">
                    <a:pos x="85" y="84"/>
                  </a:cxn>
                  <a:cxn ang="0">
                    <a:pos x="85" y="84"/>
                  </a:cxn>
                  <a:cxn ang="0">
                    <a:pos x="92" y="77"/>
                  </a:cxn>
                  <a:cxn ang="0">
                    <a:pos x="97" y="69"/>
                  </a:cxn>
                  <a:cxn ang="0">
                    <a:pos x="100" y="60"/>
                  </a:cxn>
                  <a:cxn ang="0">
                    <a:pos x="102" y="49"/>
                  </a:cxn>
                  <a:cxn ang="0">
                    <a:pos x="102" y="49"/>
                  </a:cxn>
                  <a:cxn ang="0">
                    <a:pos x="100" y="40"/>
                  </a:cxn>
                  <a:cxn ang="0">
                    <a:pos x="97" y="30"/>
                  </a:cxn>
                  <a:cxn ang="0">
                    <a:pos x="92" y="22"/>
                  </a:cxn>
                  <a:cxn ang="0">
                    <a:pos x="85" y="15"/>
                  </a:cxn>
                  <a:cxn ang="0">
                    <a:pos x="85" y="15"/>
                  </a:cxn>
                </a:cxnLst>
                <a:rect l="0" t="0" r="r" b="b"/>
                <a:pathLst>
                  <a:path w="102" h="100">
                    <a:moveTo>
                      <a:pt x="85" y="15"/>
                    </a:moveTo>
                    <a:lnTo>
                      <a:pt x="85" y="15"/>
                    </a:lnTo>
                    <a:lnTo>
                      <a:pt x="78" y="8"/>
                    </a:lnTo>
                    <a:lnTo>
                      <a:pt x="70" y="3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2" y="3"/>
                    </a:lnTo>
                    <a:lnTo>
                      <a:pt x="24" y="8"/>
                    </a:lnTo>
                    <a:lnTo>
                      <a:pt x="16" y="15"/>
                    </a:lnTo>
                    <a:lnTo>
                      <a:pt x="10" y="22"/>
                    </a:lnTo>
                    <a:lnTo>
                      <a:pt x="5" y="30"/>
                    </a:lnTo>
                    <a:lnTo>
                      <a:pt x="2" y="40"/>
                    </a:lnTo>
                    <a:lnTo>
                      <a:pt x="0" y="49"/>
                    </a:lnTo>
                    <a:lnTo>
                      <a:pt x="2" y="60"/>
                    </a:lnTo>
                    <a:lnTo>
                      <a:pt x="5" y="69"/>
                    </a:lnTo>
                    <a:lnTo>
                      <a:pt x="10" y="77"/>
                    </a:lnTo>
                    <a:lnTo>
                      <a:pt x="16" y="84"/>
                    </a:lnTo>
                    <a:lnTo>
                      <a:pt x="24" y="91"/>
                    </a:lnTo>
                    <a:lnTo>
                      <a:pt x="32" y="96"/>
                    </a:lnTo>
                    <a:lnTo>
                      <a:pt x="40" y="98"/>
                    </a:lnTo>
                    <a:lnTo>
                      <a:pt x="50" y="100"/>
                    </a:lnTo>
                    <a:lnTo>
                      <a:pt x="60" y="98"/>
                    </a:lnTo>
                    <a:lnTo>
                      <a:pt x="70" y="96"/>
                    </a:lnTo>
                    <a:lnTo>
                      <a:pt x="78" y="91"/>
                    </a:lnTo>
                    <a:lnTo>
                      <a:pt x="85" y="84"/>
                    </a:lnTo>
                    <a:lnTo>
                      <a:pt x="92" y="77"/>
                    </a:lnTo>
                    <a:lnTo>
                      <a:pt x="97" y="69"/>
                    </a:lnTo>
                    <a:lnTo>
                      <a:pt x="100" y="60"/>
                    </a:lnTo>
                    <a:lnTo>
                      <a:pt x="102" y="49"/>
                    </a:lnTo>
                    <a:lnTo>
                      <a:pt x="100" y="40"/>
                    </a:lnTo>
                    <a:lnTo>
                      <a:pt x="97" y="30"/>
                    </a:lnTo>
                    <a:lnTo>
                      <a:pt x="92" y="22"/>
                    </a:lnTo>
                    <a:lnTo>
                      <a:pt x="85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573" name="Freeform 78"/>
              <p:cNvSpPr>
                <a:spLocks noChangeArrowheads="1"/>
              </p:cNvSpPr>
              <p:nvPr/>
            </p:nvSpPr>
            <p:spPr bwMode="auto">
              <a:xfrm>
                <a:off x="1079" y="847"/>
                <a:ext cx="50" cy="50"/>
              </a:xfrm>
              <a:custGeom>
                <a:avLst/>
                <a:gdLst/>
                <a:ahLst/>
                <a:cxnLst>
                  <a:cxn ang="0">
                    <a:pos x="85" y="15"/>
                  </a:cxn>
                  <a:cxn ang="0">
                    <a:pos x="85" y="15"/>
                  </a:cxn>
                  <a:cxn ang="0">
                    <a:pos x="78" y="8"/>
                  </a:cxn>
                  <a:cxn ang="0">
                    <a:pos x="70" y="3"/>
                  </a:cxn>
                  <a:cxn ang="0">
                    <a:pos x="60" y="1"/>
                  </a:cxn>
                  <a:cxn ang="0">
                    <a:pos x="50" y="0"/>
                  </a:cxn>
                  <a:cxn ang="0">
                    <a:pos x="50" y="0"/>
                  </a:cxn>
                  <a:cxn ang="0">
                    <a:pos x="40" y="1"/>
                  </a:cxn>
                  <a:cxn ang="0">
                    <a:pos x="32" y="3"/>
                  </a:cxn>
                  <a:cxn ang="0">
                    <a:pos x="24" y="8"/>
                  </a:cxn>
                  <a:cxn ang="0">
                    <a:pos x="16" y="15"/>
                  </a:cxn>
                  <a:cxn ang="0">
                    <a:pos x="16" y="15"/>
                  </a:cxn>
                  <a:cxn ang="0">
                    <a:pos x="10" y="22"/>
                  </a:cxn>
                  <a:cxn ang="0">
                    <a:pos x="5" y="30"/>
                  </a:cxn>
                  <a:cxn ang="0">
                    <a:pos x="2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2" y="60"/>
                  </a:cxn>
                  <a:cxn ang="0">
                    <a:pos x="5" y="69"/>
                  </a:cxn>
                  <a:cxn ang="0">
                    <a:pos x="10" y="77"/>
                  </a:cxn>
                  <a:cxn ang="0">
                    <a:pos x="16" y="84"/>
                  </a:cxn>
                  <a:cxn ang="0">
                    <a:pos x="16" y="84"/>
                  </a:cxn>
                  <a:cxn ang="0">
                    <a:pos x="24" y="91"/>
                  </a:cxn>
                  <a:cxn ang="0">
                    <a:pos x="32" y="96"/>
                  </a:cxn>
                  <a:cxn ang="0">
                    <a:pos x="40" y="98"/>
                  </a:cxn>
                  <a:cxn ang="0">
                    <a:pos x="50" y="100"/>
                  </a:cxn>
                  <a:cxn ang="0">
                    <a:pos x="50" y="100"/>
                  </a:cxn>
                  <a:cxn ang="0">
                    <a:pos x="60" y="98"/>
                  </a:cxn>
                  <a:cxn ang="0">
                    <a:pos x="70" y="96"/>
                  </a:cxn>
                  <a:cxn ang="0">
                    <a:pos x="78" y="91"/>
                  </a:cxn>
                  <a:cxn ang="0">
                    <a:pos x="85" y="84"/>
                  </a:cxn>
                  <a:cxn ang="0">
                    <a:pos x="85" y="84"/>
                  </a:cxn>
                  <a:cxn ang="0">
                    <a:pos x="92" y="77"/>
                  </a:cxn>
                  <a:cxn ang="0">
                    <a:pos x="97" y="69"/>
                  </a:cxn>
                  <a:cxn ang="0">
                    <a:pos x="100" y="60"/>
                  </a:cxn>
                  <a:cxn ang="0">
                    <a:pos x="102" y="49"/>
                  </a:cxn>
                  <a:cxn ang="0">
                    <a:pos x="102" y="49"/>
                  </a:cxn>
                  <a:cxn ang="0">
                    <a:pos x="100" y="40"/>
                  </a:cxn>
                  <a:cxn ang="0">
                    <a:pos x="97" y="30"/>
                  </a:cxn>
                  <a:cxn ang="0">
                    <a:pos x="92" y="22"/>
                  </a:cxn>
                  <a:cxn ang="0">
                    <a:pos x="85" y="15"/>
                  </a:cxn>
                  <a:cxn ang="0">
                    <a:pos x="85" y="15"/>
                  </a:cxn>
                </a:cxnLst>
                <a:rect l="0" t="0" r="r" b="b"/>
                <a:pathLst>
                  <a:path w="102" h="100">
                    <a:moveTo>
                      <a:pt x="85" y="15"/>
                    </a:moveTo>
                    <a:lnTo>
                      <a:pt x="85" y="15"/>
                    </a:lnTo>
                    <a:lnTo>
                      <a:pt x="78" y="8"/>
                    </a:lnTo>
                    <a:lnTo>
                      <a:pt x="70" y="3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2" y="3"/>
                    </a:lnTo>
                    <a:lnTo>
                      <a:pt x="24" y="8"/>
                    </a:lnTo>
                    <a:lnTo>
                      <a:pt x="16" y="15"/>
                    </a:lnTo>
                    <a:lnTo>
                      <a:pt x="10" y="22"/>
                    </a:lnTo>
                    <a:lnTo>
                      <a:pt x="5" y="30"/>
                    </a:lnTo>
                    <a:lnTo>
                      <a:pt x="2" y="40"/>
                    </a:lnTo>
                    <a:lnTo>
                      <a:pt x="0" y="49"/>
                    </a:lnTo>
                    <a:lnTo>
                      <a:pt x="2" y="60"/>
                    </a:lnTo>
                    <a:lnTo>
                      <a:pt x="5" y="69"/>
                    </a:lnTo>
                    <a:lnTo>
                      <a:pt x="10" y="77"/>
                    </a:lnTo>
                    <a:lnTo>
                      <a:pt x="16" y="84"/>
                    </a:lnTo>
                    <a:lnTo>
                      <a:pt x="24" y="91"/>
                    </a:lnTo>
                    <a:lnTo>
                      <a:pt x="32" y="96"/>
                    </a:lnTo>
                    <a:lnTo>
                      <a:pt x="40" y="98"/>
                    </a:lnTo>
                    <a:lnTo>
                      <a:pt x="50" y="100"/>
                    </a:lnTo>
                    <a:lnTo>
                      <a:pt x="60" y="98"/>
                    </a:lnTo>
                    <a:lnTo>
                      <a:pt x="70" y="96"/>
                    </a:lnTo>
                    <a:lnTo>
                      <a:pt x="78" y="91"/>
                    </a:lnTo>
                    <a:lnTo>
                      <a:pt x="85" y="84"/>
                    </a:lnTo>
                    <a:lnTo>
                      <a:pt x="92" y="77"/>
                    </a:lnTo>
                    <a:lnTo>
                      <a:pt x="97" y="69"/>
                    </a:lnTo>
                    <a:lnTo>
                      <a:pt x="100" y="60"/>
                    </a:lnTo>
                    <a:lnTo>
                      <a:pt x="102" y="49"/>
                    </a:lnTo>
                    <a:lnTo>
                      <a:pt x="100" y="40"/>
                    </a:lnTo>
                    <a:lnTo>
                      <a:pt x="97" y="30"/>
                    </a:lnTo>
                    <a:lnTo>
                      <a:pt x="92" y="22"/>
                    </a:lnTo>
                    <a:lnTo>
                      <a:pt x="85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574" name="Freeform 79"/>
              <p:cNvSpPr>
                <a:spLocks noChangeArrowheads="1"/>
              </p:cNvSpPr>
              <p:nvPr/>
            </p:nvSpPr>
            <p:spPr bwMode="auto">
              <a:xfrm>
                <a:off x="1079" y="1001"/>
                <a:ext cx="50" cy="50"/>
              </a:xfrm>
              <a:custGeom>
                <a:avLst/>
                <a:gdLst/>
                <a:ahLst/>
                <a:cxnLst>
                  <a:cxn ang="0">
                    <a:pos x="85" y="15"/>
                  </a:cxn>
                  <a:cxn ang="0">
                    <a:pos x="85" y="15"/>
                  </a:cxn>
                  <a:cxn ang="0">
                    <a:pos x="78" y="9"/>
                  </a:cxn>
                  <a:cxn ang="0">
                    <a:pos x="70" y="4"/>
                  </a:cxn>
                  <a:cxn ang="0">
                    <a:pos x="60" y="1"/>
                  </a:cxn>
                  <a:cxn ang="0">
                    <a:pos x="50" y="0"/>
                  </a:cxn>
                  <a:cxn ang="0">
                    <a:pos x="50" y="0"/>
                  </a:cxn>
                  <a:cxn ang="0">
                    <a:pos x="40" y="1"/>
                  </a:cxn>
                  <a:cxn ang="0">
                    <a:pos x="32" y="4"/>
                  </a:cxn>
                  <a:cxn ang="0">
                    <a:pos x="24" y="9"/>
                  </a:cxn>
                  <a:cxn ang="0">
                    <a:pos x="16" y="15"/>
                  </a:cxn>
                  <a:cxn ang="0">
                    <a:pos x="16" y="15"/>
                  </a:cxn>
                  <a:cxn ang="0">
                    <a:pos x="10" y="22"/>
                  </a:cxn>
                  <a:cxn ang="0">
                    <a:pos x="5" y="30"/>
                  </a:cxn>
                  <a:cxn ang="0">
                    <a:pos x="2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2" y="60"/>
                  </a:cxn>
                  <a:cxn ang="0">
                    <a:pos x="5" y="69"/>
                  </a:cxn>
                  <a:cxn ang="0">
                    <a:pos x="10" y="77"/>
                  </a:cxn>
                  <a:cxn ang="0">
                    <a:pos x="16" y="84"/>
                  </a:cxn>
                  <a:cxn ang="0">
                    <a:pos x="16" y="84"/>
                  </a:cxn>
                  <a:cxn ang="0">
                    <a:pos x="24" y="91"/>
                  </a:cxn>
                  <a:cxn ang="0">
                    <a:pos x="32" y="96"/>
                  </a:cxn>
                  <a:cxn ang="0">
                    <a:pos x="40" y="98"/>
                  </a:cxn>
                  <a:cxn ang="0">
                    <a:pos x="50" y="100"/>
                  </a:cxn>
                  <a:cxn ang="0">
                    <a:pos x="50" y="100"/>
                  </a:cxn>
                  <a:cxn ang="0">
                    <a:pos x="60" y="98"/>
                  </a:cxn>
                  <a:cxn ang="0">
                    <a:pos x="70" y="96"/>
                  </a:cxn>
                  <a:cxn ang="0">
                    <a:pos x="78" y="91"/>
                  </a:cxn>
                  <a:cxn ang="0">
                    <a:pos x="85" y="84"/>
                  </a:cxn>
                  <a:cxn ang="0">
                    <a:pos x="85" y="84"/>
                  </a:cxn>
                  <a:cxn ang="0">
                    <a:pos x="92" y="77"/>
                  </a:cxn>
                  <a:cxn ang="0">
                    <a:pos x="97" y="69"/>
                  </a:cxn>
                  <a:cxn ang="0">
                    <a:pos x="100" y="60"/>
                  </a:cxn>
                  <a:cxn ang="0">
                    <a:pos x="102" y="49"/>
                  </a:cxn>
                  <a:cxn ang="0">
                    <a:pos x="102" y="49"/>
                  </a:cxn>
                  <a:cxn ang="0">
                    <a:pos x="100" y="40"/>
                  </a:cxn>
                  <a:cxn ang="0">
                    <a:pos x="97" y="30"/>
                  </a:cxn>
                  <a:cxn ang="0">
                    <a:pos x="92" y="22"/>
                  </a:cxn>
                  <a:cxn ang="0">
                    <a:pos x="85" y="15"/>
                  </a:cxn>
                  <a:cxn ang="0">
                    <a:pos x="85" y="15"/>
                  </a:cxn>
                </a:cxnLst>
                <a:rect l="0" t="0" r="r" b="b"/>
                <a:pathLst>
                  <a:path w="102" h="100">
                    <a:moveTo>
                      <a:pt x="85" y="15"/>
                    </a:moveTo>
                    <a:lnTo>
                      <a:pt x="85" y="15"/>
                    </a:lnTo>
                    <a:lnTo>
                      <a:pt x="78" y="9"/>
                    </a:lnTo>
                    <a:lnTo>
                      <a:pt x="70" y="4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2" y="4"/>
                    </a:lnTo>
                    <a:lnTo>
                      <a:pt x="24" y="9"/>
                    </a:lnTo>
                    <a:lnTo>
                      <a:pt x="16" y="15"/>
                    </a:lnTo>
                    <a:lnTo>
                      <a:pt x="10" y="22"/>
                    </a:lnTo>
                    <a:lnTo>
                      <a:pt x="5" y="30"/>
                    </a:lnTo>
                    <a:lnTo>
                      <a:pt x="2" y="40"/>
                    </a:lnTo>
                    <a:lnTo>
                      <a:pt x="0" y="49"/>
                    </a:lnTo>
                    <a:lnTo>
                      <a:pt x="2" y="60"/>
                    </a:lnTo>
                    <a:lnTo>
                      <a:pt x="5" y="69"/>
                    </a:lnTo>
                    <a:lnTo>
                      <a:pt x="10" y="77"/>
                    </a:lnTo>
                    <a:lnTo>
                      <a:pt x="16" y="84"/>
                    </a:lnTo>
                    <a:lnTo>
                      <a:pt x="24" y="91"/>
                    </a:lnTo>
                    <a:lnTo>
                      <a:pt x="32" y="96"/>
                    </a:lnTo>
                    <a:lnTo>
                      <a:pt x="40" y="98"/>
                    </a:lnTo>
                    <a:lnTo>
                      <a:pt x="50" y="100"/>
                    </a:lnTo>
                    <a:lnTo>
                      <a:pt x="60" y="98"/>
                    </a:lnTo>
                    <a:lnTo>
                      <a:pt x="70" y="96"/>
                    </a:lnTo>
                    <a:lnTo>
                      <a:pt x="78" y="91"/>
                    </a:lnTo>
                    <a:lnTo>
                      <a:pt x="85" y="84"/>
                    </a:lnTo>
                    <a:lnTo>
                      <a:pt x="92" y="77"/>
                    </a:lnTo>
                    <a:lnTo>
                      <a:pt x="97" y="69"/>
                    </a:lnTo>
                    <a:lnTo>
                      <a:pt x="100" y="60"/>
                    </a:lnTo>
                    <a:lnTo>
                      <a:pt x="102" y="49"/>
                    </a:lnTo>
                    <a:lnTo>
                      <a:pt x="100" y="40"/>
                    </a:lnTo>
                    <a:lnTo>
                      <a:pt x="97" y="30"/>
                    </a:lnTo>
                    <a:lnTo>
                      <a:pt x="92" y="22"/>
                    </a:lnTo>
                    <a:lnTo>
                      <a:pt x="85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575" name="Freeform 80"/>
              <p:cNvSpPr>
                <a:spLocks noChangeArrowheads="1"/>
              </p:cNvSpPr>
              <p:nvPr/>
            </p:nvSpPr>
            <p:spPr bwMode="auto">
              <a:xfrm>
                <a:off x="1079" y="1078"/>
                <a:ext cx="50" cy="50"/>
              </a:xfrm>
              <a:custGeom>
                <a:avLst/>
                <a:gdLst/>
                <a:ahLst/>
                <a:cxnLst>
                  <a:cxn ang="0">
                    <a:pos x="85" y="15"/>
                  </a:cxn>
                  <a:cxn ang="0">
                    <a:pos x="85" y="15"/>
                  </a:cxn>
                  <a:cxn ang="0">
                    <a:pos x="78" y="9"/>
                  </a:cxn>
                  <a:cxn ang="0">
                    <a:pos x="70" y="4"/>
                  </a:cxn>
                  <a:cxn ang="0">
                    <a:pos x="60" y="1"/>
                  </a:cxn>
                  <a:cxn ang="0">
                    <a:pos x="50" y="0"/>
                  </a:cxn>
                  <a:cxn ang="0">
                    <a:pos x="50" y="0"/>
                  </a:cxn>
                  <a:cxn ang="0">
                    <a:pos x="40" y="1"/>
                  </a:cxn>
                  <a:cxn ang="0">
                    <a:pos x="32" y="4"/>
                  </a:cxn>
                  <a:cxn ang="0">
                    <a:pos x="24" y="9"/>
                  </a:cxn>
                  <a:cxn ang="0">
                    <a:pos x="16" y="15"/>
                  </a:cxn>
                  <a:cxn ang="0">
                    <a:pos x="16" y="15"/>
                  </a:cxn>
                  <a:cxn ang="0">
                    <a:pos x="10" y="23"/>
                  </a:cxn>
                  <a:cxn ang="0">
                    <a:pos x="5" y="31"/>
                  </a:cxn>
                  <a:cxn ang="0">
                    <a:pos x="2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2" y="59"/>
                  </a:cxn>
                  <a:cxn ang="0">
                    <a:pos x="5" y="69"/>
                  </a:cxn>
                  <a:cxn ang="0">
                    <a:pos x="10" y="77"/>
                  </a:cxn>
                  <a:cxn ang="0">
                    <a:pos x="16" y="84"/>
                  </a:cxn>
                  <a:cxn ang="0">
                    <a:pos x="16" y="84"/>
                  </a:cxn>
                  <a:cxn ang="0">
                    <a:pos x="24" y="91"/>
                  </a:cxn>
                  <a:cxn ang="0">
                    <a:pos x="32" y="96"/>
                  </a:cxn>
                  <a:cxn ang="0">
                    <a:pos x="40" y="98"/>
                  </a:cxn>
                  <a:cxn ang="0">
                    <a:pos x="50" y="99"/>
                  </a:cxn>
                  <a:cxn ang="0">
                    <a:pos x="50" y="99"/>
                  </a:cxn>
                  <a:cxn ang="0">
                    <a:pos x="60" y="98"/>
                  </a:cxn>
                  <a:cxn ang="0">
                    <a:pos x="70" y="96"/>
                  </a:cxn>
                  <a:cxn ang="0">
                    <a:pos x="78" y="91"/>
                  </a:cxn>
                  <a:cxn ang="0">
                    <a:pos x="85" y="84"/>
                  </a:cxn>
                  <a:cxn ang="0">
                    <a:pos x="85" y="84"/>
                  </a:cxn>
                  <a:cxn ang="0">
                    <a:pos x="92" y="77"/>
                  </a:cxn>
                  <a:cxn ang="0">
                    <a:pos x="97" y="69"/>
                  </a:cxn>
                  <a:cxn ang="0">
                    <a:pos x="100" y="59"/>
                  </a:cxn>
                  <a:cxn ang="0">
                    <a:pos x="102" y="49"/>
                  </a:cxn>
                  <a:cxn ang="0">
                    <a:pos x="102" y="49"/>
                  </a:cxn>
                  <a:cxn ang="0">
                    <a:pos x="100" y="40"/>
                  </a:cxn>
                  <a:cxn ang="0">
                    <a:pos x="97" y="31"/>
                  </a:cxn>
                  <a:cxn ang="0">
                    <a:pos x="92" y="23"/>
                  </a:cxn>
                  <a:cxn ang="0">
                    <a:pos x="85" y="15"/>
                  </a:cxn>
                  <a:cxn ang="0">
                    <a:pos x="85" y="15"/>
                  </a:cxn>
                </a:cxnLst>
                <a:rect l="0" t="0" r="r" b="b"/>
                <a:pathLst>
                  <a:path w="102" h="99">
                    <a:moveTo>
                      <a:pt x="85" y="15"/>
                    </a:moveTo>
                    <a:lnTo>
                      <a:pt x="85" y="15"/>
                    </a:lnTo>
                    <a:lnTo>
                      <a:pt x="78" y="9"/>
                    </a:lnTo>
                    <a:lnTo>
                      <a:pt x="70" y="4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2" y="4"/>
                    </a:lnTo>
                    <a:lnTo>
                      <a:pt x="24" y="9"/>
                    </a:lnTo>
                    <a:lnTo>
                      <a:pt x="16" y="15"/>
                    </a:lnTo>
                    <a:lnTo>
                      <a:pt x="10" y="23"/>
                    </a:lnTo>
                    <a:lnTo>
                      <a:pt x="5" y="31"/>
                    </a:lnTo>
                    <a:lnTo>
                      <a:pt x="2" y="40"/>
                    </a:lnTo>
                    <a:lnTo>
                      <a:pt x="0" y="49"/>
                    </a:lnTo>
                    <a:lnTo>
                      <a:pt x="2" y="59"/>
                    </a:lnTo>
                    <a:lnTo>
                      <a:pt x="5" y="69"/>
                    </a:lnTo>
                    <a:lnTo>
                      <a:pt x="10" y="77"/>
                    </a:lnTo>
                    <a:lnTo>
                      <a:pt x="16" y="84"/>
                    </a:lnTo>
                    <a:lnTo>
                      <a:pt x="24" y="91"/>
                    </a:lnTo>
                    <a:lnTo>
                      <a:pt x="32" y="96"/>
                    </a:lnTo>
                    <a:lnTo>
                      <a:pt x="40" y="98"/>
                    </a:lnTo>
                    <a:lnTo>
                      <a:pt x="50" y="99"/>
                    </a:lnTo>
                    <a:lnTo>
                      <a:pt x="60" y="98"/>
                    </a:lnTo>
                    <a:lnTo>
                      <a:pt x="70" y="96"/>
                    </a:lnTo>
                    <a:lnTo>
                      <a:pt x="78" y="91"/>
                    </a:lnTo>
                    <a:lnTo>
                      <a:pt x="85" y="84"/>
                    </a:lnTo>
                    <a:lnTo>
                      <a:pt x="92" y="77"/>
                    </a:lnTo>
                    <a:lnTo>
                      <a:pt x="97" y="69"/>
                    </a:lnTo>
                    <a:lnTo>
                      <a:pt x="100" y="59"/>
                    </a:lnTo>
                    <a:lnTo>
                      <a:pt x="102" y="49"/>
                    </a:lnTo>
                    <a:lnTo>
                      <a:pt x="100" y="40"/>
                    </a:lnTo>
                    <a:lnTo>
                      <a:pt x="97" y="31"/>
                    </a:lnTo>
                    <a:lnTo>
                      <a:pt x="92" y="23"/>
                    </a:lnTo>
                    <a:lnTo>
                      <a:pt x="85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576" name="Freeform 81"/>
              <p:cNvSpPr>
                <a:spLocks noChangeArrowheads="1"/>
              </p:cNvSpPr>
              <p:nvPr/>
            </p:nvSpPr>
            <p:spPr bwMode="auto">
              <a:xfrm>
                <a:off x="1156" y="847"/>
                <a:ext cx="50" cy="50"/>
              </a:xfrm>
              <a:custGeom>
                <a:avLst/>
                <a:gdLst/>
                <a:ahLst/>
                <a:cxnLst>
                  <a:cxn ang="0">
                    <a:pos x="85" y="15"/>
                  </a:cxn>
                  <a:cxn ang="0">
                    <a:pos x="85" y="15"/>
                  </a:cxn>
                  <a:cxn ang="0">
                    <a:pos x="78" y="8"/>
                  </a:cxn>
                  <a:cxn ang="0">
                    <a:pos x="70" y="3"/>
                  </a:cxn>
                  <a:cxn ang="0">
                    <a:pos x="62" y="1"/>
                  </a:cxn>
                  <a:cxn ang="0">
                    <a:pos x="50" y="0"/>
                  </a:cxn>
                  <a:cxn ang="0">
                    <a:pos x="50" y="0"/>
                  </a:cxn>
                  <a:cxn ang="0">
                    <a:pos x="42" y="1"/>
                  </a:cxn>
                  <a:cxn ang="0">
                    <a:pos x="32" y="3"/>
                  </a:cxn>
                  <a:cxn ang="0">
                    <a:pos x="24" y="8"/>
                  </a:cxn>
                  <a:cxn ang="0">
                    <a:pos x="17" y="15"/>
                  </a:cxn>
                  <a:cxn ang="0">
                    <a:pos x="17" y="15"/>
                  </a:cxn>
                  <a:cxn ang="0">
                    <a:pos x="10" y="22"/>
                  </a:cxn>
                  <a:cxn ang="0">
                    <a:pos x="5" y="30"/>
                  </a:cxn>
                  <a:cxn ang="0">
                    <a:pos x="2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2" y="60"/>
                  </a:cxn>
                  <a:cxn ang="0">
                    <a:pos x="5" y="69"/>
                  </a:cxn>
                  <a:cxn ang="0">
                    <a:pos x="10" y="77"/>
                  </a:cxn>
                  <a:cxn ang="0">
                    <a:pos x="17" y="84"/>
                  </a:cxn>
                  <a:cxn ang="0">
                    <a:pos x="17" y="84"/>
                  </a:cxn>
                  <a:cxn ang="0">
                    <a:pos x="24" y="91"/>
                  </a:cxn>
                  <a:cxn ang="0">
                    <a:pos x="32" y="96"/>
                  </a:cxn>
                  <a:cxn ang="0">
                    <a:pos x="42" y="98"/>
                  </a:cxn>
                  <a:cxn ang="0">
                    <a:pos x="50" y="100"/>
                  </a:cxn>
                  <a:cxn ang="0">
                    <a:pos x="50" y="100"/>
                  </a:cxn>
                  <a:cxn ang="0">
                    <a:pos x="62" y="98"/>
                  </a:cxn>
                  <a:cxn ang="0">
                    <a:pos x="70" y="96"/>
                  </a:cxn>
                  <a:cxn ang="0">
                    <a:pos x="78" y="91"/>
                  </a:cxn>
                  <a:cxn ang="0">
                    <a:pos x="85" y="84"/>
                  </a:cxn>
                  <a:cxn ang="0">
                    <a:pos x="85" y="84"/>
                  </a:cxn>
                  <a:cxn ang="0">
                    <a:pos x="92" y="77"/>
                  </a:cxn>
                  <a:cxn ang="0">
                    <a:pos x="97" y="69"/>
                  </a:cxn>
                  <a:cxn ang="0">
                    <a:pos x="100" y="60"/>
                  </a:cxn>
                  <a:cxn ang="0">
                    <a:pos x="102" y="49"/>
                  </a:cxn>
                  <a:cxn ang="0">
                    <a:pos x="102" y="49"/>
                  </a:cxn>
                  <a:cxn ang="0">
                    <a:pos x="100" y="40"/>
                  </a:cxn>
                  <a:cxn ang="0">
                    <a:pos x="97" y="30"/>
                  </a:cxn>
                  <a:cxn ang="0">
                    <a:pos x="92" y="22"/>
                  </a:cxn>
                  <a:cxn ang="0">
                    <a:pos x="85" y="15"/>
                  </a:cxn>
                  <a:cxn ang="0">
                    <a:pos x="85" y="15"/>
                  </a:cxn>
                </a:cxnLst>
                <a:rect l="0" t="0" r="r" b="b"/>
                <a:pathLst>
                  <a:path w="102" h="100">
                    <a:moveTo>
                      <a:pt x="85" y="15"/>
                    </a:moveTo>
                    <a:lnTo>
                      <a:pt x="85" y="15"/>
                    </a:lnTo>
                    <a:lnTo>
                      <a:pt x="78" y="8"/>
                    </a:lnTo>
                    <a:lnTo>
                      <a:pt x="70" y="3"/>
                    </a:lnTo>
                    <a:lnTo>
                      <a:pt x="62" y="1"/>
                    </a:lnTo>
                    <a:lnTo>
                      <a:pt x="50" y="0"/>
                    </a:lnTo>
                    <a:lnTo>
                      <a:pt x="42" y="1"/>
                    </a:lnTo>
                    <a:lnTo>
                      <a:pt x="32" y="3"/>
                    </a:lnTo>
                    <a:lnTo>
                      <a:pt x="24" y="8"/>
                    </a:lnTo>
                    <a:lnTo>
                      <a:pt x="17" y="15"/>
                    </a:lnTo>
                    <a:lnTo>
                      <a:pt x="10" y="22"/>
                    </a:lnTo>
                    <a:lnTo>
                      <a:pt x="5" y="30"/>
                    </a:lnTo>
                    <a:lnTo>
                      <a:pt x="2" y="40"/>
                    </a:lnTo>
                    <a:lnTo>
                      <a:pt x="0" y="49"/>
                    </a:lnTo>
                    <a:lnTo>
                      <a:pt x="2" y="60"/>
                    </a:lnTo>
                    <a:lnTo>
                      <a:pt x="5" y="69"/>
                    </a:lnTo>
                    <a:lnTo>
                      <a:pt x="10" y="77"/>
                    </a:lnTo>
                    <a:lnTo>
                      <a:pt x="17" y="84"/>
                    </a:lnTo>
                    <a:lnTo>
                      <a:pt x="24" y="91"/>
                    </a:lnTo>
                    <a:lnTo>
                      <a:pt x="32" y="96"/>
                    </a:lnTo>
                    <a:lnTo>
                      <a:pt x="42" y="98"/>
                    </a:lnTo>
                    <a:lnTo>
                      <a:pt x="50" y="100"/>
                    </a:lnTo>
                    <a:lnTo>
                      <a:pt x="62" y="98"/>
                    </a:lnTo>
                    <a:lnTo>
                      <a:pt x="70" y="96"/>
                    </a:lnTo>
                    <a:lnTo>
                      <a:pt x="78" y="91"/>
                    </a:lnTo>
                    <a:lnTo>
                      <a:pt x="85" y="84"/>
                    </a:lnTo>
                    <a:lnTo>
                      <a:pt x="92" y="77"/>
                    </a:lnTo>
                    <a:lnTo>
                      <a:pt x="97" y="69"/>
                    </a:lnTo>
                    <a:lnTo>
                      <a:pt x="100" y="60"/>
                    </a:lnTo>
                    <a:lnTo>
                      <a:pt x="102" y="49"/>
                    </a:lnTo>
                    <a:lnTo>
                      <a:pt x="100" y="40"/>
                    </a:lnTo>
                    <a:lnTo>
                      <a:pt x="97" y="30"/>
                    </a:lnTo>
                    <a:lnTo>
                      <a:pt x="92" y="22"/>
                    </a:lnTo>
                    <a:lnTo>
                      <a:pt x="85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577" name="Freeform 82"/>
              <p:cNvSpPr>
                <a:spLocks noChangeArrowheads="1"/>
              </p:cNvSpPr>
              <p:nvPr/>
            </p:nvSpPr>
            <p:spPr bwMode="auto">
              <a:xfrm>
                <a:off x="1156" y="924"/>
                <a:ext cx="50" cy="50"/>
              </a:xfrm>
              <a:custGeom>
                <a:avLst/>
                <a:gdLst/>
                <a:ahLst/>
                <a:cxnLst>
                  <a:cxn ang="0">
                    <a:pos x="85" y="15"/>
                  </a:cxn>
                  <a:cxn ang="0">
                    <a:pos x="85" y="15"/>
                  </a:cxn>
                  <a:cxn ang="0">
                    <a:pos x="78" y="9"/>
                  </a:cxn>
                  <a:cxn ang="0">
                    <a:pos x="70" y="3"/>
                  </a:cxn>
                  <a:cxn ang="0">
                    <a:pos x="62" y="1"/>
                  </a:cxn>
                  <a:cxn ang="0">
                    <a:pos x="50" y="0"/>
                  </a:cxn>
                  <a:cxn ang="0">
                    <a:pos x="50" y="0"/>
                  </a:cxn>
                  <a:cxn ang="0">
                    <a:pos x="42" y="1"/>
                  </a:cxn>
                  <a:cxn ang="0">
                    <a:pos x="32" y="3"/>
                  </a:cxn>
                  <a:cxn ang="0">
                    <a:pos x="24" y="9"/>
                  </a:cxn>
                  <a:cxn ang="0">
                    <a:pos x="17" y="15"/>
                  </a:cxn>
                  <a:cxn ang="0">
                    <a:pos x="17" y="15"/>
                  </a:cxn>
                  <a:cxn ang="0">
                    <a:pos x="10" y="22"/>
                  </a:cxn>
                  <a:cxn ang="0">
                    <a:pos x="5" y="30"/>
                  </a:cxn>
                  <a:cxn ang="0">
                    <a:pos x="2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2" y="60"/>
                  </a:cxn>
                  <a:cxn ang="0">
                    <a:pos x="5" y="69"/>
                  </a:cxn>
                  <a:cxn ang="0">
                    <a:pos x="10" y="77"/>
                  </a:cxn>
                  <a:cxn ang="0">
                    <a:pos x="17" y="84"/>
                  </a:cxn>
                  <a:cxn ang="0">
                    <a:pos x="17" y="84"/>
                  </a:cxn>
                  <a:cxn ang="0">
                    <a:pos x="24" y="91"/>
                  </a:cxn>
                  <a:cxn ang="0">
                    <a:pos x="32" y="96"/>
                  </a:cxn>
                  <a:cxn ang="0">
                    <a:pos x="42" y="98"/>
                  </a:cxn>
                  <a:cxn ang="0">
                    <a:pos x="50" y="100"/>
                  </a:cxn>
                  <a:cxn ang="0">
                    <a:pos x="50" y="100"/>
                  </a:cxn>
                  <a:cxn ang="0">
                    <a:pos x="62" y="98"/>
                  </a:cxn>
                  <a:cxn ang="0">
                    <a:pos x="70" y="96"/>
                  </a:cxn>
                  <a:cxn ang="0">
                    <a:pos x="78" y="91"/>
                  </a:cxn>
                  <a:cxn ang="0">
                    <a:pos x="85" y="84"/>
                  </a:cxn>
                  <a:cxn ang="0">
                    <a:pos x="85" y="84"/>
                  </a:cxn>
                  <a:cxn ang="0">
                    <a:pos x="92" y="77"/>
                  </a:cxn>
                  <a:cxn ang="0">
                    <a:pos x="97" y="69"/>
                  </a:cxn>
                  <a:cxn ang="0">
                    <a:pos x="100" y="60"/>
                  </a:cxn>
                  <a:cxn ang="0">
                    <a:pos x="102" y="49"/>
                  </a:cxn>
                  <a:cxn ang="0">
                    <a:pos x="102" y="49"/>
                  </a:cxn>
                  <a:cxn ang="0">
                    <a:pos x="100" y="40"/>
                  </a:cxn>
                  <a:cxn ang="0">
                    <a:pos x="97" y="30"/>
                  </a:cxn>
                  <a:cxn ang="0">
                    <a:pos x="92" y="22"/>
                  </a:cxn>
                  <a:cxn ang="0">
                    <a:pos x="85" y="15"/>
                  </a:cxn>
                  <a:cxn ang="0">
                    <a:pos x="85" y="15"/>
                  </a:cxn>
                </a:cxnLst>
                <a:rect l="0" t="0" r="r" b="b"/>
                <a:pathLst>
                  <a:path w="102" h="100">
                    <a:moveTo>
                      <a:pt x="85" y="15"/>
                    </a:moveTo>
                    <a:lnTo>
                      <a:pt x="85" y="15"/>
                    </a:lnTo>
                    <a:lnTo>
                      <a:pt x="78" y="9"/>
                    </a:lnTo>
                    <a:lnTo>
                      <a:pt x="70" y="3"/>
                    </a:lnTo>
                    <a:lnTo>
                      <a:pt x="62" y="1"/>
                    </a:lnTo>
                    <a:lnTo>
                      <a:pt x="50" y="0"/>
                    </a:lnTo>
                    <a:lnTo>
                      <a:pt x="42" y="1"/>
                    </a:lnTo>
                    <a:lnTo>
                      <a:pt x="32" y="3"/>
                    </a:lnTo>
                    <a:lnTo>
                      <a:pt x="24" y="9"/>
                    </a:lnTo>
                    <a:lnTo>
                      <a:pt x="17" y="15"/>
                    </a:lnTo>
                    <a:lnTo>
                      <a:pt x="10" y="22"/>
                    </a:lnTo>
                    <a:lnTo>
                      <a:pt x="5" y="30"/>
                    </a:lnTo>
                    <a:lnTo>
                      <a:pt x="2" y="40"/>
                    </a:lnTo>
                    <a:lnTo>
                      <a:pt x="0" y="49"/>
                    </a:lnTo>
                    <a:lnTo>
                      <a:pt x="2" y="60"/>
                    </a:lnTo>
                    <a:lnTo>
                      <a:pt x="5" y="69"/>
                    </a:lnTo>
                    <a:lnTo>
                      <a:pt x="10" y="77"/>
                    </a:lnTo>
                    <a:lnTo>
                      <a:pt x="17" y="84"/>
                    </a:lnTo>
                    <a:lnTo>
                      <a:pt x="24" y="91"/>
                    </a:lnTo>
                    <a:lnTo>
                      <a:pt x="32" y="96"/>
                    </a:lnTo>
                    <a:lnTo>
                      <a:pt x="42" y="98"/>
                    </a:lnTo>
                    <a:lnTo>
                      <a:pt x="50" y="100"/>
                    </a:lnTo>
                    <a:lnTo>
                      <a:pt x="62" y="98"/>
                    </a:lnTo>
                    <a:lnTo>
                      <a:pt x="70" y="96"/>
                    </a:lnTo>
                    <a:lnTo>
                      <a:pt x="78" y="91"/>
                    </a:lnTo>
                    <a:lnTo>
                      <a:pt x="85" y="84"/>
                    </a:lnTo>
                    <a:lnTo>
                      <a:pt x="92" y="77"/>
                    </a:lnTo>
                    <a:lnTo>
                      <a:pt x="97" y="69"/>
                    </a:lnTo>
                    <a:lnTo>
                      <a:pt x="100" y="60"/>
                    </a:lnTo>
                    <a:lnTo>
                      <a:pt x="102" y="49"/>
                    </a:lnTo>
                    <a:lnTo>
                      <a:pt x="100" y="40"/>
                    </a:lnTo>
                    <a:lnTo>
                      <a:pt x="97" y="30"/>
                    </a:lnTo>
                    <a:lnTo>
                      <a:pt x="92" y="22"/>
                    </a:lnTo>
                    <a:lnTo>
                      <a:pt x="85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578" name="Freeform 83"/>
              <p:cNvSpPr>
                <a:spLocks noChangeArrowheads="1"/>
              </p:cNvSpPr>
              <p:nvPr/>
            </p:nvSpPr>
            <p:spPr bwMode="auto">
              <a:xfrm>
                <a:off x="1156" y="1001"/>
                <a:ext cx="50" cy="50"/>
              </a:xfrm>
              <a:custGeom>
                <a:avLst/>
                <a:gdLst/>
                <a:ahLst/>
                <a:cxnLst>
                  <a:cxn ang="0">
                    <a:pos x="85" y="15"/>
                  </a:cxn>
                  <a:cxn ang="0">
                    <a:pos x="85" y="15"/>
                  </a:cxn>
                  <a:cxn ang="0">
                    <a:pos x="78" y="9"/>
                  </a:cxn>
                  <a:cxn ang="0">
                    <a:pos x="70" y="4"/>
                  </a:cxn>
                  <a:cxn ang="0">
                    <a:pos x="62" y="1"/>
                  </a:cxn>
                  <a:cxn ang="0">
                    <a:pos x="50" y="0"/>
                  </a:cxn>
                  <a:cxn ang="0">
                    <a:pos x="50" y="0"/>
                  </a:cxn>
                  <a:cxn ang="0">
                    <a:pos x="42" y="1"/>
                  </a:cxn>
                  <a:cxn ang="0">
                    <a:pos x="32" y="4"/>
                  </a:cxn>
                  <a:cxn ang="0">
                    <a:pos x="24" y="9"/>
                  </a:cxn>
                  <a:cxn ang="0">
                    <a:pos x="17" y="15"/>
                  </a:cxn>
                  <a:cxn ang="0">
                    <a:pos x="17" y="15"/>
                  </a:cxn>
                  <a:cxn ang="0">
                    <a:pos x="10" y="22"/>
                  </a:cxn>
                  <a:cxn ang="0">
                    <a:pos x="5" y="30"/>
                  </a:cxn>
                  <a:cxn ang="0">
                    <a:pos x="2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2" y="60"/>
                  </a:cxn>
                  <a:cxn ang="0">
                    <a:pos x="5" y="69"/>
                  </a:cxn>
                  <a:cxn ang="0">
                    <a:pos x="10" y="77"/>
                  </a:cxn>
                  <a:cxn ang="0">
                    <a:pos x="17" y="84"/>
                  </a:cxn>
                  <a:cxn ang="0">
                    <a:pos x="17" y="84"/>
                  </a:cxn>
                  <a:cxn ang="0">
                    <a:pos x="24" y="91"/>
                  </a:cxn>
                  <a:cxn ang="0">
                    <a:pos x="32" y="96"/>
                  </a:cxn>
                  <a:cxn ang="0">
                    <a:pos x="42" y="98"/>
                  </a:cxn>
                  <a:cxn ang="0">
                    <a:pos x="50" y="100"/>
                  </a:cxn>
                  <a:cxn ang="0">
                    <a:pos x="50" y="100"/>
                  </a:cxn>
                  <a:cxn ang="0">
                    <a:pos x="62" y="98"/>
                  </a:cxn>
                  <a:cxn ang="0">
                    <a:pos x="70" y="96"/>
                  </a:cxn>
                  <a:cxn ang="0">
                    <a:pos x="78" y="91"/>
                  </a:cxn>
                  <a:cxn ang="0">
                    <a:pos x="85" y="84"/>
                  </a:cxn>
                  <a:cxn ang="0">
                    <a:pos x="85" y="84"/>
                  </a:cxn>
                  <a:cxn ang="0">
                    <a:pos x="92" y="77"/>
                  </a:cxn>
                  <a:cxn ang="0">
                    <a:pos x="97" y="69"/>
                  </a:cxn>
                  <a:cxn ang="0">
                    <a:pos x="100" y="60"/>
                  </a:cxn>
                  <a:cxn ang="0">
                    <a:pos x="102" y="49"/>
                  </a:cxn>
                  <a:cxn ang="0">
                    <a:pos x="102" y="49"/>
                  </a:cxn>
                  <a:cxn ang="0">
                    <a:pos x="100" y="40"/>
                  </a:cxn>
                  <a:cxn ang="0">
                    <a:pos x="97" y="30"/>
                  </a:cxn>
                  <a:cxn ang="0">
                    <a:pos x="92" y="22"/>
                  </a:cxn>
                  <a:cxn ang="0">
                    <a:pos x="85" y="15"/>
                  </a:cxn>
                  <a:cxn ang="0">
                    <a:pos x="85" y="15"/>
                  </a:cxn>
                </a:cxnLst>
                <a:rect l="0" t="0" r="r" b="b"/>
                <a:pathLst>
                  <a:path w="102" h="100">
                    <a:moveTo>
                      <a:pt x="85" y="15"/>
                    </a:moveTo>
                    <a:lnTo>
                      <a:pt x="85" y="15"/>
                    </a:lnTo>
                    <a:lnTo>
                      <a:pt x="78" y="9"/>
                    </a:lnTo>
                    <a:lnTo>
                      <a:pt x="70" y="4"/>
                    </a:lnTo>
                    <a:lnTo>
                      <a:pt x="62" y="1"/>
                    </a:lnTo>
                    <a:lnTo>
                      <a:pt x="50" y="0"/>
                    </a:lnTo>
                    <a:lnTo>
                      <a:pt x="42" y="1"/>
                    </a:lnTo>
                    <a:lnTo>
                      <a:pt x="32" y="4"/>
                    </a:lnTo>
                    <a:lnTo>
                      <a:pt x="24" y="9"/>
                    </a:lnTo>
                    <a:lnTo>
                      <a:pt x="17" y="15"/>
                    </a:lnTo>
                    <a:lnTo>
                      <a:pt x="10" y="22"/>
                    </a:lnTo>
                    <a:lnTo>
                      <a:pt x="5" y="30"/>
                    </a:lnTo>
                    <a:lnTo>
                      <a:pt x="2" y="40"/>
                    </a:lnTo>
                    <a:lnTo>
                      <a:pt x="0" y="49"/>
                    </a:lnTo>
                    <a:lnTo>
                      <a:pt x="2" y="60"/>
                    </a:lnTo>
                    <a:lnTo>
                      <a:pt x="5" y="69"/>
                    </a:lnTo>
                    <a:lnTo>
                      <a:pt x="10" y="77"/>
                    </a:lnTo>
                    <a:lnTo>
                      <a:pt x="17" y="84"/>
                    </a:lnTo>
                    <a:lnTo>
                      <a:pt x="24" y="91"/>
                    </a:lnTo>
                    <a:lnTo>
                      <a:pt x="32" y="96"/>
                    </a:lnTo>
                    <a:lnTo>
                      <a:pt x="42" y="98"/>
                    </a:lnTo>
                    <a:lnTo>
                      <a:pt x="50" y="100"/>
                    </a:lnTo>
                    <a:lnTo>
                      <a:pt x="62" y="98"/>
                    </a:lnTo>
                    <a:lnTo>
                      <a:pt x="70" y="96"/>
                    </a:lnTo>
                    <a:lnTo>
                      <a:pt x="78" y="91"/>
                    </a:lnTo>
                    <a:lnTo>
                      <a:pt x="85" y="84"/>
                    </a:lnTo>
                    <a:lnTo>
                      <a:pt x="92" y="77"/>
                    </a:lnTo>
                    <a:lnTo>
                      <a:pt x="97" y="69"/>
                    </a:lnTo>
                    <a:lnTo>
                      <a:pt x="100" y="60"/>
                    </a:lnTo>
                    <a:lnTo>
                      <a:pt x="102" y="49"/>
                    </a:lnTo>
                    <a:lnTo>
                      <a:pt x="100" y="40"/>
                    </a:lnTo>
                    <a:lnTo>
                      <a:pt x="97" y="30"/>
                    </a:lnTo>
                    <a:lnTo>
                      <a:pt x="92" y="22"/>
                    </a:lnTo>
                    <a:lnTo>
                      <a:pt x="85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579" name="Freeform 84"/>
              <p:cNvSpPr>
                <a:spLocks noChangeArrowheads="1"/>
              </p:cNvSpPr>
              <p:nvPr/>
            </p:nvSpPr>
            <p:spPr bwMode="auto">
              <a:xfrm>
                <a:off x="1156" y="1078"/>
                <a:ext cx="50" cy="50"/>
              </a:xfrm>
              <a:custGeom>
                <a:avLst/>
                <a:gdLst/>
                <a:ahLst/>
                <a:cxnLst>
                  <a:cxn ang="0">
                    <a:pos x="85" y="15"/>
                  </a:cxn>
                  <a:cxn ang="0">
                    <a:pos x="85" y="15"/>
                  </a:cxn>
                  <a:cxn ang="0">
                    <a:pos x="78" y="9"/>
                  </a:cxn>
                  <a:cxn ang="0">
                    <a:pos x="70" y="4"/>
                  </a:cxn>
                  <a:cxn ang="0">
                    <a:pos x="62" y="1"/>
                  </a:cxn>
                  <a:cxn ang="0">
                    <a:pos x="50" y="0"/>
                  </a:cxn>
                  <a:cxn ang="0">
                    <a:pos x="50" y="0"/>
                  </a:cxn>
                  <a:cxn ang="0">
                    <a:pos x="42" y="1"/>
                  </a:cxn>
                  <a:cxn ang="0">
                    <a:pos x="32" y="4"/>
                  </a:cxn>
                  <a:cxn ang="0">
                    <a:pos x="24" y="9"/>
                  </a:cxn>
                  <a:cxn ang="0">
                    <a:pos x="17" y="15"/>
                  </a:cxn>
                  <a:cxn ang="0">
                    <a:pos x="17" y="15"/>
                  </a:cxn>
                  <a:cxn ang="0">
                    <a:pos x="10" y="23"/>
                  </a:cxn>
                  <a:cxn ang="0">
                    <a:pos x="5" y="31"/>
                  </a:cxn>
                  <a:cxn ang="0">
                    <a:pos x="2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2" y="59"/>
                  </a:cxn>
                  <a:cxn ang="0">
                    <a:pos x="5" y="69"/>
                  </a:cxn>
                  <a:cxn ang="0">
                    <a:pos x="10" y="77"/>
                  </a:cxn>
                  <a:cxn ang="0">
                    <a:pos x="17" y="84"/>
                  </a:cxn>
                  <a:cxn ang="0">
                    <a:pos x="17" y="84"/>
                  </a:cxn>
                  <a:cxn ang="0">
                    <a:pos x="24" y="91"/>
                  </a:cxn>
                  <a:cxn ang="0">
                    <a:pos x="32" y="96"/>
                  </a:cxn>
                  <a:cxn ang="0">
                    <a:pos x="42" y="98"/>
                  </a:cxn>
                  <a:cxn ang="0">
                    <a:pos x="50" y="99"/>
                  </a:cxn>
                  <a:cxn ang="0">
                    <a:pos x="50" y="99"/>
                  </a:cxn>
                  <a:cxn ang="0">
                    <a:pos x="62" y="98"/>
                  </a:cxn>
                  <a:cxn ang="0">
                    <a:pos x="70" y="96"/>
                  </a:cxn>
                  <a:cxn ang="0">
                    <a:pos x="78" y="91"/>
                  </a:cxn>
                  <a:cxn ang="0">
                    <a:pos x="85" y="84"/>
                  </a:cxn>
                  <a:cxn ang="0">
                    <a:pos x="85" y="84"/>
                  </a:cxn>
                  <a:cxn ang="0">
                    <a:pos x="92" y="77"/>
                  </a:cxn>
                  <a:cxn ang="0">
                    <a:pos x="97" y="69"/>
                  </a:cxn>
                  <a:cxn ang="0">
                    <a:pos x="100" y="59"/>
                  </a:cxn>
                  <a:cxn ang="0">
                    <a:pos x="102" y="49"/>
                  </a:cxn>
                  <a:cxn ang="0">
                    <a:pos x="102" y="49"/>
                  </a:cxn>
                  <a:cxn ang="0">
                    <a:pos x="100" y="40"/>
                  </a:cxn>
                  <a:cxn ang="0">
                    <a:pos x="97" y="31"/>
                  </a:cxn>
                  <a:cxn ang="0">
                    <a:pos x="92" y="23"/>
                  </a:cxn>
                  <a:cxn ang="0">
                    <a:pos x="85" y="15"/>
                  </a:cxn>
                  <a:cxn ang="0">
                    <a:pos x="85" y="15"/>
                  </a:cxn>
                </a:cxnLst>
                <a:rect l="0" t="0" r="r" b="b"/>
                <a:pathLst>
                  <a:path w="102" h="99">
                    <a:moveTo>
                      <a:pt x="85" y="15"/>
                    </a:moveTo>
                    <a:lnTo>
                      <a:pt x="85" y="15"/>
                    </a:lnTo>
                    <a:lnTo>
                      <a:pt x="78" y="9"/>
                    </a:lnTo>
                    <a:lnTo>
                      <a:pt x="70" y="4"/>
                    </a:lnTo>
                    <a:lnTo>
                      <a:pt x="62" y="1"/>
                    </a:lnTo>
                    <a:lnTo>
                      <a:pt x="50" y="0"/>
                    </a:lnTo>
                    <a:lnTo>
                      <a:pt x="42" y="1"/>
                    </a:lnTo>
                    <a:lnTo>
                      <a:pt x="32" y="4"/>
                    </a:lnTo>
                    <a:lnTo>
                      <a:pt x="24" y="9"/>
                    </a:lnTo>
                    <a:lnTo>
                      <a:pt x="17" y="15"/>
                    </a:lnTo>
                    <a:lnTo>
                      <a:pt x="10" y="23"/>
                    </a:lnTo>
                    <a:lnTo>
                      <a:pt x="5" y="31"/>
                    </a:lnTo>
                    <a:lnTo>
                      <a:pt x="2" y="40"/>
                    </a:lnTo>
                    <a:lnTo>
                      <a:pt x="0" y="49"/>
                    </a:lnTo>
                    <a:lnTo>
                      <a:pt x="2" y="59"/>
                    </a:lnTo>
                    <a:lnTo>
                      <a:pt x="5" y="69"/>
                    </a:lnTo>
                    <a:lnTo>
                      <a:pt x="10" y="77"/>
                    </a:lnTo>
                    <a:lnTo>
                      <a:pt x="17" y="84"/>
                    </a:lnTo>
                    <a:lnTo>
                      <a:pt x="24" y="91"/>
                    </a:lnTo>
                    <a:lnTo>
                      <a:pt x="32" y="96"/>
                    </a:lnTo>
                    <a:lnTo>
                      <a:pt x="42" y="98"/>
                    </a:lnTo>
                    <a:lnTo>
                      <a:pt x="50" y="99"/>
                    </a:lnTo>
                    <a:lnTo>
                      <a:pt x="62" y="98"/>
                    </a:lnTo>
                    <a:lnTo>
                      <a:pt x="70" y="96"/>
                    </a:lnTo>
                    <a:lnTo>
                      <a:pt x="78" y="91"/>
                    </a:lnTo>
                    <a:lnTo>
                      <a:pt x="85" y="84"/>
                    </a:lnTo>
                    <a:lnTo>
                      <a:pt x="92" y="77"/>
                    </a:lnTo>
                    <a:lnTo>
                      <a:pt x="97" y="69"/>
                    </a:lnTo>
                    <a:lnTo>
                      <a:pt x="100" y="59"/>
                    </a:lnTo>
                    <a:lnTo>
                      <a:pt x="102" y="49"/>
                    </a:lnTo>
                    <a:lnTo>
                      <a:pt x="100" y="40"/>
                    </a:lnTo>
                    <a:lnTo>
                      <a:pt x="97" y="31"/>
                    </a:lnTo>
                    <a:lnTo>
                      <a:pt x="92" y="23"/>
                    </a:lnTo>
                    <a:lnTo>
                      <a:pt x="85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580" name="Freeform 85"/>
              <p:cNvSpPr>
                <a:spLocks noChangeArrowheads="1"/>
              </p:cNvSpPr>
              <p:nvPr/>
            </p:nvSpPr>
            <p:spPr bwMode="auto">
              <a:xfrm>
                <a:off x="1233" y="924"/>
                <a:ext cx="50" cy="50"/>
              </a:xfrm>
              <a:custGeom>
                <a:avLst/>
                <a:gdLst/>
                <a:ahLst/>
                <a:cxnLst>
                  <a:cxn ang="0">
                    <a:pos x="86" y="15"/>
                  </a:cxn>
                  <a:cxn ang="0">
                    <a:pos x="86" y="15"/>
                  </a:cxn>
                  <a:cxn ang="0">
                    <a:pos x="78" y="9"/>
                  </a:cxn>
                  <a:cxn ang="0">
                    <a:pos x="70" y="3"/>
                  </a:cxn>
                  <a:cxn ang="0">
                    <a:pos x="62" y="1"/>
                  </a:cxn>
                  <a:cxn ang="0">
                    <a:pos x="50" y="0"/>
                  </a:cxn>
                  <a:cxn ang="0">
                    <a:pos x="50" y="0"/>
                  </a:cxn>
                  <a:cxn ang="0">
                    <a:pos x="42" y="1"/>
                  </a:cxn>
                  <a:cxn ang="0">
                    <a:pos x="32" y="3"/>
                  </a:cxn>
                  <a:cxn ang="0">
                    <a:pos x="24" y="9"/>
                  </a:cxn>
                  <a:cxn ang="0">
                    <a:pos x="17" y="15"/>
                  </a:cxn>
                  <a:cxn ang="0">
                    <a:pos x="17" y="15"/>
                  </a:cxn>
                  <a:cxn ang="0">
                    <a:pos x="10" y="22"/>
                  </a:cxn>
                  <a:cxn ang="0">
                    <a:pos x="5" y="30"/>
                  </a:cxn>
                  <a:cxn ang="0">
                    <a:pos x="2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2" y="60"/>
                  </a:cxn>
                  <a:cxn ang="0">
                    <a:pos x="5" y="69"/>
                  </a:cxn>
                  <a:cxn ang="0">
                    <a:pos x="10" y="77"/>
                  </a:cxn>
                  <a:cxn ang="0">
                    <a:pos x="17" y="84"/>
                  </a:cxn>
                  <a:cxn ang="0">
                    <a:pos x="17" y="84"/>
                  </a:cxn>
                  <a:cxn ang="0">
                    <a:pos x="24" y="91"/>
                  </a:cxn>
                  <a:cxn ang="0">
                    <a:pos x="32" y="96"/>
                  </a:cxn>
                  <a:cxn ang="0">
                    <a:pos x="42" y="98"/>
                  </a:cxn>
                  <a:cxn ang="0">
                    <a:pos x="50" y="100"/>
                  </a:cxn>
                  <a:cxn ang="0">
                    <a:pos x="50" y="100"/>
                  </a:cxn>
                  <a:cxn ang="0">
                    <a:pos x="62" y="98"/>
                  </a:cxn>
                  <a:cxn ang="0">
                    <a:pos x="70" y="96"/>
                  </a:cxn>
                  <a:cxn ang="0">
                    <a:pos x="78" y="91"/>
                  </a:cxn>
                  <a:cxn ang="0">
                    <a:pos x="86" y="84"/>
                  </a:cxn>
                  <a:cxn ang="0">
                    <a:pos x="86" y="84"/>
                  </a:cxn>
                  <a:cxn ang="0">
                    <a:pos x="93" y="77"/>
                  </a:cxn>
                  <a:cxn ang="0">
                    <a:pos x="98" y="69"/>
                  </a:cxn>
                  <a:cxn ang="0">
                    <a:pos x="100" y="60"/>
                  </a:cxn>
                  <a:cxn ang="0">
                    <a:pos x="101" y="49"/>
                  </a:cxn>
                  <a:cxn ang="0">
                    <a:pos x="101" y="49"/>
                  </a:cxn>
                  <a:cxn ang="0">
                    <a:pos x="100" y="40"/>
                  </a:cxn>
                  <a:cxn ang="0">
                    <a:pos x="98" y="30"/>
                  </a:cxn>
                  <a:cxn ang="0">
                    <a:pos x="93" y="22"/>
                  </a:cxn>
                  <a:cxn ang="0">
                    <a:pos x="86" y="15"/>
                  </a:cxn>
                  <a:cxn ang="0">
                    <a:pos x="86" y="15"/>
                  </a:cxn>
                </a:cxnLst>
                <a:rect l="0" t="0" r="r" b="b"/>
                <a:pathLst>
                  <a:path w="101" h="100">
                    <a:moveTo>
                      <a:pt x="86" y="15"/>
                    </a:moveTo>
                    <a:lnTo>
                      <a:pt x="86" y="15"/>
                    </a:lnTo>
                    <a:lnTo>
                      <a:pt x="78" y="9"/>
                    </a:lnTo>
                    <a:lnTo>
                      <a:pt x="70" y="3"/>
                    </a:lnTo>
                    <a:lnTo>
                      <a:pt x="62" y="1"/>
                    </a:lnTo>
                    <a:lnTo>
                      <a:pt x="50" y="0"/>
                    </a:lnTo>
                    <a:lnTo>
                      <a:pt x="42" y="1"/>
                    </a:lnTo>
                    <a:lnTo>
                      <a:pt x="32" y="3"/>
                    </a:lnTo>
                    <a:lnTo>
                      <a:pt x="24" y="9"/>
                    </a:lnTo>
                    <a:lnTo>
                      <a:pt x="17" y="15"/>
                    </a:lnTo>
                    <a:lnTo>
                      <a:pt x="10" y="22"/>
                    </a:lnTo>
                    <a:lnTo>
                      <a:pt x="5" y="30"/>
                    </a:lnTo>
                    <a:lnTo>
                      <a:pt x="2" y="40"/>
                    </a:lnTo>
                    <a:lnTo>
                      <a:pt x="0" y="49"/>
                    </a:lnTo>
                    <a:lnTo>
                      <a:pt x="2" y="60"/>
                    </a:lnTo>
                    <a:lnTo>
                      <a:pt x="5" y="69"/>
                    </a:lnTo>
                    <a:lnTo>
                      <a:pt x="10" y="77"/>
                    </a:lnTo>
                    <a:lnTo>
                      <a:pt x="17" y="84"/>
                    </a:lnTo>
                    <a:lnTo>
                      <a:pt x="24" y="91"/>
                    </a:lnTo>
                    <a:lnTo>
                      <a:pt x="32" y="96"/>
                    </a:lnTo>
                    <a:lnTo>
                      <a:pt x="42" y="98"/>
                    </a:lnTo>
                    <a:lnTo>
                      <a:pt x="50" y="100"/>
                    </a:lnTo>
                    <a:lnTo>
                      <a:pt x="62" y="98"/>
                    </a:lnTo>
                    <a:lnTo>
                      <a:pt x="70" y="96"/>
                    </a:lnTo>
                    <a:lnTo>
                      <a:pt x="78" y="91"/>
                    </a:lnTo>
                    <a:lnTo>
                      <a:pt x="86" y="84"/>
                    </a:lnTo>
                    <a:lnTo>
                      <a:pt x="93" y="77"/>
                    </a:lnTo>
                    <a:lnTo>
                      <a:pt x="98" y="69"/>
                    </a:lnTo>
                    <a:lnTo>
                      <a:pt x="100" y="60"/>
                    </a:lnTo>
                    <a:lnTo>
                      <a:pt x="101" y="49"/>
                    </a:lnTo>
                    <a:lnTo>
                      <a:pt x="100" y="40"/>
                    </a:lnTo>
                    <a:lnTo>
                      <a:pt x="98" y="30"/>
                    </a:lnTo>
                    <a:lnTo>
                      <a:pt x="93" y="22"/>
                    </a:lnTo>
                    <a:lnTo>
                      <a:pt x="86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581" name="Freeform 86"/>
              <p:cNvSpPr>
                <a:spLocks noChangeArrowheads="1"/>
              </p:cNvSpPr>
              <p:nvPr/>
            </p:nvSpPr>
            <p:spPr bwMode="auto">
              <a:xfrm>
                <a:off x="1233" y="1001"/>
                <a:ext cx="50" cy="50"/>
              </a:xfrm>
              <a:custGeom>
                <a:avLst/>
                <a:gdLst/>
                <a:ahLst/>
                <a:cxnLst>
                  <a:cxn ang="0">
                    <a:pos x="86" y="15"/>
                  </a:cxn>
                  <a:cxn ang="0">
                    <a:pos x="86" y="15"/>
                  </a:cxn>
                  <a:cxn ang="0">
                    <a:pos x="78" y="9"/>
                  </a:cxn>
                  <a:cxn ang="0">
                    <a:pos x="70" y="4"/>
                  </a:cxn>
                  <a:cxn ang="0">
                    <a:pos x="62" y="1"/>
                  </a:cxn>
                  <a:cxn ang="0">
                    <a:pos x="50" y="0"/>
                  </a:cxn>
                  <a:cxn ang="0">
                    <a:pos x="50" y="0"/>
                  </a:cxn>
                  <a:cxn ang="0">
                    <a:pos x="42" y="1"/>
                  </a:cxn>
                  <a:cxn ang="0">
                    <a:pos x="32" y="4"/>
                  </a:cxn>
                  <a:cxn ang="0">
                    <a:pos x="24" y="9"/>
                  </a:cxn>
                  <a:cxn ang="0">
                    <a:pos x="17" y="15"/>
                  </a:cxn>
                  <a:cxn ang="0">
                    <a:pos x="17" y="15"/>
                  </a:cxn>
                  <a:cxn ang="0">
                    <a:pos x="10" y="22"/>
                  </a:cxn>
                  <a:cxn ang="0">
                    <a:pos x="5" y="30"/>
                  </a:cxn>
                  <a:cxn ang="0">
                    <a:pos x="2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2" y="60"/>
                  </a:cxn>
                  <a:cxn ang="0">
                    <a:pos x="5" y="69"/>
                  </a:cxn>
                  <a:cxn ang="0">
                    <a:pos x="10" y="77"/>
                  </a:cxn>
                  <a:cxn ang="0">
                    <a:pos x="17" y="84"/>
                  </a:cxn>
                  <a:cxn ang="0">
                    <a:pos x="17" y="84"/>
                  </a:cxn>
                  <a:cxn ang="0">
                    <a:pos x="24" y="91"/>
                  </a:cxn>
                  <a:cxn ang="0">
                    <a:pos x="32" y="96"/>
                  </a:cxn>
                  <a:cxn ang="0">
                    <a:pos x="42" y="98"/>
                  </a:cxn>
                  <a:cxn ang="0">
                    <a:pos x="50" y="100"/>
                  </a:cxn>
                  <a:cxn ang="0">
                    <a:pos x="50" y="100"/>
                  </a:cxn>
                  <a:cxn ang="0">
                    <a:pos x="62" y="98"/>
                  </a:cxn>
                  <a:cxn ang="0">
                    <a:pos x="70" y="96"/>
                  </a:cxn>
                  <a:cxn ang="0">
                    <a:pos x="78" y="91"/>
                  </a:cxn>
                  <a:cxn ang="0">
                    <a:pos x="86" y="84"/>
                  </a:cxn>
                  <a:cxn ang="0">
                    <a:pos x="86" y="84"/>
                  </a:cxn>
                  <a:cxn ang="0">
                    <a:pos x="93" y="77"/>
                  </a:cxn>
                  <a:cxn ang="0">
                    <a:pos x="98" y="69"/>
                  </a:cxn>
                  <a:cxn ang="0">
                    <a:pos x="100" y="60"/>
                  </a:cxn>
                  <a:cxn ang="0">
                    <a:pos x="101" y="49"/>
                  </a:cxn>
                  <a:cxn ang="0">
                    <a:pos x="101" y="49"/>
                  </a:cxn>
                  <a:cxn ang="0">
                    <a:pos x="100" y="40"/>
                  </a:cxn>
                  <a:cxn ang="0">
                    <a:pos x="98" y="30"/>
                  </a:cxn>
                  <a:cxn ang="0">
                    <a:pos x="93" y="22"/>
                  </a:cxn>
                  <a:cxn ang="0">
                    <a:pos x="86" y="15"/>
                  </a:cxn>
                  <a:cxn ang="0">
                    <a:pos x="86" y="15"/>
                  </a:cxn>
                </a:cxnLst>
                <a:rect l="0" t="0" r="r" b="b"/>
                <a:pathLst>
                  <a:path w="101" h="100">
                    <a:moveTo>
                      <a:pt x="86" y="15"/>
                    </a:moveTo>
                    <a:lnTo>
                      <a:pt x="86" y="15"/>
                    </a:lnTo>
                    <a:lnTo>
                      <a:pt x="78" y="9"/>
                    </a:lnTo>
                    <a:lnTo>
                      <a:pt x="70" y="4"/>
                    </a:lnTo>
                    <a:lnTo>
                      <a:pt x="62" y="1"/>
                    </a:lnTo>
                    <a:lnTo>
                      <a:pt x="50" y="0"/>
                    </a:lnTo>
                    <a:lnTo>
                      <a:pt x="42" y="1"/>
                    </a:lnTo>
                    <a:lnTo>
                      <a:pt x="32" y="4"/>
                    </a:lnTo>
                    <a:lnTo>
                      <a:pt x="24" y="9"/>
                    </a:lnTo>
                    <a:lnTo>
                      <a:pt x="17" y="15"/>
                    </a:lnTo>
                    <a:lnTo>
                      <a:pt x="10" y="22"/>
                    </a:lnTo>
                    <a:lnTo>
                      <a:pt x="5" y="30"/>
                    </a:lnTo>
                    <a:lnTo>
                      <a:pt x="2" y="40"/>
                    </a:lnTo>
                    <a:lnTo>
                      <a:pt x="0" y="49"/>
                    </a:lnTo>
                    <a:lnTo>
                      <a:pt x="2" y="60"/>
                    </a:lnTo>
                    <a:lnTo>
                      <a:pt x="5" y="69"/>
                    </a:lnTo>
                    <a:lnTo>
                      <a:pt x="10" y="77"/>
                    </a:lnTo>
                    <a:lnTo>
                      <a:pt x="17" y="84"/>
                    </a:lnTo>
                    <a:lnTo>
                      <a:pt x="24" y="91"/>
                    </a:lnTo>
                    <a:lnTo>
                      <a:pt x="32" y="96"/>
                    </a:lnTo>
                    <a:lnTo>
                      <a:pt x="42" y="98"/>
                    </a:lnTo>
                    <a:lnTo>
                      <a:pt x="50" y="100"/>
                    </a:lnTo>
                    <a:lnTo>
                      <a:pt x="62" y="98"/>
                    </a:lnTo>
                    <a:lnTo>
                      <a:pt x="70" y="96"/>
                    </a:lnTo>
                    <a:lnTo>
                      <a:pt x="78" y="91"/>
                    </a:lnTo>
                    <a:lnTo>
                      <a:pt x="86" y="84"/>
                    </a:lnTo>
                    <a:lnTo>
                      <a:pt x="93" y="77"/>
                    </a:lnTo>
                    <a:lnTo>
                      <a:pt x="98" y="69"/>
                    </a:lnTo>
                    <a:lnTo>
                      <a:pt x="100" y="60"/>
                    </a:lnTo>
                    <a:lnTo>
                      <a:pt x="101" y="49"/>
                    </a:lnTo>
                    <a:lnTo>
                      <a:pt x="100" y="40"/>
                    </a:lnTo>
                    <a:lnTo>
                      <a:pt x="98" y="30"/>
                    </a:lnTo>
                    <a:lnTo>
                      <a:pt x="93" y="22"/>
                    </a:lnTo>
                    <a:lnTo>
                      <a:pt x="86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582" name="Freeform 87"/>
              <p:cNvSpPr>
                <a:spLocks noChangeArrowheads="1"/>
              </p:cNvSpPr>
              <p:nvPr/>
            </p:nvSpPr>
            <p:spPr bwMode="auto">
              <a:xfrm>
                <a:off x="1233" y="1078"/>
                <a:ext cx="50" cy="50"/>
              </a:xfrm>
              <a:custGeom>
                <a:avLst/>
                <a:gdLst/>
                <a:ahLst/>
                <a:cxnLst>
                  <a:cxn ang="0">
                    <a:pos x="86" y="15"/>
                  </a:cxn>
                  <a:cxn ang="0">
                    <a:pos x="86" y="15"/>
                  </a:cxn>
                  <a:cxn ang="0">
                    <a:pos x="78" y="9"/>
                  </a:cxn>
                  <a:cxn ang="0">
                    <a:pos x="70" y="4"/>
                  </a:cxn>
                  <a:cxn ang="0">
                    <a:pos x="62" y="1"/>
                  </a:cxn>
                  <a:cxn ang="0">
                    <a:pos x="50" y="0"/>
                  </a:cxn>
                  <a:cxn ang="0">
                    <a:pos x="50" y="0"/>
                  </a:cxn>
                  <a:cxn ang="0">
                    <a:pos x="42" y="1"/>
                  </a:cxn>
                  <a:cxn ang="0">
                    <a:pos x="32" y="4"/>
                  </a:cxn>
                  <a:cxn ang="0">
                    <a:pos x="24" y="9"/>
                  </a:cxn>
                  <a:cxn ang="0">
                    <a:pos x="17" y="15"/>
                  </a:cxn>
                  <a:cxn ang="0">
                    <a:pos x="17" y="15"/>
                  </a:cxn>
                  <a:cxn ang="0">
                    <a:pos x="10" y="23"/>
                  </a:cxn>
                  <a:cxn ang="0">
                    <a:pos x="5" y="31"/>
                  </a:cxn>
                  <a:cxn ang="0">
                    <a:pos x="2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2" y="59"/>
                  </a:cxn>
                  <a:cxn ang="0">
                    <a:pos x="5" y="69"/>
                  </a:cxn>
                  <a:cxn ang="0">
                    <a:pos x="10" y="77"/>
                  </a:cxn>
                  <a:cxn ang="0">
                    <a:pos x="17" y="84"/>
                  </a:cxn>
                  <a:cxn ang="0">
                    <a:pos x="17" y="84"/>
                  </a:cxn>
                  <a:cxn ang="0">
                    <a:pos x="24" y="91"/>
                  </a:cxn>
                  <a:cxn ang="0">
                    <a:pos x="32" y="96"/>
                  </a:cxn>
                  <a:cxn ang="0">
                    <a:pos x="42" y="98"/>
                  </a:cxn>
                  <a:cxn ang="0">
                    <a:pos x="50" y="99"/>
                  </a:cxn>
                  <a:cxn ang="0">
                    <a:pos x="50" y="99"/>
                  </a:cxn>
                  <a:cxn ang="0">
                    <a:pos x="62" y="98"/>
                  </a:cxn>
                  <a:cxn ang="0">
                    <a:pos x="70" y="96"/>
                  </a:cxn>
                  <a:cxn ang="0">
                    <a:pos x="78" y="91"/>
                  </a:cxn>
                  <a:cxn ang="0">
                    <a:pos x="86" y="84"/>
                  </a:cxn>
                  <a:cxn ang="0">
                    <a:pos x="86" y="84"/>
                  </a:cxn>
                  <a:cxn ang="0">
                    <a:pos x="93" y="77"/>
                  </a:cxn>
                  <a:cxn ang="0">
                    <a:pos x="98" y="69"/>
                  </a:cxn>
                  <a:cxn ang="0">
                    <a:pos x="100" y="59"/>
                  </a:cxn>
                  <a:cxn ang="0">
                    <a:pos x="101" y="49"/>
                  </a:cxn>
                  <a:cxn ang="0">
                    <a:pos x="101" y="49"/>
                  </a:cxn>
                  <a:cxn ang="0">
                    <a:pos x="100" y="40"/>
                  </a:cxn>
                  <a:cxn ang="0">
                    <a:pos x="98" y="31"/>
                  </a:cxn>
                  <a:cxn ang="0">
                    <a:pos x="93" y="23"/>
                  </a:cxn>
                  <a:cxn ang="0">
                    <a:pos x="86" y="15"/>
                  </a:cxn>
                  <a:cxn ang="0">
                    <a:pos x="86" y="15"/>
                  </a:cxn>
                </a:cxnLst>
                <a:rect l="0" t="0" r="r" b="b"/>
                <a:pathLst>
                  <a:path w="101" h="99">
                    <a:moveTo>
                      <a:pt x="86" y="15"/>
                    </a:moveTo>
                    <a:lnTo>
                      <a:pt x="86" y="15"/>
                    </a:lnTo>
                    <a:lnTo>
                      <a:pt x="78" y="9"/>
                    </a:lnTo>
                    <a:lnTo>
                      <a:pt x="70" y="4"/>
                    </a:lnTo>
                    <a:lnTo>
                      <a:pt x="62" y="1"/>
                    </a:lnTo>
                    <a:lnTo>
                      <a:pt x="50" y="0"/>
                    </a:lnTo>
                    <a:lnTo>
                      <a:pt x="42" y="1"/>
                    </a:lnTo>
                    <a:lnTo>
                      <a:pt x="32" y="4"/>
                    </a:lnTo>
                    <a:lnTo>
                      <a:pt x="24" y="9"/>
                    </a:lnTo>
                    <a:lnTo>
                      <a:pt x="17" y="15"/>
                    </a:lnTo>
                    <a:lnTo>
                      <a:pt x="10" y="23"/>
                    </a:lnTo>
                    <a:lnTo>
                      <a:pt x="5" y="31"/>
                    </a:lnTo>
                    <a:lnTo>
                      <a:pt x="2" y="40"/>
                    </a:lnTo>
                    <a:lnTo>
                      <a:pt x="0" y="49"/>
                    </a:lnTo>
                    <a:lnTo>
                      <a:pt x="2" y="59"/>
                    </a:lnTo>
                    <a:lnTo>
                      <a:pt x="5" y="69"/>
                    </a:lnTo>
                    <a:lnTo>
                      <a:pt x="10" y="77"/>
                    </a:lnTo>
                    <a:lnTo>
                      <a:pt x="17" y="84"/>
                    </a:lnTo>
                    <a:lnTo>
                      <a:pt x="24" y="91"/>
                    </a:lnTo>
                    <a:lnTo>
                      <a:pt x="32" y="96"/>
                    </a:lnTo>
                    <a:lnTo>
                      <a:pt x="42" y="98"/>
                    </a:lnTo>
                    <a:lnTo>
                      <a:pt x="50" y="99"/>
                    </a:lnTo>
                    <a:lnTo>
                      <a:pt x="62" y="98"/>
                    </a:lnTo>
                    <a:lnTo>
                      <a:pt x="70" y="96"/>
                    </a:lnTo>
                    <a:lnTo>
                      <a:pt x="78" y="91"/>
                    </a:lnTo>
                    <a:lnTo>
                      <a:pt x="86" y="84"/>
                    </a:lnTo>
                    <a:lnTo>
                      <a:pt x="93" y="77"/>
                    </a:lnTo>
                    <a:lnTo>
                      <a:pt x="98" y="69"/>
                    </a:lnTo>
                    <a:lnTo>
                      <a:pt x="100" y="59"/>
                    </a:lnTo>
                    <a:lnTo>
                      <a:pt x="101" y="49"/>
                    </a:lnTo>
                    <a:lnTo>
                      <a:pt x="100" y="40"/>
                    </a:lnTo>
                    <a:lnTo>
                      <a:pt x="98" y="31"/>
                    </a:lnTo>
                    <a:lnTo>
                      <a:pt x="93" y="23"/>
                    </a:lnTo>
                    <a:lnTo>
                      <a:pt x="86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583" name="Freeform 88"/>
              <p:cNvSpPr>
                <a:spLocks noChangeArrowheads="1"/>
              </p:cNvSpPr>
              <p:nvPr/>
            </p:nvSpPr>
            <p:spPr bwMode="auto">
              <a:xfrm>
                <a:off x="1310" y="847"/>
                <a:ext cx="50" cy="50"/>
              </a:xfrm>
              <a:custGeom>
                <a:avLst/>
                <a:gdLst/>
                <a:ahLst/>
                <a:cxnLst>
                  <a:cxn ang="0">
                    <a:pos x="84" y="15"/>
                  </a:cxn>
                  <a:cxn ang="0">
                    <a:pos x="84" y="15"/>
                  </a:cxn>
                  <a:cxn ang="0">
                    <a:pos x="77" y="8"/>
                  </a:cxn>
                  <a:cxn ang="0">
                    <a:pos x="69" y="3"/>
                  </a:cxn>
                  <a:cxn ang="0">
                    <a:pos x="59" y="1"/>
                  </a:cxn>
                  <a:cxn ang="0">
                    <a:pos x="49" y="0"/>
                  </a:cxn>
                  <a:cxn ang="0">
                    <a:pos x="49" y="0"/>
                  </a:cxn>
                  <a:cxn ang="0">
                    <a:pos x="40" y="1"/>
                  </a:cxn>
                  <a:cxn ang="0">
                    <a:pos x="30" y="3"/>
                  </a:cxn>
                  <a:cxn ang="0">
                    <a:pos x="22" y="8"/>
                  </a:cxn>
                  <a:cxn ang="0">
                    <a:pos x="15" y="15"/>
                  </a:cxn>
                  <a:cxn ang="0">
                    <a:pos x="15" y="15"/>
                  </a:cxn>
                  <a:cxn ang="0">
                    <a:pos x="8" y="22"/>
                  </a:cxn>
                  <a:cxn ang="0">
                    <a:pos x="3" y="30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1" y="60"/>
                  </a:cxn>
                  <a:cxn ang="0">
                    <a:pos x="3" y="69"/>
                  </a:cxn>
                  <a:cxn ang="0">
                    <a:pos x="8" y="77"/>
                  </a:cxn>
                  <a:cxn ang="0">
                    <a:pos x="15" y="84"/>
                  </a:cxn>
                  <a:cxn ang="0">
                    <a:pos x="15" y="84"/>
                  </a:cxn>
                  <a:cxn ang="0">
                    <a:pos x="22" y="91"/>
                  </a:cxn>
                  <a:cxn ang="0">
                    <a:pos x="30" y="96"/>
                  </a:cxn>
                  <a:cxn ang="0">
                    <a:pos x="40" y="98"/>
                  </a:cxn>
                  <a:cxn ang="0">
                    <a:pos x="49" y="100"/>
                  </a:cxn>
                  <a:cxn ang="0">
                    <a:pos x="49" y="100"/>
                  </a:cxn>
                  <a:cxn ang="0">
                    <a:pos x="59" y="98"/>
                  </a:cxn>
                  <a:cxn ang="0">
                    <a:pos x="69" y="96"/>
                  </a:cxn>
                  <a:cxn ang="0">
                    <a:pos x="77" y="91"/>
                  </a:cxn>
                  <a:cxn ang="0">
                    <a:pos x="84" y="84"/>
                  </a:cxn>
                  <a:cxn ang="0">
                    <a:pos x="84" y="84"/>
                  </a:cxn>
                  <a:cxn ang="0">
                    <a:pos x="91" y="77"/>
                  </a:cxn>
                  <a:cxn ang="0">
                    <a:pos x="96" y="69"/>
                  </a:cxn>
                  <a:cxn ang="0">
                    <a:pos x="98" y="60"/>
                  </a:cxn>
                  <a:cxn ang="0">
                    <a:pos x="99" y="49"/>
                  </a:cxn>
                  <a:cxn ang="0">
                    <a:pos x="99" y="49"/>
                  </a:cxn>
                  <a:cxn ang="0">
                    <a:pos x="98" y="40"/>
                  </a:cxn>
                  <a:cxn ang="0">
                    <a:pos x="96" y="30"/>
                  </a:cxn>
                  <a:cxn ang="0">
                    <a:pos x="91" y="22"/>
                  </a:cxn>
                  <a:cxn ang="0">
                    <a:pos x="84" y="15"/>
                  </a:cxn>
                  <a:cxn ang="0">
                    <a:pos x="84" y="15"/>
                  </a:cxn>
                </a:cxnLst>
                <a:rect l="0" t="0" r="r" b="b"/>
                <a:pathLst>
                  <a:path w="99" h="100">
                    <a:moveTo>
                      <a:pt x="84" y="15"/>
                    </a:moveTo>
                    <a:lnTo>
                      <a:pt x="84" y="15"/>
                    </a:lnTo>
                    <a:lnTo>
                      <a:pt x="77" y="8"/>
                    </a:lnTo>
                    <a:lnTo>
                      <a:pt x="69" y="3"/>
                    </a:lnTo>
                    <a:lnTo>
                      <a:pt x="59" y="1"/>
                    </a:lnTo>
                    <a:lnTo>
                      <a:pt x="49" y="0"/>
                    </a:lnTo>
                    <a:lnTo>
                      <a:pt x="40" y="1"/>
                    </a:lnTo>
                    <a:lnTo>
                      <a:pt x="30" y="3"/>
                    </a:lnTo>
                    <a:lnTo>
                      <a:pt x="22" y="8"/>
                    </a:lnTo>
                    <a:lnTo>
                      <a:pt x="15" y="15"/>
                    </a:lnTo>
                    <a:lnTo>
                      <a:pt x="8" y="22"/>
                    </a:lnTo>
                    <a:lnTo>
                      <a:pt x="3" y="30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60"/>
                    </a:lnTo>
                    <a:lnTo>
                      <a:pt x="3" y="69"/>
                    </a:lnTo>
                    <a:lnTo>
                      <a:pt x="8" y="77"/>
                    </a:lnTo>
                    <a:lnTo>
                      <a:pt x="15" y="84"/>
                    </a:lnTo>
                    <a:lnTo>
                      <a:pt x="22" y="91"/>
                    </a:lnTo>
                    <a:lnTo>
                      <a:pt x="30" y="96"/>
                    </a:lnTo>
                    <a:lnTo>
                      <a:pt x="40" y="98"/>
                    </a:lnTo>
                    <a:lnTo>
                      <a:pt x="49" y="100"/>
                    </a:lnTo>
                    <a:lnTo>
                      <a:pt x="59" y="98"/>
                    </a:lnTo>
                    <a:lnTo>
                      <a:pt x="69" y="96"/>
                    </a:lnTo>
                    <a:lnTo>
                      <a:pt x="77" y="91"/>
                    </a:lnTo>
                    <a:lnTo>
                      <a:pt x="84" y="84"/>
                    </a:lnTo>
                    <a:lnTo>
                      <a:pt x="91" y="77"/>
                    </a:lnTo>
                    <a:lnTo>
                      <a:pt x="96" y="69"/>
                    </a:lnTo>
                    <a:lnTo>
                      <a:pt x="98" y="60"/>
                    </a:lnTo>
                    <a:lnTo>
                      <a:pt x="99" y="49"/>
                    </a:lnTo>
                    <a:lnTo>
                      <a:pt x="98" y="40"/>
                    </a:lnTo>
                    <a:lnTo>
                      <a:pt x="96" y="30"/>
                    </a:lnTo>
                    <a:lnTo>
                      <a:pt x="91" y="22"/>
                    </a:lnTo>
                    <a:lnTo>
                      <a:pt x="84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584" name="Freeform 89"/>
              <p:cNvSpPr>
                <a:spLocks noChangeArrowheads="1"/>
              </p:cNvSpPr>
              <p:nvPr/>
            </p:nvSpPr>
            <p:spPr bwMode="auto">
              <a:xfrm>
                <a:off x="1310" y="924"/>
                <a:ext cx="50" cy="50"/>
              </a:xfrm>
              <a:custGeom>
                <a:avLst/>
                <a:gdLst/>
                <a:ahLst/>
                <a:cxnLst>
                  <a:cxn ang="0">
                    <a:pos x="84" y="15"/>
                  </a:cxn>
                  <a:cxn ang="0">
                    <a:pos x="84" y="15"/>
                  </a:cxn>
                  <a:cxn ang="0">
                    <a:pos x="77" y="9"/>
                  </a:cxn>
                  <a:cxn ang="0">
                    <a:pos x="69" y="3"/>
                  </a:cxn>
                  <a:cxn ang="0">
                    <a:pos x="59" y="1"/>
                  </a:cxn>
                  <a:cxn ang="0">
                    <a:pos x="49" y="0"/>
                  </a:cxn>
                  <a:cxn ang="0">
                    <a:pos x="49" y="0"/>
                  </a:cxn>
                  <a:cxn ang="0">
                    <a:pos x="40" y="1"/>
                  </a:cxn>
                  <a:cxn ang="0">
                    <a:pos x="30" y="3"/>
                  </a:cxn>
                  <a:cxn ang="0">
                    <a:pos x="22" y="9"/>
                  </a:cxn>
                  <a:cxn ang="0">
                    <a:pos x="15" y="15"/>
                  </a:cxn>
                  <a:cxn ang="0">
                    <a:pos x="15" y="15"/>
                  </a:cxn>
                  <a:cxn ang="0">
                    <a:pos x="8" y="22"/>
                  </a:cxn>
                  <a:cxn ang="0">
                    <a:pos x="3" y="30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1" y="60"/>
                  </a:cxn>
                  <a:cxn ang="0">
                    <a:pos x="3" y="69"/>
                  </a:cxn>
                  <a:cxn ang="0">
                    <a:pos x="8" y="77"/>
                  </a:cxn>
                  <a:cxn ang="0">
                    <a:pos x="15" y="84"/>
                  </a:cxn>
                  <a:cxn ang="0">
                    <a:pos x="15" y="84"/>
                  </a:cxn>
                  <a:cxn ang="0">
                    <a:pos x="22" y="91"/>
                  </a:cxn>
                  <a:cxn ang="0">
                    <a:pos x="30" y="96"/>
                  </a:cxn>
                  <a:cxn ang="0">
                    <a:pos x="40" y="98"/>
                  </a:cxn>
                  <a:cxn ang="0">
                    <a:pos x="49" y="100"/>
                  </a:cxn>
                  <a:cxn ang="0">
                    <a:pos x="49" y="100"/>
                  </a:cxn>
                  <a:cxn ang="0">
                    <a:pos x="59" y="98"/>
                  </a:cxn>
                  <a:cxn ang="0">
                    <a:pos x="69" y="96"/>
                  </a:cxn>
                  <a:cxn ang="0">
                    <a:pos x="77" y="91"/>
                  </a:cxn>
                  <a:cxn ang="0">
                    <a:pos x="84" y="84"/>
                  </a:cxn>
                  <a:cxn ang="0">
                    <a:pos x="84" y="84"/>
                  </a:cxn>
                  <a:cxn ang="0">
                    <a:pos x="91" y="77"/>
                  </a:cxn>
                  <a:cxn ang="0">
                    <a:pos x="96" y="69"/>
                  </a:cxn>
                  <a:cxn ang="0">
                    <a:pos x="98" y="60"/>
                  </a:cxn>
                  <a:cxn ang="0">
                    <a:pos x="99" y="49"/>
                  </a:cxn>
                  <a:cxn ang="0">
                    <a:pos x="99" y="49"/>
                  </a:cxn>
                  <a:cxn ang="0">
                    <a:pos x="98" y="40"/>
                  </a:cxn>
                  <a:cxn ang="0">
                    <a:pos x="96" y="30"/>
                  </a:cxn>
                  <a:cxn ang="0">
                    <a:pos x="91" y="22"/>
                  </a:cxn>
                  <a:cxn ang="0">
                    <a:pos x="84" y="15"/>
                  </a:cxn>
                  <a:cxn ang="0">
                    <a:pos x="84" y="15"/>
                  </a:cxn>
                </a:cxnLst>
                <a:rect l="0" t="0" r="r" b="b"/>
                <a:pathLst>
                  <a:path w="99" h="100">
                    <a:moveTo>
                      <a:pt x="84" y="15"/>
                    </a:moveTo>
                    <a:lnTo>
                      <a:pt x="84" y="15"/>
                    </a:lnTo>
                    <a:lnTo>
                      <a:pt x="77" y="9"/>
                    </a:lnTo>
                    <a:lnTo>
                      <a:pt x="69" y="3"/>
                    </a:lnTo>
                    <a:lnTo>
                      <a:pt x="59" y="1"/>
                    </a:lnTo>
                    <a:lnTo>
                      <a:pt x="49" y="0"/>
                    </a:lnTo>
                    <a:lnTo>
                      <a:pt x="40" y="1"/>
                    </a:lnTo>
                    <a:lnTo>
                      <a:pt x="30" y="3"/>
                    </a:lnTo>
                    <a:lnTo>
                      <a:pt x="22" y="9"/>
                    </a:lnTo>
                    <a:lnTo>
                      <a:pt x="15" y="15"/>
                    </a:lnTo>
                    <a:lnTo>
                      <a:pt x="8" y="22"/>
                    </a:lnTo>
                    <a:lnTo>
                      <a:pt x="3" y="30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60"/>
                    </a:lnTo>
                    <a:lnTo>
                      <a:pt x="3" y="69"/>
                    </a:lnTo>
                    <a:lnTo>
                      <a:pt x="8" y="77"/>
                    </a:lnTo>
                    <a:lnTo>
                      <a:pt x="15" y="84"/>
                    </a:lnTo>
                    <a:lnTo>
                      <a:pt x="22" y="91"/>
                    </a:lnTo>
                    <a:lnTo>
                      <a:pt x="30" y="96"/>
                    </a:lnTo>
                    <a:lnTo>
                      <a:pt x="40" y="98"/>
                    </a:lnTo>
                    <a:lnTo>
                      <a:pt x="49" y="100"/>
                    </a:lnTo>
                    <a:lnTo>
                      <a:pt x="59" y="98"/>
                    </a:lnTo>
                    <a:lnTo>
                      <a:pt x="69" y="96"/>
                    </a:lnTo>
                    <a:lnTo>
                      <a:pt x="77" y="91"/>
                    </a:lnTo>
                    <a:lnTo>
                      <a:pt x="84" y="84"/>
                    </a:lnTo>
                    <a:lnTo>
                      <a:pt x="91" y="77"/>
                    </a:lnTo>
                    <a:lnTo>
                      <a:pt x="96" y="69"/>
                    </a:lnTo>
                    <a:lnTo>
                      <a:pt x="98" y="60"/>
                    </a:lnTo>
                    <a:lnTo>
                      <a:pt x="99" y="49"/>
                    </a:lnTo>
                    <a:lnTo>
                      <a:pt x="98" y="40"/>
                    </a:lnTo>
                    <a:lnTo>
                      <a:pt x="96" y="30"/>
                    </a:lnTo>
                    <a:lnTo>
                      <a:pt x="91" y="22"/>
                    </a:lnTo>
                    <a:lnTo>
                      <a:pt x="84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585" name="Freeform 90"/>
              <p:cNvSpPr>
                <a:spLocks noChangeArrowheads="1"/>
              </p:cNvSpPr>
              <p:nvPr/>
            </p:nvSpPr>
            <p:spPr bwMode="auto">
              <a:xfrm>
                <a:off x="1310" y="1001"/>
                <a:ext cx="50" cy="50"/>
              </a:xfrm>
              <a:custGeom>
                <a:avLst/>
                <a:gdLst/>
                <a:ahLst/>
                <a:cxnLst>
                  <a:cxn ang="0">
                    <a:pos x="84" y="15"/>
                  </a:cxn>
                  <a:cxn ang="0">
                    <a:pos x="84" y="15"/>
                  </a:cxn>
                  <a:cxn ang="0">
                    <a:pos x="77" y="9"/>
                  </a:cxn>
                  <a:cxn ang="0">
                    <a:pos x="69" y="4"/>
                  </a:cxn>
                  <a:cxn ang="0">
                    <a:pos x="59" y="1"/>
                  </a:cxn>
                  <a:cxn ang="0">
                    <a:pos x="49" y="0"/>
                  </a:cxn>
                  <a:cxn ang="0">
                    <a:pos x="49" y="0"/>
                  </a:cxn>
                  <a:cxn ang="0">
                    <a:pos x="40" y="1"/>
                  </a:cxn>
                  <a:cxn ang="0">
                    <a:pos x="30" y="4"/>
                  </a:cxn>
                  <a:cxn ang="0">
                    <a:pos x="22" y="9"/>
                  </a:cxn>
                  <a:cxn ang="0">
                    <a:pos x="15" y="15"/>
                  </a:cxn>
                  <a:cxn ang="0">
                    <a:pos x="15" y="15"/>
                  </a:cxn>
                  <a:cxn ang="0">
                    <a:pos x="8" y="22"/>
                  </a:cxn>
                  <a:cxn ang="0">
                    <a:pos x="3" y="30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1" y="60"/>
                  </a:cxn>
                  <a:cxn ang="0">
                    <a:pos x="3" y="69"/>
                  </a:cxn>
                  <a:cxn ang="0">
                    <a:pos x="8" y="77"/>
                  </a:cxn>
                  <a:cxn ang="0">
                    <a:pos x="15" y="84"/>
                  </a:cxn>
                  <a:cxn ang="0">
                    <a:pos x="15" y="84"/>
                  </a:cxn>
                  <a:cxn ang="0">
                    <a:pos x="22" y="91"/>
                  </a:cxn>
                  <a:cxn ang="0">
                    <a:pos x="30" y="96"/>
                  </a:cxn>
                  <a:cxn ang="0">
                    <a:pos x="40" y="98"/>
                  </a:cxn>
                  <a:cxn ang="0">
                    <a:pos x="49" y="100"/>
                  </a:cxn>
                  <a:cxn ang="0">
                    <a:pos x="49" y="100"/>
                  </a:cxn>
                  <a:cxn ang="0">
                    <a:pos x="59" y="98"/>
                  </a:cxn>
                  <a:cxn ang="0">
                    <a:pos x="69" y="96"/>
                  </a:cxn>
                  <a:cxn ang="0">
                    <a:pos x="77" y="91"/>
                  </a:cxn>
                  <a:cxn ang="0">
                    <a:pos x="84" y="84"/>
                  </a:cxn>
                  <a:cxn ang="0">
                    <a:pos x="84" y="84"/>
                  </a:cxn>
                  <a:cxn ang="0">
                    <a:pos x="91" y="77"/>
                  </a:cxn>
                  <a:cxn ang="0">
                    <a:pos x="96" y="69"/>
                  </a:cxn>
                  <a:cxn ang="0">
                    <a:pos x="98" y="60"/>
                  </a:cxn>
                  <a:cxn ang="0">
                    <a:pos x="99" y="49"/>
                  </a:cxn>
                  <a:cxn ang="0">
                    <a:pos x="99" y="49"/>
                  </a:cxn>
                  <a:cxn ang="0">
                    <a:pos x="98" y="40"/>
                  </a:cxn>
                  <a:cxn ang="0">
                    <a:pos x="96" y="30"/>
                  </a:cxn>
                  <a:cxn ang="0">
                    <a:pos x="91" y="22"/>
                  </a:cxn>
                  <a:cxn ang="0">
                    <a:pos x="84" y="15"/>
                  </a:cxn>
                  <a:cxn ang="0">
                    <a:pos x="84" y="15"/>
                  </a:cxn>
                </a:cxnLst>
                <a:rect l="0" t="0" r="r" b="b"/>
                <a:pathLst>
                  <a:path w="99" h="100">
                    <a:moveTo>
                      <a:pt x="84" y="15"/>
                    </a:moveTo>
                    <a:lnTo>
                      <a:pt x="84" y="15"/>
                    </a:lnTo>
                    <a:lnTo>
                      <a:pt x="77" y="9"/>
                    </a:lnTo>
                    <a:lnTo>
                      <a:pt x="69" y="4"/>
                    </a:lnTo>
                    <a:lnTo>
                      <a:pt x="59" y="1"/>
                    </a:lnTo>
                    <a:lnTo>
                      <a:pt x="49" y="0"/>
                    </a:lnTo>
                    <a:lnTo>
                      <a:pt x="40" y="1"/>
                    </a:lnTo>
                    <a:lnTo>
                      <a:pt x="30" y="4"/>
                    </a:lnTo>
                    <a:lnTo>
                      <a:pt x="22" y="9"/>
                    </a:lnTo>
                    <a:lnTo>
                      <a:pt x="15" y="15"/>
                    </a:lnTo>
                    <a:lnTo>
                      <a:pt x="8" y="22"/>
                    </a:lnTo>
                    <a:lnTo>
                      <a:pt x="3" y="30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60"/>
                    </a:lnTo>
                    <a:lnTo>
                      <a:pt x="3" y="69"/>
                    </a:lnTo>
                    <a:lnTo>
                      <a:pt x="8" y="77"/>
                    </a:lnTo>
                    <a:lnTo>
                      <a:pt x="15" y="84"/>
                    </a:lnTo>
                    <a:lnTo>
                      <a:pt x="22" y="91"/>
                    </a:lnTo>
                    <a:lnTo>
                      <a:pt x="30" y="96"/>
                    </a:lnTo>
                    <a:lnTo>
                      <a:pt x="40" y="98"/>
                    </a:lnTo>
                    <a:lnTo>
                      <a:pt x="49" y="100"/>
                    </a:lnTo>
                    <a:lnTo>
                      <a:pt x="59" y="98"/>
                    </a:lnTo>
                    <a:lnTo>
                      <a:pt x="69" y="96"/>
                    </a:lnTo>
                    <a:lnTo>
                      <a:pt x="77" y="91"/>
                    </a:lnTo>
                    <a:lnTo>
                      <a:pt x="84" y="84"/>
                    </a:lnTo>
                    <a:lnTo>
                      <a:pt x="91" y="77"/>
                    </a:lnTo>
                    <a:lnTo>
                      <a:pt x="96" y="69"/>
                    </a:lnTo>
                    <a:lnTo>
                      <a:pt x="98" y="60"/>
                    </a:lnTo>
                    <a:lnTo>
                      <a:pt x="99" y="49"/>
                    </a:lnTo>
                    <a:lnTo>
                      <a:pt x="98" y="40"/>
                    </a:lnTo>
                    <a:lnTo>
                      <a:pt x="96" y="30"/>
                    </a:lnTo>
                    <a:lnTo>
                      <a:pt x="91" y="22"/>
                    </a:lnTo>
                    <a:lnTo>
                      <a:pt x="84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586" name="Freeform 91"/>
              <p:cNvSpPr>
                <a:spLocks noChangeArrowheads="1"/>
              </p:cNvSpPr>
              <p:nvPr/>
            </p:nvSpPr>
            <p:spPr bwMode="auto">
              <a:xfrm>
                <a:off x="1310" y="1078"/>
                <a:ext cx="50" cy="50"/>
              </a:xfrm>
              <a:custGeom>
                <a:avLst/>
                <a:gdLst/>
                <a:ahLst/>
                <a:cxnLst>
                  <a:cxn ang="0">
                    <a:pos x="84" y="15"/>
                  </a:cxn>
                  <a:cxn ang="0">
                    <a:pos x="84" y="15"/>
                  </a:cxn>
                  <a:cxn ang="0">
                    <a:pos x="77" y="9"/>
                  </a:cxn>
                  <a:cxn ang="0">
                    <a:pos x="69" y="4"/>
                  </a:cxn>
                  <a:cxn ang="0">
                    <a:pos x="59" y="1"/>
                  </a:cxn>
                  <a:cxn ang="0">
                    <a:pos x="49" y="0"/>
                  </a:cxn>
                  <a:cxn ang="0">
                    <a:pos x="49" y="0"/>
                  </a:cxn>
                  <a:cxn ang="0">
                    <a:pos x="40" y="1"/>
                  </a:cxn>
                  <a:cxn ang="0">
                    <a:pos x="30" y="4"/>
                  </a:cxn>
                  <a:cxn ang="0">
                    <a:pos x="22" y="9"/>
                  </a:cxn>
                  <a:cxn ang="0">
                    <a:pos x="15" y="15"/>
                  </a:cxn>
                  <a:cxn ang="0">
                    <a:pos x="15" y="15"/>
                  </a:cxn>
                  <a:cxn ang="0">
                    <a:pos x="8" y="23"/>
                  </a:cxn>
                  <a:cxn ang="0">
                    <a:pos x="3" y="31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1" y="59"/>
                  </a:cxn>
                  <a:cxn ang="0">
                    <a:pos x="3" y="69"/>
                  </a:cxn>
                  <a:cxn ang="0">
                    <a:pos x="8" y="77"/>
                  </a:cxn>
                  <a:cxn ang="0">
                    <a:pos x="15" y="84"/>
                  </a:cxn>
                  <a:cxn ang="0">
                    <a:pos x="15" y="84"/>
                  </a:cxn>
                  <a:cxn ang="0">
                    <a:pos x="22" y="91"/>
                  </a:cxn>
                  <a:cxn ang="0">
                    <a:pos x="30" y="96"/>
                  </a:cxn>
                  <a:cxn ang="0">
                    <a:pos x="40" y="98"/>
                  </a:cxn>
                  <a:cxn ang="0">
                    <a:pos x="49" y="99"/>
                  </a:cxn>
                  <a:cxn ang="0">
                    <a:pos x="49" y="99"/>
                  </a:cxn>
                  <a:cxn ang="0">
                    <a:pos x="59" y="98"/>
                  </a:cxn>
                  <a:cxn ang="0">
                    <a:pos x="69" y="96"/>
                  </a:cxn>
                  <a:cxn ang="0">
                    <a:pos x="77" y="91"/>
                  </a:cxn>
                  <a:cxn ang="0">
                    <a:pos x="84" y="84"/>
                  </a:cxn>
                  <a:cxn ang="0">
                    <a:pos x="84" y="84"/>
                  </a:cxn>
                  <a:cxn ang="0">
                    <a:pos x="91" y="77"/>
                  </a:cxn>
                  <a:cxn ang="0">
                    <a:pos x="96" y="69"/>
                  </a:cxn>
                  <a:cxn ang="0">
                    <a:pos x="98" y="59"/>
                  </a:cxn>
                  <a:cxn ang="0">
                    <a:pos x="99" y="49"/>
                  </a:cxn>
                  <a:cxn ang="0">
                    <a:pos x="99" y="49"/>
                  </a:cxn>
                  <a:cxn ang="0">
                    <a:pos x="98" y="40"/>
                  </a:cxn>
                  <a:cxn ang="0">
                    <a:pos x="96" y="31"/>
                  </a:cxn>
                  <a:cxn ang="0">
                    <a:pos x="91" y="23"/>
                  </a:cxn>
                  <a:cxn ang="0">
                    <a:pos x="84" y="15"/>
                  </a:cxn>
                  <a:cxn ang="0">
                    <a:pos x="84" y="15"/>
                  </a:cxn>
                </a:cxnLst>
                <a:rect l="0" t="0" r="r" b="b"/>
                <a:pathLst>
                  <a:path w="99" h="99">
                    <a:moveTo>
                      <a:pt x="84" y="15"/>
                    </a:moveTo>
                    <a:lnTo>
                      <a:pt x="84" y="15"/>
                    </a:lnTo>
                    <a:lnTo>
                      <a:pt x="77" y="9"/>
                    </a:lnTo>
                    <a:lnTo>
                      <a:pt x="69" y="4"/>
                    </a:lnTo>
                    <a:lnTo>
                      <a:pt x="59" y="1"/>
                    </a:lnTo>
                    <a:lnTo>
                      <a:pt x="49" y="0"/>
                    </a:lnTo>
                    <a:lnTo>
                      <a:pt x="40" y="1"/>
                    </a:lnTo>
                    <a:lnTo>
                      <a:pt x="30" y="4"/>
                    </a:lnTo>
                    <a:lnTo>
                      <a:pt x="22" y="9"/>
                    </a:lnTo>
                    <a:lnTo>
                      <a:pt x="15" y="15"/>
                    </a:lnTo>
                    <a:lnTo>
                      <a:pt x="8" y="23"/>
                    </a:lnTo>
                    <a:lnTo>
                      <a:pt x="3" y="31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59"/>
                    </a:lnTo>
                    <a:lnTo>
                      <a:pt x="3" y="69"/>
                    </a:lnTo>
                    <a:lnTo>
                      <a:pt x="8" y="77"/>
                    </a:lnTo>
                    <a:lnTo>
                      <a:pt x="15" y="84"/>
                    </a:lnTo>
                    <a:lnTo>
                      <a:pt x="22" y="91"/>
                    </a:lnTo>
                    <a:lnTo>
                      <a:pt x="30" y="96"/>
                    </a:lnTo>
                    <a:lnTo>
                      <a:pt x="40" y="98"/>
                    </a:lnTo>
                    <a:lnTo>
                      <a:pt x="49" y="99"/>
                    </a:lnTo>
                    <a:lnTo>
                      <a:pt x="59" y="98"/>
                    </a:lnTo>
                    <a:lnTo>
                      <a:pt x="69" y="96"/>
                    </a:lnTo>
                    <a:lnTo>
                      <a:pt x="77" y="91"/>
                    </a:lnTo>
                    <a:lnTo>
                      <a:pt x="84" y="84"/>
                    </a:lnTo>
                    <a:lnTo>
                      <a:pt x="91" y="77"/>
                    </a:lnTo>
                    <a:lnTo>
                      <a:pt x="96" y="69"/>
                    </a:lnTo>
                    <a:lnTo>
                      <a:pt x="98" y="59"/>
                    </a:lnTo>
                    <a:lnTo>
                      <a:pt x="99" y="49"/>
                    </a:lnTo>
                    <a:lnTo>
                      <a:pt x="98" y="40"/>
                    </a:lnTo>
                    <a:lnTo>
                      <a:pt x="96" y="31"/>
                    </a:lnTo>
                    <a:lnTo>
                      <a:pt x="91" y="23"/>
                    </a:lnTo>
                    <a:lnTo>
                      <a:pt x="84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587" name="Freeform 92"/>
              <p:cNvSpPr>
                <a:spLocks noChangeArrowheads="1"/>
              </p:cNvSpPr>
              <p:nvPr/>
            </p:nvSpPr>
            <p:spPr bwMode="auto">
              <a:xfrm>
                <a:off x="1079" y="1155"/>
                <a:ext cx="50" cy="50"/>
              </a:xfrm>
              <a:custGeom>
                <a:avLst/>
                <a:gdLst/>
                <a:ahLst/>
                <a:cxnLst>
                  <a:cxn ang="0">
                    <a:pos x="85" y="15"/>
                  </a:cxn>
                  <a:cxn ang="0">
                    <a:pos x="85" y="15"/>
                  </a:cxn>
                  <a:cxn ang="0">
                    <a:pos x="78" y="9"/>
                  </a:cxn>
                  <a:cxn ang="0">
                    <a:pos x="70" y="4"/>
                  </a:cxn>
                  <a:cxn ang="0">
                    <a:pos x="60" y="1"/>
                  </a:cxn>
                  <a:cxn ang="0">
                    <a:pos x="50" y="0"/>
                  </a:cxn>
                  <a:cxn ang="0">
                    <a:pos x="50" y="0"/>
                  </a:cxn>
                  <a:cxn ang="0">
                    <a:pos x="40" y="1"/>
                  </a:cxn>
                  <a:cxn ang="0">
                    <a:pos x="32" y="4"/>
                  </a:cxn>
                  <a:cxn ang="0">
                    <a:pos x="24" y="9"/>
                  </a:cxn>
                  <a:cxn ang="0">
                    <a:pos x="16" y="15"/>
                  </a:cxn>
                  <a:cxn ang="0">
                    <a:pos x="16" y="15"/>
                  </a:cxn>
                  <a:cxn ang="0">
                    <a:pos x="10" y="23"/>
                  </a:cxn>
                  <a:cxn ang="0">
                    <a:pos x="5" y="31"/>
                  </a:cxn>
                  <a:cxn ang="0">
                    <a:pos x="2" y="39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2" y="59"/>
                  </a:cxn>
                  <a:cxn ang="0">
                    <a:pos x="5" y="69"/>
                  </a:cxn>
                  <a:cxn ang="0">
                    <a:pos x="10" y="77"/>
                  </a:cxn>
                  <a:cxn ang="0">
                    <a:pos x="16" y="84"/>
                  </a:cxn>
                  <a:cxn ang="0">
                    <a:pos x="16" y="84"/>
                  </a:cxn>
                  <a:cxn ang="0">
                    <a:pos x="24" y="91"/>
                  </a:cxn>
                  <a:cxn ang="0">
                    <a:pos x="32" y="96"/>
                  </a:cxn>
                  <a:cxn ang="0">
                    <a:pos x="40" y="99"/>
                  </a:cxn>
                  <a:cxn ang="0">
                    <a:pos x="50" y="99"/>
                  </a:cxn>
                  <a:cxn ang="0">
                    <a:pos x="50" y="99"/>
                  </a:cxn>
                  <a:cxn ang="0">
                    <a:pos x="60" y="99"/>
                  </a:cxn>
                  <a:cxn ang="0">
                    <a:pos x="70" y="96"/>
                  </a:cxn>
                  <a:cxn ang="0">
                    <a:pos x="78" y="91"/>
                  </a:cxn>
                  <a:cxn ang="0">
                    <a:pos x="85" y="84"/>
                  </a:cxn>
                  <a:cxn ang="0">
                    <a:pos x="85" y="84"/>
                  </a:cxn>
                  <a:cxn ang="0">
                    <a:pos x="92" y="77"/>
                  </a:cxn>
                  <a:cxn ang="0">
                    <a:pos x="97" y="69"/>
                  </a:cxn>
                  <a:cxn ang="0">
                    <a:pos x="100" y="59"/>
                  </a:cxn>
                  <a:cxn ang="0">
                    <a:pos x="102" y="49"/>
                  </a:cxn>
                  <a:cxn ang="0">
                    <a:pos x="102" y="49"/>
                  </a:cxn>
                  <a:cxn ang="0">
                    <a:pos x="100" y="39"/>
                  </a:cxn>
                  <a:cxn ang="0">
                    <a:pos x="97" y="31"/>
                  </a:cxn>
                  <a:cxn ang="0">
                    <a:pos x="92" y="23"/>
                  </a:cxn>
                  <a:cxn ang="0">
                    <a:pos x="85" y="15"/>
                  </a:cxn>
                  <a:cxn ang="0">
                    <a:pos x="85" y="15"/>
                  </a:cxn>
                </a:cxnLst>
                <a:rect l="0" t="0" r="r" b="b"/>
                <a:pathLst>
                  <a:path w="102" h="99">
                    <a:moveTo>
                      <a:pt x="85" y="15"/>
                    </a:moveTo>
                    <a:lnTo>
                      <a:pt x="85" y="15"/>
                    </a:lnTo>
                    <a:lnTo>
                      <a:pt x="78" y="9"/>
                    </a:lnTo>
                    <a:lnTo>
                      <a:pt x="70" y="4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2" y="4"/>
                    </a:lnTo>
                    <a:lnTo>
                      <a:pt x="24" y="9"/>
                    </a:lnTo>
                    <a:lnTo>
                      <a:pt x="16" y="15"/>
                    </a:lnTo>
                    <a:lnTo>
                      <a:pt x="10" y="23"/>
                    </a:lnTo>
                    <a:lnTo>
                      <a:pt x="5" y="31"/>
                    </a:lnTo>
                    <a:lnTo>
                      <a:pt x="2" y="39"/>
                    </a:lnTo>
                    <a:lnTo>
                      <a:pt x="0" y="49"/>
                    </a:lnTo>
                    <a:lnTo>
                      <a:pt x="2" y="59"/>
                    </a:lnTo>
                    <a:lnTo>
                      <a:pt x="5" y="69"/>
                    </a:lnTo>
                    <a:lnTo>
                      <a:pt x="10" y="77"/>
                    </a:lnTo>
                    <a:lnTo>
                      <a:pt x="16" y="84"/>
                    </a:lnTo>
                    <a:lnTo>
                      <a:pt x="24" y="91"/>
                    </a:lnTo>
                    <a:lnTo>
                      <a:pt x="32" y="96"/>
                    </a:lnTo>
                    <a:lnTo>
                      <a:pt x="40" y="99"/>
                    </a:lnTo>
                    <a:lnTo>
                      <a:pt x="50" y="99"/>
                    </a:lnTo>
                    <a:lnTo>
                      <a:pt x="60" y="99"/>
                    </a:lnTo>
                    <a:lnTo>
                      <a:pt x="70" y="96"/>
                    </a:lnTo>
                    <a:lnTo>
                      <a:pt x="78" y="91"/>
                    </a:lnTo>
                    <a:lnTo>
                      <a:pt x="85" y="84"/>
                    </a:lnTo>
                    <a:lnTo>
                      <a:pt x="92" y="77"/>
                    </a:lnTo>
                    <a:lnTo>
                      <a:pt x="97" y="69"/>
                    </a:lnTo>
                    <a:lnTo>
                      <a:pt x="100" y="59"/>
                    </a:lnTo>
                    <a:lnTo>
                      <a:pt x="102" y="49"/>
                    </a:lnTo>
                    <a:lnTo>
                      <a:pt x="100" y="39"/>
                    </a:lnTo>
                    <a:lnTo>
                      <a:pt x="97" y="31"/>
                    </a:lnTo>
                    <a:lnTo>
                      <a:pt x="92" y="23"/>
                    </a:lnTo>
                    <a:lnTo>
                      <a:pt x="85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588" name="Freeform 93"/>
              <p:cNvSpPr>
                <a:spLocks noChangeArrowheads="1"/>
              </p:cNvSpPr>
              <p:nvPr/>
            </p:nvSpPr>
            <p:spPr bwMode="auto">
              <a:xfrm>
                <a:off x="1079" y="1232"/>
                <a:ext cx="50" cy="50"/>
              </a:xfrm>
              <a:custGeom>
                <a:avLst/>
                <a:gdLst/>
                <a:ahLst/>
                <a:cxnLst>
                  <a:cxn ang="0">
                    <a:pos x="85" y="16"/>
                  </a:cxn>
                  <a:cxn ang="0">
                    <a:pos x="85" y="16"/>
                  </a:cxn>
                  <a:cxn ang="0">
                    <a:pos x="78" y="10"/>
                  </a:cxn>
                  <a:cxn ang="0">
                    <a:pos x="70" y="5"/>
                  </a:cxn>
                  <a:cxn ang="0">
                    <a:pos x="60" y="2"/>
                  </a:cxn>
                  <a:cxn ang="0">
                    <a:pos x="50" y="0"/>
                  </a:cxn>
                  <a:cxn ang="0">
                    <a:pos x="50" y="0"/>
                  </a:cxn>
                  <a:cxn ang="0">
                    <a:pos x="40" y="2"/>
                  </a:cxn>
                  <a:cxn ang="0">
                    <a:pos x="32" y="5"/>
                  </a:cxn>
                  <a:cxn ang="0">
                    <a:pos x="24" y="10"/>
                  </a:cxn>
                  <a:cxn ang="0">
                    <a:pos x="16" y="16"/>
                  </a:cxn>
                  <a:cxn ang="0">
                    <a:pos x="16" y="16"/>
                  </a:cxn>
                  <a:cxn ang="0">
                    <a:pos x="10" y="24"/>
                  </a:cxn>
                  <a:cxn ang="0">
                    <a:pos x="5" y="32"/>
                  </a:cxn>
                  <a:cxn ang="0">
                    <a:pos x="2" y="40"/>
                  </a:cxn>
                  <a:cxn ang="0">
                    <a:pos x="0" y="50"/>
                  </a:cxn>
                  <a:cxn ang="0">
                    <a:pos x="0" y="50"/>
                  </a:cxn>
                  <a:cxn ang="0">
                    <a:pos x="2" y="60"/>
                  </a:cxn>
                  <a:cxn ang="0">
                    <a:pos x="5" y="70"/>
                  </a:cxn>
                  <a:cxn ang="0">
                    <a:pos x="10" y="78"/>
                  </a:cxn>
                  <a:cxn ang="0">
                    <a:pos x="16" y="85"/>
                  </a:cxn>
                  <a:cxn ang="0">
                    <a:pos x="16" y="85"/>
                  </a:cxn>
                  <a:cxn ang="0">
                    <a:pos x="24" y="92"/>
                  </a:cxn>
                  <a:cxn ang="0">
                    <a:pos x="32" y="97"/>
                  </a:cxn>
                  <a:cxn ang="0">
                    <a:pos x="40" y="100"/>
                  </a:cxn>
                  <a:cxn ang="0">
                    <a:pos x="50" y="100"/>
                  </a:cxn>
                  <a:cxn ang="0">
                    <a:pos x="50" y="100"/>
                  </a:cxn>
                  <a:cxn ang="0">
                    <a:pos x="60" y="100"/>
                  </a:cxn>
                  <a:cxn ang="0">
                    <a:pos x="70" y="97"/>
                  </a:cxn>
                  <a:cxn ang="0">
                    <a:pos x="78" y="92"/>
                  </a:cxn>
                  <a:cxn ang="0">
                    <a:pos x="85" y="85"/>
                  </a:cxn>
                  <a:cxn ang="0">
                    <a:pos x="85" y="85"/>
                  </a:cxn>
                  <a:cxn ang="0">
                    <a:pos x="92" y="78"/>
                  </a:cxn>
                  <a:cxn ang="0">
                    <a:pos x="97" y="70"/>
                  </a:cxn>
                  <a:cxn ang="0">
                    <a:pos x="100" y="60"/>
                  </a:cxn>
                  <a:cxn ang="0">
                    <a:pos x="102" y="50"/>
                  </a:cxn>
                  <a:cxn ang="0">
                    <a:pos x="102" y="50"/>
                  </a:cxn>
                  <a:cxn ang="0">
                    <a:pos x="100" y="40"/>
                  </a:cxn>
                  <a:cxn ang="0">
                    <a:pos x="97" y="32"/>
                  </a:cxn>
                  <a:cxn ang="0">
                    <a:pos x="92" y="24"/>
                  </a:cxn>
                  <a:cxn ang="0">
                    <a:pos x="85" y="16"/>
                  </a:cxn>
                  <a:cxn ang="0">
                    <a:pos x="85" y="16"/>
                  </a:cxn>
                </a:cxnLst>
                <a:rect l="0" t="0" r="r" b="b"/>
                <a:pathLst>
                  <a:path w="102" h="100">
                    <a:moveTo>
                      <a:pt x="85" y="16"/>
                    </a:moveTo>
                    <a:lnTo>
                      <a:pt x="85" y="16"/>
                    </a:lnTo>
                    <a:lnTo>
                      <a:pt x="78" y="10"/>
                    </a:lnTo>
                    <a:lnTo>
                      <a:pt x="70" y="5"/>
                    </a:lnTo>
                    <a:lnTo>
                      <a:pt x="60" y="2"/>
                    </a:lnTo>
                    <a:lnTo>
                      <a:pt x="50" y="0"/>
                    </a:lnTo>
                    <a:lnTo>
                      <a:pt x="40" y="2"/>
                    </a:lnTo>
                    <a:lnTo>
                      <a:pt x="32" y="5"/>
                    </a:lnTo>
                    <a:lnTo>
                      <a:pt x="24" y="10"/>
                    </a:lnTo>
                    <a:lnTo>
                      <a:pt x="16" y="16"/>
                    </a:lnTo>
                    <a:lnTo>
                      <a:pt x="10" y="24"/>
                    </a:lnTo>
                    <a:lnTo>
                      <a:pt x="5" y="32"/>
                    </a:lnTo>
                    <a:lnTo>
                      <a:pt x="2" y="40"/>
                    </a:lnTo>
                    <a:lnTo>
                      <a:pt x="0" y="50"/>
                    </a:lnTo>
                    <a:lnTo>
                      <a:pt x="2" y="60"/>
                    </a:lnTo>
                    <a:lnTo>
                      <a:pt x="5" y="70"/>
                    </a:lnTo>
                    <a:lnTo>
                      <a:pt x="10" y="78"/>
                    </a:lnTo>
                    <a:lnTo>
                      <a:pt x="16" y="85"/>
                    </a:lnTo>
                    <a:lnTo>
                      <a:pt x="24" y="92"/>
                    </a:lnTo>
                    <a:lnTo>
                      <a:pt x="32" y="97"/>
                    </a:lnTo>
                    <a:lnTo>
                      <a:pt x="40" y="100"/>
                    </a:lnTo>
                    <a:lnTo>
                      <a:pt x="50" y="100"/>
                    </a:lnTo>
                    <a:lnTo>
                      <a:pt x="60" y="100"/>
                    </a:lnTo>
                    <a:lnTo>
                      <a:pt x="70" y="97"/>
                    </a:lnTo>
                    <a:lnTo>
                      <a:pt x="78" y="92"/>
                    </a:lnTo>
                    <a:lnTo>
                      <a:pt x="85" y="85"/>
                    </a:lnTo>
                    <a:lnTo>
                      <a:pt x="92" y="78"/>
                    </a:lnTo>
                    <a:lnTo>
                      <a:pt x="97" y="70"/>
                    </a:lnTo>
                    <a:lnTo>
                      <a:pt x="100" y="60"/>
                    </a:lnTo>
                    <a:lnTo>
                      <a:pt x="102" y="50"/>
                    </a:lnTo>
                    <a:lnTo>
                      <a:pt x="100" y="40"/>
                    </a:lnTo>
                    <a:lnTo>
                      <a:pt x="97" y="32"/>
                    </a:lnTo>
                    <a:lnTo>
                      <a:pt x="92" y="24"/>
                    </a:lnTo>
                    <a:lnTo>
                      <a:pt x="85" y="16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589" name="Freeform 94"/>
              <p:cNvSpPr>
                <a:spLocks noChangeArrowheads="1"/>
              </p:cNvSpPr>
              <p:nvPr/>
            </p:nvSpPr>
            <p:spPr bwMode="auto">
              <a:xfrm>
                <a:off x="1079" y="1309"/>
                <a:ext cx="50" cy="50"/>
              </a:xfrm>
              <a:custGeom>
                <a:avLst/>
                <a:gdLst/>
                <a:ahLst/>
                <a:cxnLst>
                  <a:cxn ang="0">
                    <a:pos x="85" y="16"/>
                  </a:cxn>
                  <a:cxn ang="0">
                    <a:pos x="85" y="16"/>
                  </a:cxn>
                  <a:cxn ang="0">
                    <a:pos x="78" y="10"/>
                  </a:cxn>
                  <a:cxn ang="0">
                    <a:pos x="70" y="5"/>
                  </a:cxn>
                  <a:cxn ang="0">
                    <a:pos x="60" y="2"/>
                  </a:cxn>
                  <a:cxn ang="0">
                    <a:pos x="50" y="0"/>
                  </a:cxn>
                  <a:cxn ang="0">
                    <a:pos x="50" y="0"/>
                  </a:cxn>
                  <a:cxn ang="0">
                    <a:pos x="40" y="2"/>
                  </a:cxn>
                  <a:cxn ang="0">
                    <a:pos x="32" y="5"/>
                  </a:cxn>
                  <a:cxn ang="0">
                    <a:pos x="24" y="10"/>
                  </a:cxn>
                  <a:cxn ang="0">
                    <a:pos x="16" y="16"/>
                  </a:cxn>
                  <a:cxn ang="0">
                    <a:pos x="16" y="16"/>
                  </a:cxn>
                  <a:cxn ang="0">
                    <a:pos x="10" y="24"/>
                  </a:cxn>
                  <a:cxn ang="0">
                    <a:pos x="5" y="32"/>
                  </a:cxn>
                  <a:cxn ang="0">
                    <a:pos x="2" y="40"/>
                  </a:cxn>
                  <a:cxn ang="0">
                    <a:pos x="0" y="50"/>
                  </a:cxn>
                  <a:cxn ang="0">
                    <a:pos x="0" y="50"/>
                  </a:cxn>
                  <a:cxn ang="0">
                    <a:pos x="2" y="60"/>
                  </a:cxn>
                  <a:cxn ang="0">
                    <a:pos x="5" y="70"/>
                  </a:cxn>
                  <a:cxn ang="0">
                    <a:pos x="10" y="78"/>
                  </a:cxn>
                  <a:cxn ang="0">
                    <a:pos x="16" y="85"/>
                  </a:cxn>
                  <a:cxn ang="0">
                    <a:pos x="16" y="85"/>
                  </a:cxn>
                  <a:cxn ang="0">
                    <a:pos x="24" y="92"/>
                  </a:cxn>
                  <a:cxn ang="0">
                    <a:pos x="32" y="97"/>
                  </a:cxn>
                  <a:cxn ang="0">
                    <a:pos x="40" y="100"/>
                  </a:cxn>
                  <a:cxn ang="0">
                    <a:pos x="50" y="101"/>
                  </a:cxn>
                  <a:cxn ang="0">
                    <a:pos x="50" y="101"/>
                  </a:cxn>
                  <a:cxn ang="0">
                    <a:pos x="60" y="100"/>
                  </a:cxn>
                  <a:cxn ang="0">
                    <a:pos x="70" y="97"/>
                  </a:cxn>
                  <a:cxn ang="0">
                    <a:pos x="78" y="92"/>
                  </a:cxn>
                  <a:cxn ang="0">
                    <a:pos x="85" y="85"/>
                  </a:cxn>
                  <a:cxn ang="0">
                    <a:pos x="85" y="85"/>
                  </a:cxn>
                  <a:cxn ang="0">
                    <a:pos x="92" y="78"/>
                  </a:cxn>
                  <a:cxn ang="0">
                    <a:pos x="97" y="70"/>
                  </a:cxn>
                  <a:cxn ang="0">
                    <a:pos x="100" y="60"/>
                  </a:cxn>
                  <a:cxn ang="0">
                    <a:pos x="102" y="50"/>
                  </a:cxn>
                  <a:cxn ang="0">
                    <a:pos x="102" y="50"/>
                  </a:cxn>
                  <a:cxn ang="0">
                    <a:pos x="100" y="40"/>
                  </a:cxn>
                  <a:cxn ang="0">
                    <a:pos x="97" y="32"/>
                  </a:cxn>
                  <a:cxn ang="0">
                    <a:pos x="92" y="24"/>
                  </a:cxn>
                  <a:cxn ang="0">
                    <a:pos x="85" y="16"/>
                  </a:cxn>
                  <a:cxn ang="0">
                    <a:pos x="85" y="16"/>
                  </a:cxn>
                </a:cxnLst>
                <a:rect l="0" t="0" r="r" b="b"/>
                <a:pathLst>
                  <a:path w="102" h="101">
                    <a:moveTo>
                      <a:pt x="85" y="16"/>
                    </a:moveTo>
                    <a:lnTo>
                      <a:pt x="85" y="16"/>
                    </a:lnTo>
                    <a:lnTo>
                      <a:pt x="78" y="10"/>
                    </a:lnTo>
                    <a:lnTo>
                      <a:pt x="70" y="5"/>
                    </a:lnTo>
                    <a:lnTo>
                      <a:pt x="60" y="2"/>
                    </a:lnTo>
                    <a:lnTo>
                      <a:pt x="50" y="0"/>
                    </a:lnTo>
                    <a:lnTo>
                      <a:pt x="40" y="2"/>
                    </a:lnTo>
                    <a:lnTo>
                      <a:pt x="32" y="5"/>
                    </a:lnTo>
                    <a:lnTo>
                      <a:pt x="24" y="10"/>
                    </a:lnTo>
                    <a:lnTo>
                      <a:pt x="16" y="16"/>
                    </a:lnTo>
                    <a:lnTo>
                      <a:pt x="10" y="24"/>
                    </a:lnTo>
                    <a:lnTo>
                      <a:pt x="5" y="32"/>
                    </a:lnTo>
                    <a:lnTo>
                      <a:pt x="2" y="40"/>
                    </a:lnTo>
                    <a:lnTo>
                      <a:pt x="0" y="50"/>
                    </a:lnTo>
                    <a:lnTo>
                      <a:pt x="2" y="60"/>
                    </a:lnTo>
                    <a:lnTo>
                      <a:pt x="5" y="70"/>
                    </a:lnTo>
                    <a:lnTo>
                      <a:pt x="10" y="78"/>
                    </a:lnTo>
                    <a:lnTo>
                      <a:pt x="16" y="85"/>
                    </a:lnTo>
                    <a:lnTo>
                      <a:pt x="24" y="92"/>
                    </a:lnTo>
                    <a:lnTo>
                      <a:pt x="32" y="97"/>
                    </a:lnTo>
                    <a:lnTo>
                      <a:pt x="40" y="100"/>
                    </a:lnTo>
                    <a:lnTo>
                      <a:pt x="50" y="101"/>
                    </a:lnTo>
                    <a:lnTo>
                      <a:pt x="60" y="100"/>
                    </a:lnTo>
                    <a:lnTo>
                      <a:pt x="70" y="97"/>
                    </a:lnTo>
                    <a:lnTo>
                      <a:pt x="78" y="92"/>
                    </a:lnTo>
                    <a:lnTo>
                      <a:pt x="85" y="85"/>
                    </a:lnTo>
                    <a:lnTo>
                      <a:pt x="92" y="78"/>
                    </a:lnTo>
                    <a:lnTo>
                      <a:pt x="97" y="70"/>
                    </a:lnTo>
                    <a:lnTo>
                      <a:pt x="100" y="60"/>
                    </a:lnTo>
                    <a:lnTo>
                      <a:pt x="102" y="50"/>
                    </a:lnTo>
                    <a:lnTo>
                      <a:pt x="100" y="40"/>
                    </a:lnTo>
                    <a:lnTo>
                      <a:pt x="97" y="32"/>
                    </a:lnTo>
                    <a:lnTo>
                      <a:pt x="92" y="24"/>
                    </a:lnTo>
                    <a:lnTo>
                      <a:pt x="85" y="16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590" name="Freeform 95"/>
              <p:cNvSpPr>
                <a:spLocks noChangeArrowheads="1"/>
              </p:cNvSpPr>
              <p:nvPr/>
            </p:nvSpPr>
            <p:spPr bwMode="auto">
              <a:xfrm>
                <a:off x="1156" y="1155"/>
                <a:ext cx="50" cy="50"/>
              </a:xfrm>
              <a:custGeom>
                <a:avLst/>
                <a:gdLst/>
                <a:ahLst/>
                <a:cxnLst>
                  <a:cxn ang="0">
                    <a:pos x="85" y="15"/>
                  </a:cxn>
                  <a:cxn ang="0">
                    <a:pos x="85" y="15"/>
                  </a:cxn>
                  <a:cxn ang="0">
                    <a:pos x="78" y="9"/>
                  </a:cxn>
                  <a:cxn ang="0">
                    <a:pos x="70" y="4"/>
                  </a:cxn>
                  <a:cxn ang="0">
                    <a:pos x="62" y="1"/>
                  </a:cxn>
                  <a:cxn ang="0">
                    <a:pos x="50" y="0"/>
                  </a:cxn>
                  <a:cxn ang="0">
                    <a:pos x="50" y="0"/>
                  </a:cxn>
                  <a:cxn ang="0">
                    <a:pos x="42" y="1"/>
                  </a:cxn>
                  <a:cxn ang="0">
                    <a:pos x="32" y="4"/>
                  </a:cxn>
                  <a:cxn ang="0">
                    <a:pos x="24" y="9"/>
                  </a:cxn>
                  <a:cxn ang="0">
                    <a:pos x="17" y="15"/>
                  </a:cxn>
                  <a:cxn ang="0">
                    <a:pos x="17" y="15"/>
                  </a:cxn>
                  <a:cxn ang="0">
                    <a:pos x="10" y="23"/>
                  </a:cxn>
                  <a:cxn ang="0">
                    <a:pos x="5" y="31"/>
                  </a:cxn>
                  <a:cxn ang="0">
                    <a:pos x="2" y="39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2" y="59"/>
                  </a:cxn>
                  <a:cxn ang="0">
                    <a:pos x="5" y="69"/>
                  </a:cxn>
                  <a:cxn ang="0">
                    <a:pos x="10" y="77"/>
                  </a:cxn>
                  <a:cxn ang="0">
                    <a:pos x="17" y="84"/>
                  </a:cxn>
                  <a:cxn ang="0">
                    <a:pos x="17" y="84"/>
                  </a:cxn>
                  <a:cxn ang="0">
                    <a:pos x="24" y="91"/>
                  </a:cxn>
                  <a:cxn ang="0">
                    <a:pos x="32" y="96"/>
                  </a:cxn>
                  <a:cxn ang="0">
                    <a:pos x="42" y="99"/>
                  </a:cxn>
                  <a:cxn ang="0">
                    <a:pos x="50" y="99"/>
                  </a:cxn>
                  <a:cxn ang="0">
                    <a:pos x="50" y="99"/>
                  </a:cxn>
                  <a:cxn ang="0">
                    <a:pos x="62" y="99"/>
                  </a:cxn>
                  <a:cxn ang="0">
                    <a:pos x="70" y="96"/>
                  </a:cxn>
                  <a:cxn ang="0">
                    <a:pos x="78" y="91"/>
                  </a:cxn>
                  <a:cxn ang="0">
                    <a:pos x="85" y="84"/>
                  </a:cxn>
                  <a:cxn ang="0">
                    <a:pos x="85" y="84"/>
                  </a:cxn>
                  <a:cxn ang="0">
                    <a:pos x="92" y="77"/>
                  </a:cxn>
                  <a:cxn ang="0">
                    <a:pos x="97" y="69"/>
                  </a:cxn>
                  <a:cxn ang="0">
                    <a:pos x="100" y="59"/>
                  </a:cxn>
                  <a:cxn ang="0">
                    <a:pos x="102" y="49"/>
                  </a:cxn>
                  <a:cxn ang="0">
                    <a:pos x="102" y="49"/>
                  </a:cxn>
                  <a:cxn ang="0">
                    <a:pos x="100" y="39"/>
                  </a:cxn>
                  <a:cxn ang="0">
                    <a:pos x="97" y="31"/>
                  </a:cxn>
                  <a:cxn ang="0">
                    <a:pos x="92" y="23"/>
                  </a:cxn>
                  <a:cxn ang="0">
                    <a:pos x="85" y="15"/>
                  </a:cxn>
                  <a:cxn ang="0">
                    <a:pos x="85" y="15"/>
                  </a:cxn>
                </a:cxnLst>
                <a:rect l="0" t="0" r="r" b="b"/>
                <a:pathLst>
                  <a:path w="102" h="99">
                    <a:moveTo>
                      <a:pt x="85" y="15"/>
                    </a:moveTo>
                    <a:lnTo>
                      <a:pt x="85" y="15"/>
                    </a:lnTo>
                    <a:lnTo>
                      <a:pt x="78" y="9"/>
                    </a:lnTo>
                    <a:lnTo>
                      <a:pt x="70" y="4"/>
                    </a:lnTo>
                    <a:lnTo>
                      <a:pt x="62" y="1"/>
                    </a:lnTo>
                    <a:lnTo>
                      <a:pt x="50" y="0"/>
                    </a:lnTo>
                    <a:lnTo>
                      <a:pt x="42" y="1"/>
                    </a:lnTo>
                    <a:lnTo>
                      <a:pt x="32" y="4"/>
                    </a:lnTo>
                    <a:lnTo>
                      <a:pt x="24" y="9"/>
                    </a:lnTo>
                    <a:lnTo>
                      <a:pt x="17" y="15"/>
                    </a:lnTo>
                    <a:lnTo>
                      <a:pt x="10" y="23"/>
                    </a:lnTo>
                    <a:lnTo>
                      <a:pt x="5" y="31"/>
                    </a:lnTo>
                    <a:lnTo>
                      <a:pt x="2" y="39"/>
                    </a:lnTo>
                    <a:lnTo>
                      <a:pt x="0" y="49"/>
                    </a:lnTo>
                    <a:lnTo>
                      <a:pt x="2" y="59"/>
                    </a:lnTo>
                    <a:lnTo>
                      <a:pt x="5" y="69"/>
                    </a:lnTo>
                    <a:lnTo>
                      <a:pt x="10" y="77"/>
                    </a:lnTo>
                    <a:lnTo>
                      <a:pt x="17" y="84"/>
                    </a:lnTo>
                    <a:lnTo>
                      <a:pt x="24" y="91"/>
                    </a:lnTo>
                    <a:lnTo>
                      <a:pt x="32" y="96"/>
                    </a:lnTo>
                    <a:lnTo>
                      <a:pt x="42" y="99"/>
                    </a:lnTo>
                    <a:lnTo>
                      <a:pt x="50" y="99"/>
                    </a:lnTo>
                    <a:lnTo>
                      <a:pt x="62" y="99"/>
                    </a:lnTo>
                    <a:lnTo>
                      <a:pt x="70" y="96"/>
                    </a:lnTo>
                    <a:lnTo>
                      <a:pt x="78" y="91"/>
                    </a:lnTo>
                    <a:lnTo>
                      <a:pt x="85" y="84"/>
                    </a:lnTo>
                    <a:lnTo>
                      <a:pt x="92" y="77"/>
                    </a:lnTo>
                    <a:lnTo>
                      <a:pt x="97" y="69"/>
                    </a:lnTo>
                    <a:lnTo>
                      <a:pt x="100" y="59"/>
                    </a:lnTo>
                    <a:lnTo>
                      <a:pt x="102" y="49"/>
                    </a:lnTo>
                    <a:lnTo>
                      <a:pt x="100" y="39"/>
                    </a:lnTo>
                    <a:lnTo>
                      <a:pt x="97" y="31"/>
                    </a:lnTo>
                    <a:lnTo>
                      <a:pt x="92" y="23"/>
                    </a:lnTo>
                    <a:lnTo>
                      <a:pt x="85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591" name="Freeform 96"/>
              <p:cNvSpPr>
                <a:spLocks noChangeArrowheads="1"/>
              </p:cNvSpPr>
              <p:nvPr/>
            </p:nvSpPr>
            <p:spPr bwMode="auto">
              <a:xfrm>
                <a:off x="1156" y="1232"/>
                <a:ext cx="50" cy="50"/>
              </a:xfrm>
              <a:custGeom>
                <a:avLst/>
                <a:gdLst/>
                <a:ahLst/>
                <a:cxnLst>
                  <a:cxn ang="0">
                    <a:pos x="85" y="16"/>
                  </a:cxn>
                  <a:cxn ang="0">
                    <a:pos x="85" y="16"/>
                  </a:cxn>
                  <a:cxn ang="0">
                    <a:pos x="78" y="10"/>
                  </a:cxn>
                  <a:cxn ang="0">
                    <a:pos x="70" y="5"/>
                  </a:cxn>
                  <a:cxn ang="0">
                    <a:pos x="62" y="2"/>
                  </a:cxn>
                  <a:cxn ang="0">
                    <a:pos x="50" y="0"/>
                  </a:cxn>
                  <a:cxn ang="0">
                    <a:pos x="50" y="0"/>
                  </a:cxn>
                  <a:cxn ang="0">
                    <a:pos x="42" y="2"/>
                  </a:cxn>
                  <a:cxn ang="0">
                    <a:pos x="32" y="5"/>
                  </a:cxn>
                  <a:cxn ang="0">
                    <a:pos x="24" y="10"/>
                  </a:cxn>
                  <a:cxn ang="0">
                    <a:pos x="17" y="16"/>
                  </a:cxn>
                  <a:cxn ang="0">
                    <a:pos x="17" y="16"/>
                  </a:cxn>
                  <a:cxn ang="0">
                    <a:pos x="10" y="24"/>
                  </a:cxn>
                  <a:cxn ang="0">
                    <a:pos x="5" y="32"/>
                  </a:cxn>
                  <a:cxn ang="0">
                    <a:pos x="2" y="40"/>
                  </a:cxn>
                  <a:cxn ang="0">
                    <a:pos x="0" y="50"/>
                  </a:cxn>
                  <a:cxn ang="0">
                    <a:pos x="0" y="50"/>
                  </a:cxn>
                  <a:cxn ang="0">
                    <a:pos x="2" y="60"/>
                  </a:cxn>
                  <a:cxn ang="0">
                    <a:pos x="5" y="70"/>
                  </a:cxn>
                  <a:cxn ang="0">
                    <a:pos x="10" y="78"/>
                  </a:cxn>
                  <a:cxn ang="0">
                    <a:pos x="17" y="85"/>
                  </a:cxn>
                  <a:cxn ang="0">
                    <a:pos x="17" y="85"/>
                  </a:cxn>
                  <a:cxn ang="0">
                    <a:pos x="24" y="92"/>
                  </a:cxn>
                  <a:cxn ang="0">
                    <a:pos x="32" y="97"/>
                  </a:cxn>
                  <a:cxn ang="0">
                    <a:pos x="42" y="100"/>
                  </a:cxn>
                  <a:cxn ang="0">
                    <a:pos x="50" y="100"/>
                  </a:cxn>
                  <a:cxn ang="0">
                    <a:pos x="50" y="100"/>
                  </a:cxn>
                  <a:cxn ang="0">
                    <a:pos x="62" y="100"/>
                  </a:cxn>
                  <a:cxn ang="0">
                    <a:pos x="70" y="97"/>
                  </a:cxn>
                  <a:cxn ang="0">
                    <a:pos x="78" y="92"/>
                  </a:cxn>
                  <a:cxn ang="0">
                    <a:pos x="85" y="85"/>
                  </a:cxn>
                  <a:cxn ang="0">
                    <a:pos x="85" y="85"/>
                  </a:cxn>
                  <a:cxn ang="0">
                    <a:pos x="92" y="78"/>
                  </a:cxn>
                  <a:cxn ang="0">
                    <a:pos x="97" y="70"/>
                  </a:cxn>
                  <a:cxn ang="0">
                    <a:pos x="100" y="60"/>
                  </a:cxn>
                  <a:cxn ang="0">
                    <a:pos x="102" y="50"/>
                  </a:cxn>
                  <a:cxn ang="0">
                    <a:pos x="102" y="50"/>
                  </a:cxn>
                  <a:cxn ang="0">
                    <a:pos x="100" y="40"/>
                  </a:cxn>
                  <a:cxn ang="0">
                    <a:pos x="97" y="32"/>
                  </a:cxn>
                  <a:cxn ang="0">
                    <a:pos x="92" y="24"/>
                  </a:cxn>
                  <a:cxn ang="0">
                    <a:pos x="85" y="16"/>
                  </a:cxn>
                  <a:cxn ang="0">
                    <a:pos x="85" y="16"/>
                  </a:cxn>
                </a:cxnLst>
                <a:rect l="0" t="0" r="r" b="b"/>
                <a:pathLst>
                  <a:path w="102" h="100">
                    <a:moveTo>
                      <a:pt x="85" y="16"/>
                    </a:moveTo>
                    <a:lnTo>
                      <a:pt x="85" y="16"/>
                    </a:lnTo>
                    <a:lnTo>
                      <a:pt x="78" y="10"/>
                    </a:lnTo>
                    <a:lnTo>
                      <a:pt x="70" y="5"/>
                    </a:lnTo>
                    <a:lnTo>
                      <a:pt x="62" y="2"/>
                    </a:lnTo>
                    <a:lnTo>
                      <a:pt x="50" y="0"/>
                    </a:lnTo>
                    <a:lnTo>
                      <a:pt x="42" y="2"/>
                    </a:lnTo>
                    <a:lnTo>
                      <a:pt x="32" y="5"/>
                    </a:lnTo>
                    <a:lnTo>
                      <a:pt x="24" y="10"/>
                    </a:lnTo>
                    <a:lnTo>
                      <a:pt x="17" y="16"/>
                    </a:lnTo>
                    <a:lnTo>
                      <a:pt x="10" y="24"/>
                    </a:lnTo>
                    <a:lnTo>
                      <a:pt x="5" y="32"/>
                    </a:lnTo>
                    <a:lnTo>
                      <a:pt x="2" y="40"/>
                    </a:lnTo>
                    <a:lnTo>
                      <a:pt x="0" y="50"/>
                    </a:lnTo>
                    <a:lnTo>
                      <a:pt x="2" y="60"/>
                    </a:lnTo>
                    <a:lnTo>
                      <a:pt x="5" y="70"/>
                    </a:lnTo>
                    <a:lnTo>
                      <a:pt x="10" y="78"/>
                    </a:lnTo>
                    <a:lnTo>
                      <a:pt x="17" y="85"/>
                    </a:lnTo>
                    <a:lnTo>
                      <a:pt x="24" y="92"/>
                    </a:lnTo>
                    <a:lnTo>
                      <a:pt x="32" y="97"/>
                    </a:lnTo>
                    <a:lnTo>
                      <a:pt x="42" y="100"/>
                    </a:lnTo>
                    <a:lnTo>
                      <a:pt x="50" y="100"/>
                    </a:lnTo>
                    <a:lnTo>
                      <a:pt x="62" y="100"/>
                    </a:lnTo>
                    <a:lnTo>
                      <a:pt x="70" y="97"/>
                    </a:lnTo>
                    <a:lnTo>
                      <a:pt x="78" y="92"/>
                    </a:lnTo>
                    <a:lnTo>
                      <a:pt x="85" y="85"/>
                    </a:lnTo>
                    <a:lnTo>
                      <a:pt x="92" y="78"/>
                    </a:lnTo>
                    <a:lnTo>
                      <a:pt x="97" y="70"/>
                    </a:lnTo>
                    <a:lnTo>
                      <a:pt x="100" y="60"/>
                    </a:lnTo>
                    <a:lnTo>
                      <a:pt x="102" y="50"/>
                    </a:lnTo>
                    <a:lnTo>
                      <a:pt x="100" y="40"/>
                    </a:lnTo>
                    <a:lnTo>
                      <a:pt x="97" y="32"/>
                    </a:lnTo>
                    <a:lnTo>
                      <a:pt x="92" y="24"/>
                    </a:lnTo>
                    <a:lnTo>
                      <a:pt x="85" y="16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592" name="Freeform 97"/>
              <p:cNvSpPr>
                <a:spLocks noChangeArrowheads="1"/>
              </p:cNvSpPr>
              <p:nvPr/>
            </p:nvSpPr>
            <p:spPr bwMode="auto">
              <a:xfrm>
                <a:off x="1156" y="1309"/>
                <a:ext cx="50" cy="50"/>
              </a:xfrm>
              <a:custGeom>
                <a:avLst/>
                <a:gdLst/>
                <a:ahLst/>
                <a:cxnLst>
                  <a:cxn ang="0">
                    <a:pos x="85" y="16"/>
                  </a:cxn>
                  <a:cxn ang="0">
                    <a:pos x="85" y="16"/>
                  </a:cxn>
                  <a:cxn ang="0">
                    <a:pos x="78" y="10"/>
                  </a:cxn>
                  <a:cxn ang="0">
                    <a:pos x="70" y="5"/>
                  </a:cxn>
                  <a:cxn ang="0">
                    <a:pos x="62" y="2"/>
                  </a:cxn>
                  <a:cxn ang="0">
                    <a:pos x="50" y="0"/>
                  </a:cxn>
                  <a:cxn ang="0">
                    <a:pos x="50" y="0"/>
                  </a:cxn>
                  <a:cxn ang="0">
                    <a:pos x="42" y="2"/>
                  </a:cxn>
                  <a:cxn ang="0">
                    <a:pos x="32" y="5"/>
                  </a:cxn>
                  <a:cxn ang="0">
                    <a:pos x="24" y="10"/>
                  </a:cxn>
                  <a:cxn ang="0">
                    <a:pos x="17" y="16"/>
                  </a:cxn>
                  <a:cxn ang="0">
                    <a:pos x="17" y="16"/>
                  </a:cxn>
                  <a:cxn ang="0">
                    <a:pos x="10" y="24"/>
                  </a:cxn>
                  <a:cxn ang="0">
                    <a:pos x="5" y="32"/>
                  </a:cxn>
                  <a:cxn ang="0">
                    <a:pos x="2" y="40"/>
                  </a:cxn>
                  <a:cxn ang="0">
                    <a:pos x="0" y="50"/>
                  </a:cxn>
                  <a:cxn ang="0">
                    <a:pos x="0" y="50"/>
                  </a:cxn>
                  <a:cxn ang="0">
                    <a:pos x="2" y="60"/>
                  </a:cxn>
                  <a:cxn ang="0">
                    <a:pos x="5" y="70"/>
                  </a:cxn>
                  <a:cxn ang="0">
                    <a:pos x="10" y="78"/>
                  </a:cxn>
                  <a:cxn ang="0">
                    <a:pos x="17" y="85"/>
                  </a:cxn>
                  <a:cxn ang="0">
                    <a:pos x="17" y="85"/>
                  </a:cxn>
                  <a:cxn ang="0">
                    <a:pos x="24" y="92"/>
                  </a:cxn>
                  <a:cxn ang="0">
                    <a:pos x="32" y="97"/>
                  </a:cxn>
                  <a:cxn ang="0">
                    <a:pos x="42" y="100"/>
                  </a:cxn>
                  <a:cxn ang="0">
                    <a:pos x="50" y="101"/>
                  </a:cxn>
                  <a:cxn ang="0">
                    <a:pos x="50" y="101"/>
                  </a:cxn>
                  <a:cxn ang="0">
                    <a:pos x="62" y="100"/>
                  </a:cxn>
                  <a:cxn ang="0">
                    <a:pos x="70" y="97"/>
                  </a:cxn>
                  <a:cxn ang="0">
                    <a:pos x="78" y="92"/>
                  </a:cxn>
                  <a:cxn ang="0">
                    <a:pos x="85" y="85"/>
                  </a:cxn>
                  <a:cxn ang="0">
                    <a:pos x="85" y="85"/>
                  </a:cxn>
                  <a:cxn ang="0">
                    <a:pos x="92" y="78"/>
                  </a:cxn>
                  <a:cxn ang="0">
                    <a:pos x="97" y="70"/>
                  </a:cxn>
                  <a:cxn ang="0">
                    <a:pos x="100" y="60"/>
                  </a:cxn>
                  <a:cxn ang="0">
                    <a:pos x="102" y="50"/>
                  </a:cxn>
                  <a:cxn ang="0">
                    <a:pos x="102" y="50"/>
                  </a:cxn>
                  <a:cxn ang="0">
                    <a:pos x="100" y="40"/>
                  </a:cxn>
                  <a:cxn ang="0">
                    <a:pos x="97" y="32"/>
                  </a:cxn>
                  <a:cxn ang="0">
                    <a:pos x="92" y="24"/>
                  </a:cxn>
                  <a:cxn ang="0">
                    <a:pos x="85" y="16"/>
                  </a:cxn>
                  <a:cxn ang="0">
                    <a:pos x="85" y="16"/>
                  </a:cxn>
                </a:cxnLst>
                <a:rect l="0" t="0" r="r" b="b"/>
                <a:pathLst>
                  <a:path w="102" h="101">
                    <a:moveTo>
                      <a:pt x="85" y="16"/>
                    </a:moveTo>
                    <a:lnTo>
                      <a:pt x="85" y="16"/>
                    </a:lnTo>
                    <a:lnTo>
                      <a:pt x="78" y="10"/>
                    </a:lnTo>
                    <a:lnTo>
                      <a:pt x="70" y="5"/>
                    </a:lnTo>
                    <a:lnTo>
                      <a:pt x="62" y="2"/>
                    </a:lnTo>
                    <a:lnTo>
                      <a:pt x="50" y="0"/>
                    </a:lnTo>
                    <a:lnTo>
                      <a:pt x="42" y="2"/>
                    </a:lnTo>
                    <a:lnTo>
                      <a:pt x="32" y="5"/>
                    </a:lnTo>
                    <a:lnTo>
                      <a:pt x="24" y="10"/>
                    </a:lnTo>
                    <a:lnTo>
                      <a:pt x="17" y="16"/>
                    </a:lnTo>
                    <a:lnTo>
                      <a:pt x="10" y="24"/>
                    </a:lnTo>
                    <a:lnTo>
                      <a:pt x="5" y="32"/>
                    </a:lnTo>
                    <a:lnTo>
                      <a:pt x="2" y="40"/>
                    </a:lnTo>
                    <a:lnTo>
                      <a:pt x="0" y="50"/>
                    </a:lnTo>
                    <a:lnTo>
                      <a:pt x="2" y="60"/>
                    </a:lnTo>
                    <a:lnTo>
                      <a:pt x="5" y="70"/>
                    </a:lnTo>
                    <a:lnTo>
                      <a:pt x="10" y="78"/>
                    </a:lnTo>
                    <a:lnTo>
                      <a:pt x="17" y="85"/>
                    </a:lnTo>
                    <a:lnTo>
                      <a:pt x="24" y="92"/>
                    </a:lnTo>
                    <a:lnTo>
                      <a:pt x="32" y="97"/>
                    </a:lnTo>
                    <a:lnTo>
                      <a:pt x="42" y="100"/>
                    </a:lnTo>
                    <a:lnTo>
                      <a:pt x="50" y="101"/>
                    </a:lnTo>
                    <a:lnTo>
                      <a:pt x="62" y="100"/>
                    </a:lnTo>
                    <a:lnTo>
                      <a:pt x="70" y="97"/>
                    </a:lnTo>
                    <a:lnTo>
                      <a:pt x="78" y="92"/>
                    </a:lnTo>
                    <a:lnTo>
                      <a:pt x="85" y="85"/>
                    </a:lnTo>
                    <a:lnTo>
                      <a:pt x="92" y="78"/>
                    </a:lnTo>
                    <a:lnTo>
                      <a:pt x="97" y="70"/>
                    </a:lnTo>
                    <a:lnTo>
                      <a:pt x="100" y="60"/>
                    </a:lnTo>
                    <a:lnTo>
                      <a:pt x="102" y="50"/>
                    </a:lnTo>
                    <a:lnTo>
                      <a:pt x="100" y="40"/>
                    </a:lnTo>
                    <a:lnTo>
                      <a:pt x="97" y="32"/>
                    </a:lnTo>
                    <a:lnTo>
                      <a:pt x="92" y="24"/>
                    </a:lnTo>
                    <a:lnTo>
                      <a:pt x="85" y="16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593" name="Freeform 98"/>
              <p:cNvSpPr>
                <a:spLocks noChangeArrowheads="1"/>
              </p:cNvSpPr>
              <p:nvPr/>
            </p:nvSpPr>
            <p:spPr bwMode="auto">
              <a:xfrm>
                <a:off x="1156" y="1386"/>
                <a:ext cx="50" cy="50"/>
              </a:xfrm>
              <a:custGeom>
                <a:avLst/>
                <a:gdLst/>
                <a:ahLst/>
                <a:cxnLst>
                  <a:cxn ang="0">
                    <a:pos x="85" y="17"/>
                  </a:cxn>
                  <a:cxn ang="0">
                    <a:pos x="85" y="17"/>
                  </a:cxn>
                  <a:cxn ang="0">
                    <a:pos x="78" y="10"/>
                  </a:cxn>
                  <a:cxn ang="0">
                    <a:pos x="70" y="5"/>
                  </a:cxn>
                  <a:cxn ang="0">
                    <a:pos x="62" y="2"/>
                  </a:cxn>
                  <a:cxn ang="0">
                    <a:pos x="50" y="0"/>
                  </a:cxn>
                  <a:cxn ang="0">
                    <a:pos x="50" y="0"/>
                  </a:cxn>
                  <a:cxn ang="0">
                    <a:pos x="42" y="2"/>
                  </a:cxn>
                  <a:cxn ang="0">
                    <a:pos x="32" y="5"/>
                  </a:cxn>
                  <a:cxn ang="0">
                    <a:pos x="24" y="10"/>
                  </a:cxn>
                  <a:cxn ang="0">
                    <a:pos x="17" y="17"/>
                  </a:cxn>
                  <a:cxn ang="0">
                    <a:pos x="17" y="17"/>
                  </a:cxn>
                  <a:cxn ang="0">
                    <a:pos x="10" y="24"/>
                  </a:cxn>
                  <a:cxn ang="0">
                    <a:pos x="5" y="32"/>
                  </a:cxn>
                  <a:cxn ang="0">
                    <a:pos x="2" y="41"/>
                  </a:cxn>
                  <a:cxn ang="0">
                    <a:pos x="0" y="50"/>
                  </a:cxn>
                  <a:cxn ang="0">
                    <a:pos x="0" y="50"/>
                  </a:cxn>
                  <a:cxn ang="0">
                    <a:pos x="2" y="60"/>
                  </a:cxn>
                  <a:cxn ang="0">
                    <a:pos x="5" y="70"/>
                  </a:cxn>
                  <a:cxn ang="0">
                    <a:pos x="10" y="78"/>
                  </a:cxn>
                  <a:cxn ang="0">
                    <a:pos x="17" y="86"/>
                  </a:cxn>
                  <a:cxn ang="0">
                    <a:pos x="17" y="86"/>
                  </a:cxn>
                  <a:cxn ang="0">
                    <a:pos x="24" y="93"/>
                  </a:cxn>
                  <a:cxn ang="0">
                    <a:pos x="32" y="98"/>
                  </a:cxn>
                  <a:cxn ang="0">
                    <a:pos x="42" y="100"/>
                  </a:cxn>
                  <a:cxn ang="0">
                    <a:pos x="50" y="101"/>
                  </a:cxn>
                  <a:cxn ang="0">
                    <a:pos x="50" y="101"/>
                  </a:cxn>
                  <a:cxn ang="0">
                    <a:pos x="62" y="100"/>
                  </a:cxn>
                  <a:cxn ang="0">
                    <a:pos x="70" y="98"/>
                  </a:cxn>
                  <a:cxn ang="0">
                    <a:pos x="78" y="93"/>
                  </a:cxn>
                  <a:cxn ang="0">
                    <a:pos x="85" y="86"/>
                  </a:cxn>
                  <a:cxn ang="0">
                    <a:pos x="85" y="86"/>
                  </a:cxn>
                  <a:cxn ang="0">
                    <a:pos x="92" y="78"/>
                  </a:cxn>
                  <a:cxn ang="0">
                    <a:pos x="97" y="70"/>
                  </a:cxn>
                  <a:cxn ang="0">
                    <a:pos x="100" y="60"/>
                  </a:cxn>
                  <a:cxn ang="0">
                    <a:pos x="102" y="50"/>
                  </a:cxn>
                  <a:cxn ang="0">
                    <a:pos x="102" y="50"/>
                  </a:cxn>
                  <a:cxn ang="0">
                    <a:pos x="100" y="41"/>
                  </a:cxn>
                  <a:cxn ang="0">
                    <a:pos x="97" y="32"/>
                  </a:cxn>
                  <a:cxn ang="0">
                    <a:pos x="92" y="24"/>
                  </a:cxn>
                  <a:cxn ang="0">
                    <a:pos x="85" y="17"/>
                  </a:cxn>
                  <a:cxn ang="0">
                    <a:pos x="85" y="17"/>
                  </a:cxn>
                </a:cxnLst>
                <a:rect l="0" t="0" r="r" b="b"/>
                <a:pathLst>
                  <a:path w="102" h="101">
                    <a:moveTo>
                      <a:pt x="85" y="17"/>
                    </a:moveTo>
                    <a:lnTo>
                      <a:pt x="85" y="17"/>
                    </a:lnTo>
                    <a:lnTo>
                      <a:pt x="78" y="10"/>
                    </a:lnTo>
                    <a:lnTo>
                      <a:pt x="70" y="5"/>
                    </a:lnTo>
                    <a:lnTo>
                      <a:pt x="62" y="2"/>
                    </a:lnTo>
                    <a:lnTo>
                      <a:pt x="50" y="0"/>
                    </a:lnTo>
                    <a:lnTo>
                      <a:pt x="42" y="2"/>
                    </a:lnTo>
                    <a:lnTo>
                      <a:pt x="32" y="5"/>
                    </a:lnTo>
                    <a:lnTo>
                      <a:pt x="24" y="10"/>
                    </a:lnTo>
                    <a:lnTo>
                      <a:pt x="17" y="17"/>
                    </a:lnTo>
                    <a:lnTo>
                      <a:pt x="10" y="24"/>
                    </a:lnTo>
                    <a:lnTo>
                      <a:pt x="5" y="32"/>
                    </a:lnTo>
                    <a:lnTo>
                      <a:pt x="2" y="41"/>
                    </a:lnTo>
                    <a:lnTo>
                      <a:pt x="0" y="50"/>
                    </a:lnTo>
                    <a:lnTo>
                      <a:pt x="2" y="60"/>
                    </a:lnTo>
                    <a:lnTo>
                      <a:pt x="5" y="70"/>
                    </a:lnTo>
                    <a:lnTo>
                      <a:pt x="10" y="78"/>
                    </a:lnTo>
                    <a:lnTo>
                      <a:pt x="17" y="86"/>
                    </a:lnTo>
                    <a:lnTo>
                      <a:pt x="24" y="93"/>
                    </a:lnTo>
                    <a:lnTo>
                      <a:pt x="32" y="98"/>
                    </a:lnTo>
                    <a:lnTo>
                      <a:pt x="42" y="100"/>
                    </a:lnTo>
                    <a:lnTo>
                      <a:pt x="50" y="101"/>
                    </a:lnTo>
                    <a:lnTo>
                      <a:pt x="62" y="100"/>
                    </a:lnTo>
                    <a:lnTo>
                      <a:pt x="70" y="98"/>
                    </a:lnTo>
                    <a:lnTo>
                      <a:pt x="78" y="93"/>
                    </a:lnTo>
                    <a:lnTo>
                      <a:pt x="85" y="86"/>
                    </a:lnTo>
                    <a:lnTo>
                      <a:pt x="92" y="78"/>
                    </a:lnTo>
                    <a:lnTo>
                      <a:pt x="97" y="70"/>
                    </a:lnTo>
                    <a:lnTo>
                      <a:pt x="100" y="60"/>
                    </a:lnTo>
                    <a:lnTo>
                      <a:pt x="102" y="50"/>
                    </a:lnTo>
                    <a:lnTo>
                      <a:pt x="100" y="41"/>
                    </a:lnTo>
                    <a:lnTo>
                      <a:pt x="97" y="32"/>
                    </a:lnTo>
                    <a:lnTo>
                      <a:pt x="92" y="24"/>
                    </a:lnTo>
                    <a:lnTo>
                      <a:pt x="85" y="17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594" name="Freeform 99"/>
              <p:cNvSpPr>
                <a:spLocks noChangeArrowheads="1"/>
              </p:cNvSpPr>
              <p:nvPr/>
            </p:nvSpPr>
            <p:spPr bwMode="auto">
              <a:xfrm>
                <a:off x="1156" y="1463"/>
                <a:ext cx="50" cy="50"/>
              </a:xfrm>
              <a:custGeom>
                <a:avLst/>
                <a:gdLst/>
                <a:ahLst/>
                <a:cxnLst>
                  <a:cxn ang="0">
                    <a:pos x="85" y="16"/>
                  </a:cxn>
                  <a:cxn ang="0">
                    <a:pos x="85" y="16"/>
                  </a:cxn>
                  <a:cxn ang="0">
                    <a:pos x="78" y="9"/>
                  </a:cxn>
                  <a:cxn ang="0">
                    <a:pos x="70" y="4"/>
                  </a:cxn>
                  <a:cxn ang="0">
                    <a:pos x="62" y="2"/>
                  </a:cxn>
                  <a:cxn ang="0">
                    <a:pos x="50" y="0"/>
                  </a:cxn>
                  <a:cxn ang="0">
                    <a:pos x="50" y="0"/>
                  </a:cxn>
                  <a:cxn ang="0">
                    <a:pos x="42" y="2"/>
                  </a:cxn>
                  <a:cxn ang="0">
                    <a:pos x="32" y="4"/>
                  </a:cxn>
                  <a:cxn ang="0">
                    <a:pos x="24" y="9"/>
                  </a:cxn>
                  <a:cxn ang="0">
                    <a:pos x="17" y="16"/>
                  </a:cxn>
                  <a:cxn ang="0">
                    <a:pos x="17" y="16"/>
                  </a:cxn>
                  <a:cxn ang="0">
                    <a:pos x="10" y="23"/>
                  </a:cxn>
                  <a:cxn ang="0">
                    <a:pos x="5" y="31"/>
                  </a:cxn>
                  <a:cxn ang="0">
                    <a:pos x="2" y="40"/>
                  </a:cxn>
                  <a:cxn ang="0">
                    <a:pos x="0" y="50"/>
                  </a:cxn>
                  <a:cxn ang="0">
                    <a:pos x="0" y="50"/>
                  </a:cxn>
                  <a:cxn ang="0">
                    <a:pos x="2" y="59"/>
                  </a:cxn>
                  <a:cxn ang="0">
                    <a:pos x="5" y="69"/>
                  </a:cxn>
                  <a:cxn ang="0">
                    <a:pos x="10" y="77"/>
                  </a:cxn>
                  <a:cxn ang="0">
                    <a:pos x="17" y="85"/>
                  </a:cxn>
                  <a:cxn ang="0">
                    <a:pos x="17" y="85"/>
                  </a:cxn>
                  <a:cxn ang="0">
                    <a:pos x="24" y="92"/>
                  </a:cxn>
                  <a:cxn ang="0">
                    <a:pos x="32" y="97"/>
                  </a:cxn>
                  <a:cxn ang="0">
                    <a:pos x="42" y="99"/>
                  </a:cxn>
                  <a:cxn ang="0">
                    <a:pos x="50" y="100"/>
                  </a:cxn>
                  <a:cxn ang="0">
                    <a:pos x="50" y="100"/>
                  </a:cxn>
                  <a:cxn ang="0">
                    <a:pos x="62" y="99"/>
                  </a:cxn>
                  <a:cxn ang="0">
                    <a:pos x="70" y="97"/>
                  </a:cxn>
                  <a:cxn ang="0">
                    <a:pos x="78" y="92"/>
                  </a:cxn>
                  <a:cxn ang="0">
                    <a:pos x="85" y="85"/>
                  </a:cxn>
                  <a:cxn ang="0">
                    <a:pos x="85" y="85"/>
                  </a:cxn>
                  <a:cxn ang="0">
                    <a:pos x="92" y="77"/>
                  </a:cxn>
                  <a:cxn ang="0">
                    <a:pos x="97" y="69"/>
                  </a:cxn>
                  <a:cxn ang="0">
                    <a:pos x="100" y="59"/>
                  </a:cxn>
                  <a:cxn ang="0">
                    <a:pos x="102" y="50"/>
                  </a:cxn>
                  <a:cxn ang="0">
                    <a:pos x="102" y="50"/>
                  </a:cxn>
                  <a:cxn ang="0">
                    <a:pos x="100" y="40"/>
                  </a:cxn>
                  <a:cxn ang="0">
                    <a:pos x="97" y="31"/>
                  </a:cxn>
                  <a:cxn ang="0">
                    <a:pos x="92" y="23"/>
                  </a:cxn>
                  <a:cxn ang="0">
                    <a:pos x="85" y="16"/>
                  </a:cxn>
                  <a:cxn ang="0">
                    <a:pos x="85" y="16"/>
                  </a:cxn>
                </a:cxnLst>
                <a:rect l="0" t="0" r="r" b="b"/>
                <a:pathLst>
                  <a:path w="102" h="100">
                    <a:moveTo>
                      <a:pt x="85" y="16"/>
                    </a:moveTo>
                    <a:lnTo>
                      <a:pt x="85" y="16"/>
                    </a:lnTo>
                    <a:lnTo>
                      <a:pt x="78" y="9"/>
                    </a:lnTo>
                    <a:lnTo>
                      <a:pt x="70" y="4"/>
                    </a:lnTo>
                    <a:lnTo>
                      <a:pt x="62" y="2"/>
                    </a:lnTo>
                    <a:lnTo>
                      <a:pt x="50" y="0"/>
                    </a:lnTo>
                    <a:lnTo>
                      <a:pt x="42" y="2"/>
                    </a:lnTo>
                    <a:lnTo>
                      <a:pt x="32" y="4"/>
                    </a:lnTo>
                    <a:lnTo>
                      <a:pt x="24" y="9"/>
                    </a:lnTo>
                    <a:lnTo>
                      <a:pt x="17" y="16"/>
                    </a:lnTo>
                    <a:lnTo>
                      <a:pt x="10" y="23"/>
                    </a:lnTo>
                    <a:lnTo>
                      <a:pt x="5" y="31"/>
                    </a:lnTo>
                    <a:lnTo>
                      <a:pt x="2" y="40"/>
                    </a:lnTo>
                    <a:lnTo>
                      <a:pt x="0" y="50"/>
                    </a:lnTo>
                    <a:lnTo>
                      <a:pt x="2" y="59"/>
                    </a:lnTo>
                    <a:lnTo>
                      <a:pt x="5" y="69"/>
                    </a:lnTo>
                    <a:lnTo>
                      <a:pt x="10" y="77"/>
                    </a:lnTo>
                    <a:lnTo>
                      <a:pt x="17" y="85"/>
                    </a:lnTo>
                    <a:lnTo>
                      <a:pt x="24" y="92"/>
                    </a:lnTo>
                    <a:lnTo>
                      <a:pt x="32" y="97"/>
                    </a:lnTo>
                    <a:lnTo>
                      <a:pt x="42" y="99"/>
                    </a:lnTo>
                    <a:lnTo>
                      <a:pt x="50" y="100"/>
                    </a:lnTo>
                    <a:lnTo>
                      <a:pt x="62" y="99"/>
                    </a:lnTo>
                    <a:lnTo>
                      <a:pt x="70" y="97"/>
                    </a:lnTo>
                    <a:lnTo>
                      <a:pt x="78" y="92"/>
                    </a:lnTo>
                    <a:lnTo>
                      <a:pt x="85" y="85"/>
                    </a:lnTo>
                    <a:lnTo>
                      <a:pt x="92" y="77"/>
                    </a:lnTo>
                    <a:lnTo>
                      <a:pt x="97" y="69"/>
                    </a:lnTo>
                    <a:lnTo>
                      <a:pt x="100" y="59"/>
                    </a:lnTo>
                    <a:lnTo>
                      <a:pt x="102" y="50"/>
                    </a:lnTo>
                    <a:lnTo>
                      <a:pt x="100" y="40"/>
                    </a:lnTo>
                    <a:lnTo>
                      <a:pt x="97" y="31"/>
                    </a:lnTo>
                    <a:lnTo>
                      <a:pt x="92" y="23"/>
                    </a:lnTo>
                    <a:lnTo>
                      <a:pt x="85" y="16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595" name="Freeform 100"/>
              <p:cNvSpPr>
                <a:spLocks noChangeArrowheads="1"/>
              </p:cNvSpPr>
              <p:nvPr/>
            </p:nvSpPr>
            <p:spPr bwMode="auto">
              <a:xfrm>
                <a:off x="1156" y="1540"/>
                <a:ext cx="50" cy="50"/>
              </a:xfrm>
              <a:custGeom>
                <a:avLst/>
                <a:gdLst/>
                <a:ahLst/>
                <a:cxnLst>
                  <a:cxn ang="0">
                    <a:pos x="85" y="16"/>
                  </a:cxn>
                  <a:cxn ang="0">
                    <a:pos x="85" y="16"/>
                  </a:cxn>
                  <a:cxn ang="0">
                    <a:pos x="78" y="9"/>
                  </a:cxn>
                  <a:cxn ang="0">
                    <a:pos x="70" y="4"/>
                  </a:cxn>
                  <a:cxn ang="0">
                    <a:pos x="62" y="2"/>
                  </a:cxn>
                  <a:cxn ang="0">
                    <a:pos x="50" y="0"/>
                  </a:cxn>
                  <a:cxn ang="0">
                    <a:pos x="50" y="0"/>
                  </a:cxn>
                  <a:cxn ang="0">
                    <a:pos x="42" y="2"/>
                  </a:cxn>
                  <a:cxn ang="0">
                    <a:pos x="32" y="4"/>
                  </a:cxn>
                  <a:cxn ang="0">
                    <a:pos x="24" y="9"/>
                  </a:cxn>
                  <a:cxn ang="0">
                    <a:pos x="17" y="16"/>
                  </a:cxn>
                  <a:cxn ang="0">
                    <a:pos x="17" y="16"/>
                  </a:cxn>
                  <a:cxn ang="0">
                    <a:pos x="10" y="23"/>
                  </a:cxn>
                  <a:cxn ang="0">
                    <a:pos x="5" y="31"/>
                  </a:cxn>
                  <a:cxn ang="0">
                    <a:pos x="2" y="40"/>
                  </a:cxn>
                  <a:cxn ang="0">
                    <a:pos x="0" y="50"/>
                  </a:cxn>
                  <a:cxn ang="0">
                    <a:pos x="0" y="50"/>
                  </a:cxn>
                  <a:cxn ang="0">
                    <a:pos x="2" y="59"/>
                  </a:cxn>
                  <a:cxn ang="0">
                    <a:pos x="5" y="69"/>
                  </a:cxn>
                  <a:cxn ang="0">
                    <a:pos x="10" y="77"/>
                  </a:cxn>
                  <a:cxn ang="0">
                    <a:pos x="17" y="85"/>
                  </a:cxn>
                  <a:cxn ang="0">
                    <a:pos x="17" y="85"/>
                  </a:cxn>
                  <a:cxn ang="0">
                    <a:pos x="24" y="92"/>
                  </a:cxn>
                  <a:cxn ang="0">
                    <a:pos x="32" y="97"/>
                  </a:cxn>
                  <a:cxn ang="0">
                    <a:pos x="42" y="99"/>
                  </a:cxn>
                  <a:cxn ang="0">
                    <a:pos x="50" y="100"/>
                  </a:cxn>
                  <a:cxn ang="0">
                    <a:pos x="50" y="100"/>
                  </a:cxn>
                  <a:cxn ang="0">
                    <a:pos x="62" y="99"/>
                  </a:cxn>
                  <a:cxn ang="0">
                    <a:pos x="70" y="97"/>
                  </a:cxn>
                  <a:cxn ang="0">
                    <a:pos x="78" y="92"/>
                  </a:cxn>
                  <a:cxn ang="0">
                    <a:pos x="85" y="85"/>
                  </a:cxn>
                  <a:cxn ang="0">
                    <a:pos x="85" y="85"/>
                  </a:cxn>
                  <a:cxn ang="0">
                    <a:pos x="92" y="77"/>
                  </a:cxn>
                  <a:cxn ang="0">
                    <a:pos x="97" y="69"/>
                  </a:cxn>
                  <a:cxn ang="0">
                    <a:pos x="100" y="59"/>
                  </a:cxn>
                  <a:cxn ang="0">
                    <a:pos x="102" y="50"/>
                  </a:cxn>
                  <a:cxn ang="0">
                    <a:pos x="102" y="50"/>
                  </a:cxn>
                  <a:cxn ang="0">
                    <a:pos x="100" y="40"/>
                  </a:cxn>
                  <a:cxn ang="0">
                    <a:pos x="97" y="31"/>
                  </a:cxn>
                  <a:cxn ang="0">
                    <a:pos x="92" y="23"/>
                  </a:cxn>
                  <a:cxn ang="0">
                    <a:pos x="85" y="16"/>
                  </a:cxn>
                  <a:cxn ang="0">
                    <a:pos x="85" y="16"/>
                  </a:cxn>
                </a:cxnLst>
                <a:rect l="0" t="0" r="r" b="b"/>
                <a:pathLst>
                  <a:path w="102" h="100">
                    <a:moveTo>
                      <a:pt x="85" y="16"/>
                    </a:moveTo>
                    <a:lnTo>
                      <a:pt x="85" y="16"/>
                    </a:lnTo>
                    <a:lnTo>
                      <a:pt x="78" y="9"/>
                    </a:lnTo>
                    <a:lnTo>
                      <a:pt x="70" y="4"/>
                    </a:lnTo>
                    <a:lnTo>
                      <a:pt x="62" y="2"/>
                    </a:lnTo>
                    <a:lnTo>
                      <a:pt x="50" y="0"/>
                    </a:lnTo>
                    <a:lnTo>
                      <a:pt x="42" y="2"/>
                    </a:lnTo>
                    <a:lnTo>
                      <a:pt x="32" y="4"/>
                    </a:lnTo>
                    <a:lnTo>
                      <a:pt x="24" y="9"/>
                    </a:lnTo>
                    <a:lnTo>
                      <a:pt x="17" y="16"/>
                    </a:lnTo>
                    <a:lnTo>
                      <a:pt x="10" y="23"/>
                    </a:lnTo>
                    <a:lnTo>
                      <a:pt x="5" y="31"/>
                    </a:lnTo>
                    <a:lnTo>
                      <a:pt x="2" y="40"/>
                    </a:lnTo>
                    <a:lnTo>
                      <a:pt x="0" y="50"/>
                    </a:lnTo>
                    <a:lnTo>
                      <a:pt x="2" y="59"/>
                    </a:lnTo>
                    <a:lnTo>
                      <a:pt x="5" y="69"/>
                    </a:lnTo>
                    <a:lnTo>
                      <a:pt x="10" y="77"/>
                    </a:lnTo>
                    <a:lnTo>
                      <a:pt x="17" y="85"/>
                    </a:lnTo>
                    <a:lnTo>
                      <a:pt x="24" y="92"/>
                    </a:lnTo>
                    <a:lnTo>
                      <a:pt x="32" y="97"/>
                    </a:lnTo>
                    <a:lnTo>
                      <a:pt x="42" y="99"/>
                    </a:lnTo>
                    <a:lnTo>
                      <a:pt x="50" y="100"/>
                    </a:lnTo>
                    <a:lnTo>
                      <a:pt x="62" y="99"/>
                    </a:lnTo>
                    <a:lnTo>
                      <a:pt x="70" y="97"/>
                    </a:lnTo>
                    <a:lnTo>
                      <a:pt x="78" y="92"/>
                    </a:lnTo>
                    <a:lnTo>
                      <a:pt x="85" y="85"/>
                    </a:lnTo>
                    <a:lnTo>
                      <a:pt x="92" y="77"/>
                    </a:lnTo>
                    <a:lnTo>
                      <a:pt x="97" y="69"/>
                    </a:lnTo>
                    <a:lnTo>
                      <a:pt x="100" y="59"/>
                    </a:lnTo>
                    <a:lnTo>
                      <a:pt x="102" y="50"/>
                    </a:lnTo>
                    <a:lnTo>
                      <a:pt x="100" y="40"/>
                    </a:lnTo>
                    <a:lnTo>
                      <a:pt x="97" y="31"/>
                    </a:lnTo>
                    <a:lnTo>
                      <a:pt x="92" y="23"/>
                    </a:lnTo>
                    <a:lnTo>
                      <a:pt x="85" y="16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596" name="Freeform 101"/>
              <p:cNvSpPr>
                <a:spLocks noChangeArrowheads="1"/>
              </p:cNvSpPr>
              <p:nvPr/>
            </p:nvSpPr>
            <p:spPr bwMode="auto">
              <a:xfrm>
                <a:off x="1156" y="1617"/>
                <a:ext cx="50" cy="50"/>
              </a:xfrm>
              <a:custGeom>
                <a:avLst/>
                <a:gdLst/>
                <a:ahLst/>
                <a:cxnLst>
                  <a:cxn ang="0">
                    <a:pos x="85" y="16"/>
                  </a:cxn>
                  <a:cxn ang="0">
                    <a:pos x="85" y="16"/>
                  </a:cxn>
                  <a:cxn ang="0">
                    <a:pos x="78" y="10"/>
                  </a:cxn>
                  <a:cxn ang="0">
                    <a:pos x="70" y="4"/>
                  </a:cxn>
                  <a:cxn ang="0">
                    <a:pos x="62" y="2"/>
                  </a:cxn>
                  <a:cxn ang="0">
                    <a:pos x="50" y="0"/>
                  </a:cxn>
                  <a:cxn ang="0">
                    <a:pos x="50" y="0"/>
                  </a:cxn>
                  <a:cxn ang="0">
                    <a:pos x="42" y="2"/>
                  </a:cxn>
                  <a:cxn ang="0">
                    <a:pos x="32" y="4"/>
                  </a:cxn>
                  <a:cxn ang="0">
                    <a:pos x="24" y="10"/>
                  </a:cxn>
                  <a:cxn ang="0">
                    <a:pos x="17" y="16"/>
                  </a:cxn>
                  <a:cxn ang="0">
                    <a:pos x="17" y="16"/>
                  </a:cxn>
                  <a:cxn ang="0">
                    <a:pos x="10" y="23"/>
                  </a:cxn>
                  <a:cxn ang="0">
                    <a:pos x="5" y="31"/>
                  </a:cxn>
                  <a:cxn ang="0">
                    <a:pos x="2" y="40"/>
                  </a:cxn>
                  <a:cxn ang="0">
                    <a:pos x="0" y="50"/>
                  </a:cxn>
                  <a:cxn ang="0">
                    <a:pos x="0" y="50"/>
                  </a:cxn>
                  <a:cxn ang="0">
                    <a:pos x="2" y="59"/>
                  </a:cxn>
                  <a:cxn ang="0">
                    <a:pos x="5" y="69"/>
                  </a:cxn>
                  <a:cxn ang="0">
                    <a:pos x="10" y="78"/>
                  </a:cxn>
                  <a:cxn ang="0">
                    <a:pos x="17" y="85"/>
                  </a:cxn>
                  <a:cxn ang="0">
                    <a:pos x="17" y="85"/>
                  </a:cxn>
                  <a:cxn ang="0">
                    <a:pos x="24" y="92"/>
                  </a:cxn>
                  <a:cxn ang="0">
                    <a:pos x="32" y="97"/>
                  </a:cxn>
                  <a:cxn ang="0">
                    <a:pos x="42" y="99"/>
                  </a:cxn>
                  <a:cxn ang="0">
                    <a:pos x="50" y="100"/>
                  </a:cxn>
                  <a:cxn ang="0">
                    <a:pos x="50" y="100"/>
                  </a:cxn>
                  <a:cxn ang="0">
                    <a:pos x="62" y="99"/>
                  </a:cxn>
                  <a:cxn ang="0">
                    <a:pos x="70" y="97"/>
                  </a:cxn>
                  <a:cxn ang="0">
                    <a:pos x="78" y="92"/>
                  </a:cxn>
                  <a:cxn ang="0">
                    <a:pos x="85" y="85"/>
                  </a:cxn>
                  <a:cxn ang="0">
                    <a:pos x="85" y="85"/>
                  </a:cxn>
                  <a:cxn ang="0">
                    <a:pos x="92" y="78"/>
                  </a:cxn>
                  <a:cxn ang="0">
                    <a:pos x="97" y="69"/>
                  </a:cxn>
                  <a:cxn ang="0">
                    <a:pos x="100" y="59"/>
                  </a:cxn>
                  <a:cxn ang="0">
                    <a:pos x="102" y="50"/>
                  </a:cxn>
                  <a:cxn ang="0">
                    <a:pos x="102" y="50"/>
                  </a:cxn>
                  <a:cxn ang="0">
                    <a:pos x="100" y="40"/>
                  </a:cxn>
                  <a:cxn ang="0">
                    <a:pos x="97" y="31"/>
                  </a:cxn>
                  <a:cxn ang="0">
                    <a:pos x="92" y="23"/>
                  </a:cxn>
                  <a:cxn ang="0">
                    <a:pos x="85" y="16"/>
                  </a:cxn>
                  <a:cxn ang="0">
                    <a:pos x="85" y="16"/>
                  </a:cxn>
                </a:cxnLst>
                <a:rect l="0" t="0" r="r" b="b"/>
                <a:pathLst>
                  <a:path w="102" h="100">
                    <a:moveTo>
                      <a:pt x="85" y="16"/>
                    </a:moveTo>
                    <a:lnTo>
                      <a:pt x="85" y="16"/>
                    </a:lnTo>
                    <a:lnTo>
                      <a:pt x="78" y="10"/>
                    </a:lnTo>
                    <a:lnTo>
                      <a:pt x="70" y="4"/>
                    </a:lnTo>
                    <a:lnTo>
                      <a:pt x="62" y="2"/>
                    </a:lnTo>
                    <a:lnTo>
                      <a:pt x="50" y="0"/>
                    </a:lnTo>
                    <a:lnTo>
                      <a:pt x="42" y="2"/>
                    </a:lnTo>
                    <a:lnTo>
                      <a:pt x="32" y="4"/>
                    </a:lnTo>
                    <a:lnTo>
                      <a:pt x="24" y="10"/>
                    </a:lnTo>
                    <a:lnTo>
                      <a:pt x="17" y="16"/>
                    </a:lnTo>
                    <a:lnTo>
                      <a:pt x="10" y="23"/>
                    </a:lnTo>
                    <a:lnTo>
                      <a:pt x="5" y="31"/>
                    </a:lnTo>
                    <a:lnTo>
                      <a:pt x="2" y="40"/>
                    </a:lnTo>
                    <a:lnTo>
                      <a:pt x="0" y="50"/>
                    </a:lnTo>
                    <a:lnTo>
                      <a:pt x="2" y="59"/>
                    </a:lnTo>
                    <a:lnTo>
                      <a:pt x="5" y="69"/>
                    </a:lnTo>
                    <a:lnTo>
                      <a:pt x="10" y="78"/>
                    </a:lnTo>
                    <a:lnTo>
                      <a:pt x="17" y="85"/>
                    </a:lnTo>
                    <a:lnTo>
                      <a:pt x="24" y="92"/>
                    </a:lnTo>
                    <a:lnTo>
                      <a:pt x="32" y="97"/>
                    </a:lnTo>
                    <a:lnTo>
                      <a:pt x="42" y="99"/>
                    </a:lnTo>
                    <a:lnTo>
                      <a:pt x="50" y="100"/>
                    </a:lnTo>
                    <a:lnTo>
                      <a:pt x="62" y="99"/>
                    </a:lnTo>
                    <a:lnTo>
                      <a:pt x="70" y="97"/>
                    </a:lnTo>
                    <a:lnTo>
                      <a:pt x="78" y="92"/>
                    </a:lnTo>
                    <a:lnTo>
                      <a:pt x="85" y="85"/>
                    </a:lnTo>
                    <a:lnTo>
                      <a:pt x="92" y="78"/>
                    </a:lnTo>
                    <a:lnTo>
                      <a:pt x="97" y="69"/>
                    </a:lnTo>
                    <a:lnTo>
                      <a:pt x="100" y="59"/>
                    </a:lnTo>
                    <a:lnTo>
                      <a:pt x="102" y="50"/>
                    </a:lnTo>
                    <a:lnTo>
                      <a:pt x="100" y="40"/>
                    </a:lnTo>
                    <a:lnTo>
                      <a:pt x="97" y="31"/>
                    </a:lnTo>
                    <a:lnTo>
                      <a:pt x="92" y="23"/>
                    </a:lnTo>
                    <a:lnTo>
                      <a:pt x="85" y="16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597" name="Freeform 102"/>
              <p:cNvSpPr>
                <a:spLocks noChangeArrowheads="1"/>
              </p:cNvSpPr>
              <p:nvPr/>
            </p:nvSpPr>
            <p:spPr bwMode="auto">
              <a:xfrm>
                <a:off x="1233" y="1155"/>
                <a:ext cx="50" cy="50"/>
              </a:xfrm>
              <a:custGeom>
                <a:avLst/>
                <a:gdLst/>
                <a:ahLst/>
                <a:cxnLst>
                  <a:cxn ang="0">
                    <a:pos x="86" y="15"/>
                  </a:cxn>
                  <a:cxn ang="0">
                    <a:pos x="86" y="15"/>
                  </a:cxn>
                  <a:cxn ang="0">
                    <a:pos x="78" y="9"/>
                  </a:cxn>
                  <a:cxn ang="0">
                    <a:pos x="70" y="4"/>
                  </a:cxn>
                  <a:cxn ang="0">
                    <a:pos x="62" y="1"/>
                  </a:cxn>
                  <a:cxn ang="0">
                    <a:pos x="50" y="0"/>
                  </a:cxn>
                  <a:cxn ang="0">
                    <a:pos x="50" y="0"/>
                  </a:cxn>
                  <a:cxn ang="0">
                    <a:pos x="42" y="1"/>
                  </a:cxn>
                  <a:cxn ang="0">
                    <a:pos x="32" y="4"/>
                  </a:cxn>
                  <a:cxn ang="0">
                    <a:pos x="24" y="9"/>
                  </a:cxn>
                  <a:cxn ang="0">
                    <a:pos x="17" y="15"/>
                  </a:cxn>
                  <a:cxn ang="0">
                    <a:pos x="17" y="15"/>
                  </a:cxn>
                  <a:cxn ang="0">
                    <a:pos x="10" y="23"/>
                  </a:cxn>
                  <a:cxn ang="0">
                    <a:pos x="5" y="31"/>
                  </a:cxn>
                  <a:cxn ang="0">
                    <a:pos x="2" y="39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2" y="59"/>
                  </a:cxn>
                  <a:cxn ang="0">
                    <a:pos x="5" y="69"/>
                  </a:cxn>
                  <a:cxn ang="0">
                    <a:pos x="10" y="77"/>
                  </a:cxn>
                  <a:cxn ang="0">
                    <a:pos x="17" y="84"/>
                  </a:cxn>
                  <a:cxn ang="0">
                    <a:pos x="17" y="84"/>
                  </a:cxn>
                  <a:cxn ang="0">
                    <a:pos x="24" y="91"/>
                  </a:cxn>
                  <a:cxn ang="0">
                    <a:pos x="32" y="96"/>
                  </a:cxn>
                  <a:cxn ang="0">
                    <a:pos x="42" y="99"/>
                  </a:cxn>
                  <a:cxn ang="0">
                    <a:pos x="50" y="99"/>
                  </a:cxn>
                  <a:cxn ang="0">
                    <a:pos x="50" y="99"/>
                  </a:cxn>
                  <a:cxn ang="0">
                    <a:pos x="62" y="99"/>
                  </a:cxn>
                  <a:cxn ang="0">
                    <a:pos x="70" y="96"/>
                  </a:cxn>
                  <a:cxn ang="0">
                    <a:pos x="78" y="91"/>
                  </a:cxn>
                  <a:cxn ang="0">
                    <a:pos x="86" y="84"/>
                  </a:cxn>
                  <a:cxn ang="0">
                    <a:pos x="86" y="84"/>
                  </a:cxn>
                  <a:cxn ang="0">
                    <a:pos x="93" y="77"/>
                  </a:cxn>
                  <a:cxn ang="0">
                    <a:pos x="98" y="69"/>
                  </a:cxn>
                  <a:cxn ang="0">
                    <a:pos x="100" y="59"/>
                  </a:cxn>
                  <a:cxn ang="0">
                    <a:pos x="101" y="49"/>
                  </a:cxn>
                  <a:cxn ang="0">
                    <a:pos x="101" y="49"/>
                  </a:cxn>
                  <a:cxn ang="0">
                    <a:pos x="100" y="39"/>
                  </a:cxn>
                  <a:cxn ang="0">
                    <a:pos x="98" y="31"/>
                  </a:cxn>
                  <a:cxn ang="0">
                    <a:pos x="93" y="23"/>
                  </a:cxn>
                  <a:cxn ang="0">
                    <a:pos x="86" y="15"/>
                  </a:cxn>
                  <a:cxn ang="0">
                    <a:pos x="86" y="15"/>
                  </a:cxn>
                </a:cxnLst>
                <a:rect l="0" t="0" r="r" b="b"/>
                <a:pathLst>
                  <a:path w="101" h="99">
                    <a:moveTo>
                      <a:pt x="86" y="15"/>
                    </a:moveTo>
                    <a:lnTo>
                      <a:pt x="86" y="15"/>
                    </a:lnTo>
                    <a:lnTo>
                      <a:pt x="78" y="9"/>
                    </a:lnTo>
                    <a:lnTo>
                      <a:pt x="70" y="4"/>
                    </a:lnTo>
                    <a:lnTo>
                      <a:pt x="62" y="1"/>
                    </a:lnTo>
                    <a:lnTo>
                      <a:pt x="50" y="0"/>
                    </a:lnTo>
                    <a:lnTo>
                      <a:pt x="42" y="1"/>
                    </a:lnTo>
                    <a:lnTo>
                      <a:pt x="32" y="4"/>
                    </a:lnTo>
                    <a:lnTo>
                      <a:pt x="24" y="9"/>
                    </a:lnTo>
                    <a:lnTo>
                      <a:pt x="17" y="15"/>
                    </a:lnTo>
                    <a:lnTo>
                      <a:pt x="10" y="23"/>
                    </a:lnTo>
                    <a:lnTo>
                      <a:pt x="5" y="31"/>
                    </a:lnTo>
                    <a:lnTo>
                      <a:pt x="2" y="39"/>
                    </a:lnTo>
                    <a:lnTo>
                      <a:pt x="0" y="49"/>
                    </a:lnTo>
                    <a:lnTo>
                      <a:pt x="2" y="59"/>
                    </a:lnTo>
                    <a:lnTo>
                      <a:pt x="5" y="69"/>
                    </a:lnTo>
                    <a:lnTo>
                      <a:pt x="10" y="77"/>
                    </a:lnTo>
                    <a:lnTo>
                      <a:pt x="17" y="84"/>
                    </a:lnTo>
                    <a:lnTo>
                      <a:pt x="24" y="91"/>
                    </a:lnTo>
                    <a:lnTo>
                      <a:pt x="32" y="96"/>
                    </a:lnTo>
                    <a:lnTo>
                      <a:pt x="42" y="99"/>
                    </a:lnTo>
                    <a:lnTo>
                      <a:pt x="50" y="99"/>
                    </a:lnTo>
                    <a:lnTo>
                      <a:pt x="62" y="99"/>
                    </a:lnTo>
                    <a:lnTo>
                      <a:pt x="70" y="96"/>
                    </a:lnTo>
                    <a:lnTo>
                      <a:pt x="78" y="91"/>
                    </a:lnTo>
                    <a:lnTo>
                      <a:pt x="86" y="84"/>
                    </a:lnTo>
                    <a:lnTo>
                      <a:pt x="93" y="77"/>
                    </a:lnTo>
                    <a:lnTo>
                      <a:pt x="98" y="69"/>
                    </a:lnTo>
                    <a:lnTo>
                      <a:pt x="100" y="59"/>
                    </a:lnTo>
                    <a:lnTo>
                      <a:pt x="101" y="49"/>
                    </a:lnTo>
                    <a:lnTo>
                      <a:pt x="100" y="39"/>
                    </a:lnTo>
                    <a:lnTo>
                      <a:pt x="98" y="31"/>
                    </a:lnTo>
                    <a:lnTo>
                      <a:pt x="93" y="23"/>
                    </a:lnTo>
                    <a:lnTo>
                      <a:pt x="86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598" name="Freeform 103"/>
              <p:cNvSpPr>
                <a:spLocks noChangeArrowheads="1"/>
              </p:cNvSpPr>
              <p:nvPr/>
            </p:nvSpPr>
            <p:spPr bwMode="auto">
              <a:xfrm>
                <a:off x="1233" y="1232"/>
                <a:ext cx="50" cy="50"/>
              </a:xfrm>
              <a:custGeom>
                <a:avLst/>
                <a:gdLst/>
                <a:ahLst/>
                <a:cxnLst>
                  <a:cxn ang="0">
                    <a:pos x="86" y="16"/>
                  </a:cxn>
                  <a:cxn ang="0">
                    <a:pos x="86" y="16"/>
                  </a:cxn>
                  <a:cxn ang="0">
                    <a:pos x="78" y="10"/>
                  </a:cxn>
                  <a:cxn ang="0">
                    <a:pos x="70" y="5"/>
                  </a:cxn>
                  <a:cxn ang="0">
                    <a:pos x="62" y="2"/>
                  </a:cxn>
                  <a:cxn ang="0">
                    <a:pos x="50" y="0"/>
                  </a:cxn>
                  <a:cxn ang="0">
                    <a:pos x="50" y="0"/>
                  </a:cxn>
                  <a:cxn ang="0">
                    <a:pos x="42" y="2"/>
                  </a:cxn>
                  <a:cxn ang="0">
                    <a:pos x="32" y="5"/>
                  </a:cxn>
                  <a:cxn ang="0">
                    <a:pos x="24" y="10"/>
                  </a:cxn>
                  <a:cxn ang="0">
                    <a:pos x="17" y="16"/>
                  </a:cxn>
                  <a:cxn ang="0">
                    <a:pos x="17" y="16"/>
                  </a:cxn>
                  <a:cxn ang="0">
                    <a:pos x="10" y="24"/>
                  </a:cxn>
                  <a:cxn ang="0">
                    <a:pos x="5" y="32"/>
                  </a:cxn>
                  <a:cxn ang="0">
                    <a:pos x="2" y="40"/>
                  </a:cxn>
                  <a:cxn ang="0">
                    <a:pos x="0" y="50"/>
                  </a:cxn>
                  <a:cxn ang="0">
                    <a:pos x="0" y="50"/>
                  </a:cxn>
                  <a:cxn ang="0">
                    <a:pos x="2" y="60"/>
                  </a:cxn>
                  <a:cxn ang="0">
                    <a:pos x="5" y="70"/>
                  </a:cxn>
                  <a:cxn ang="0">
                    <a:pos x="10" y="78"/>
                  </a:cxn>
                  <a:cxn ang="0">
                    <a:pos x="17" y="85"/>
                  </a:cxn>
                  <a:cxn ang="0">
                    <a:pos x="17" y="85"/>
                  </a:cxn>
                  <a:cxn ang="0">
                    <a:pos x="24" y="92"/>
                  </a:cxn>
                  <a:cxn ang="0">
                    <a:pos x="32" y="97"/>
                  </a:cxn>
                  <a:cxn ang="0">
                    <a:pos x="42" y="100"/>
                  </a:cxn>
                  <a:cxn ang="0">
                    <a:pos x="50" y="100"/>
                  </a:cxn>
                  <a:cxn ang="0">
                    <a:pos x="50" y="100"/>
                  </a:cxn>
                  <a:cxn ang="0">
                    <a:pos x="62" y="100"/>
                  </a:cxn>
                  <a:cxn ang="0">
                    <a:pos x="70" y="97"/>
                  </a:cxn>
                  <a:cxn ang="0">
                    <a:pos x="78" y="92"/>
                  </a:cxn>
                  <a:cxn ang="0">
                    <a:pos x="86" y="85"/>
                  </a:cxn>
                  <a:cxn ang="0">
                    <a:pos x="86" y="85"/>
                  </a:cxn>
                  <a:cxn ang="0">
                    <a:pos x="93" y="78"/>
                  </a:cxn>
                  <a:cxn ang="0">
                    <a:pos x="98" y="70"/>
                  </a:cxn>
                  <a:cxn ang="0">
                    <a:pos x="100" y="60"/>
                  </a:cxn>
                  <a:cxn ang="0">
                    <a:pos x="101" y="50"/>
                  </a:cxn>
                  <a:cxn ang="0">
                    <a:pos x="101" y="50"/>
                  </a:cxn>
                  <a:cxn ang="0">
                    <a:pos x="100" y="40"/>
                  </a:cxn>
                  <a:cxn ang="0">
                    <a:pos x="98" y="32"/>
                  </a:cxn>
                  <a:cxn ang="0">
                    <a:pos x="93" y="24"/>
                  </a:cxn>
                  <a:cxn ang="0">
                    <a:pos x="86" y="16"/>
                  </a:cxn>
                  <a:cxn ang="0">
                    <a:pos x="86" y="16"/>
                  </a:cxn>
                </a:cxnLst>
                <a:rect l="0" t="0" r="r" b="b"/>
                <a:pathLst>
                  <a:path w="101" h="100">
                    <a:moveTo>
                      <a:pt x="86" y="16"/>
                    </a:moveTo>
                    <a:lnTo>
                      <a:pt x="86" y="16"/>
                    </a:lnTo>
                    <a:lnTo>
                      <a:pt x="78" y="10"/>
                    </a:lnTo>
                    <a:lnTo>
                      <a:pt x="70" y="5"/>
                    </a:lnTo>
                    <a:lnTo>
                      <a:pt x="62" y="2"/>
                    </a:lnTo>
                    <a:lnTo>
                      <a:pt x="50" y="0"/>
                    </a:lnTo>
                    <a:lnTo>
                      <a:pt x="42" y="2"/>
                    </a:lnTo>
                    <a:lnTo>
                      <a:pt x="32" y="5"/>
                    </a:lnTo>
                    <a:lnTo>
                      <a:pt x="24" y="10"/>
                    </a:lnTo>
                    <a:lnTo>
                      <a:pt x="17" y="16"/>
                    </a:lnTo>
                    <a:lnTo>
                      <a:pt x="10" y="24"/>
                    </a:lnTo>
                    <a:lnTo>
                      <a:pt x="5" y="32"/>
                    </a:lnTo>
                    <a:lnTo>
                      <a:pt x="2" y="40"/>
                    </a:lnTo>
                    <a:lnTo>
                      <a:pt x="0" y="50"/>
                    </a:lnTo>
                    <a:lnTo>
                      <a:pt x="2" y="60"/>
                    </a:lnTo>
                    <a:lnTo>
                      <a:pt x="5" y="70"/>
                    </a:lnTo>
                    <a:lnTo>
                      <a:pt x="10" y="78"/>
                    </a:lnTo>
                    <a:lnTo>
                      <a:pt x="17" y="85"/>
                    </a:lnTo>
                    <a:lnTo>
                      <a:pt x="24" y="92"/>
                    </a:lnTo>
                    <a:lnTo>
                      <a:pt x="32" y="97"/>
                    </a:lnTo>
                    <a:lnTo>
                      <a:pt x="42" y="100"/>
                    </a:lnTo>
                    <a:lnTo>
                      <a:pt x="50" y="100"/>
                    </a:lnTo>
                    <a:lnTo>
                      <a:pt x="62" y="100"/>
                    </a:lnTo>
                    <a:lnTo>
                      <a:pt x="70" y="97"/>
                    </a:lnTo>
                    <a:lnTo>
                      <a:pt x="78" y="92"/>
                    </a:lnTo>
                    <a:lnTo>
                      <a:pt x="86" y="85"/>
                    </a:lnTo>
                    <a:lnTo>
                      <a:pt x="93" y="78"/>
                    </a:lnTo>
                    <a:lnTo>
                      <a:pt x="98" y="70"/>
                    </a:lnTo>
                    <a:lnTo>
                      <a:pt x="100" y="60"/>
                    </a:lnTo>
                    <a:lnTo>
                      <a:pt x="101" y="50"/>
                    </a:lnTo>
                    <a:lnTo>
                      <a:pt x="100" y="40"/>
                    </a:lnTo>
                    <a:lnTo>
                      <a:pt x="98" y="32"/>
                    </a:lnTo>
                    <a:lnTo>
                      <a:pt x="93" y="24"/>
                    </a:lnTo>
                    <a:lnTo>
                      <a:pt x="86" y="16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599" name="Freeform 104"/>
              <p:cNvSpPr>
                <a:spLocks noChangeArrowheads="1"/>
              </p:cNvSpPr>
              <p:nvPr/>
            </p:nvSpPr>
            <p:spPr bwMode="auto">
              <a:xfrm>
                <a:off x="1233" y="1309"/>
                <a:ext cx="50" cy="50"/>
              </a:xfrm>
              <a:custGeom>
                <a:avLst/>
                <a:gdLst/>
                <a:ahLst/>
                <a:cxnLst>
                  <a:cxn ang="0">
                    <a:pos x="86" y="16"/>
                  </a:cxn>
                  <a:cxn ang="0">
                    <a:pos x="86" y="16"/>
                  </a:cxn>
                  <a:cxn ang="0">
                    <a:pos x="78" y="10"/>
                  </a:cxn>
                  <a:cxn ang="0">
                    <a:pos x="70" y="5"/>
                  </a:cxn>
                  <a:cxn ang="0">
                    <a:pos x="62" y="2"/>
                  </a:cxn>
                  <a:cxn ang="0">
                    <a:pos x="50" y="0"/>
                  </a:cxn>
                  <a:cxn ang="0">
                    <a:pos x="50" y="0"/>
                  </a:cxn>
                  <a:cxn ang="0">
                    <a:pos x="42" y="2"/>
                  </a:cxn>
                  <a:cxn ang="0">
                    <a:pos x="32" y="5"/>
                  </a:cxn>
                  <a:cxn ang="0">
                    <a:pos x="24" y="10"/>
                  </a:cxn>
                  <a:cxn ang="0">
                    <a:pos x="17" y="16"/>
                  </a:cxn>
                  <a:cxn ang="0">
                    <a:pos x="17" y="16"/>
                  </a:cxn>
                  <a:cxn ang="0">
                    <a:pos x="10" y="24"/>
                  </a:cxn>
                  <a:cxn ang="0">
                    <a:pos x="5" y="32"/>
                  </a:cxn>
                  <a:cxn ang="0">
                    <a:pos x="2" y="40"/>
                  </a:cxn>
                  <a:cxn ang="0">
                    <a:pos x="0" y="50"/>
                  </a:cxn>
                  <a:cxn ang="0">
                    <a:pos x="0" y="50"/>
                  </a:cxn>
                  <a:cxn ang="0">
                    <a:pos x="2" y="60"/>
                  </a:cxn>
                  <a:cxn ang="0">
                    <a:pos x="5" y="70"/>
                  </a:cxn>
                  <a:cxn ang="0">
                    <a:pos x="10" y="78"/>
                  </a:cxn>
                  <a:cxn ang="0">
                    <a:pos x="17" y="85"/>
                  </a:cxn>
                  <a:cxn ang="0">
                    <a:pos x="17" y="85"/>
                  </a:cxn>
                  <a:cxn ang="0">
                    <a:pos x="24" y="92"/>
                  </a:cxn>
                  <a:cxn ang="0">
                    <a:pos x="32" y="97"/>
                  </a:cxn>
                  <a:cxn ang="0">
                    <a:pos x="42" y="100"/>
                  </a:cxn>
                  <a:cxn ang="0">
                    <a:pos x="50" y="101"/>
                  </a:cxn>
                  <a:cxn ang="0">
                    <a:pos x="50" y="101"/>
                  </a:cxn>
                  <a:cxn ang="0">
                    <a:pos x="62" y="100"/>
                  </a:cxn>
                  <a:cxn ang="0">
                    <a:pos x="70" y="97"/>
                  </a:cxn>
                  <a:cxn ang="0">
                    <a:pos x="78" y="92"/>
                  </a:cxn>
                  <a:cxn ang="0">
                    <a:pos x="86" y="85"/>
                  </a:cxn>
                  <a:cxn ang="0">
                    <a:pos x="86" y="85"/>
                  </a:cxn>
                  <a:cxn ang="0">
                    <a:pos x="93" y="78"/>
                  </a:cxn>
                  <a:cxn ang="0">
                    <a:pos x="98" y="70"/>
                  </a:cxn>
                  <a:cxn ang="0">
                    <a:pos x="100" y="60"/>
                  </a:cxn>
                  <a:cxn ang="0">
                    <a:pos x="101" y="50"/>
                  </a:cxn>
                  <a:cxn ang="0">
                    <a:pos x="101" y="50"/>
                  </a:cxn>
                  <a:cxn ang="0">
                    <a:pos x="100" y="40"/>
                  </a:cxn>
                  <a:cxn ang="0">
                    <a:pos x="98" y="32"/>
                  </a:cxn>
                  <a:cxn ang="0">
                    <a:pos x="93" y="24"/>
                  </a:cxn>
                  <a:cxn ang="0">
                    <a:pos x="86" y="16"/>
                  </a:cxn>
                  <a:cxn ang="0">
                    <a:pos x="86" y="16"/>
                  </a:cxn>
                </a:cxnLst>
                <a:rect l="0" t="0" r="r" b="b"/>
                <a:pathLst>
                  <a:path w="101" h="101">
                    <a:moveTo>
                      <a:pt x="86" y="16"/>
                    </a:moveTo>
                    <a:lnTo>
                      <a:pt x="86" y="16"/>
                    </a:lnTo>
                    <a:lnTo>
                      <a:pt x="78" y="10"/>
                    </a:lnTo>
                    <a:lnTo>
                      <a:pt x="70" y="5"/>
                    </a:lnTo>
                    <a:lnTo>
                      <a:pt x="62" y="2"/>
                    </a:lnTo>
                    <a:lnTo>
                      <a:pt x="50" y="0"/>
                    </a:lnTo>
                    <a:lnTo>
                      <a:pt x="42" y="2"/>
                    </a:lnTo>
                    <a:lnTo>
                      <a:pt x="32" y="5"/>
                    </a:lnTo>
                    <a:lnTo>
                      <a:pt x="24" y="10"/>
                    </a:lnTo>
                    <a:lnTo>
                      <a:pt x="17" y="16"/>
                    </a:lnTo>
                    <a:lnTo>
                      <a:pt x="10" y="24"/>
                    </a:lnTo>
                    <a:lnTo>
                      <a:pt x="5" y="32"/>
                    </a:lnTo>
                    <a:lnTo>
                      <a:pt x="2" y="40"/>
                    </a:lnTo>
                    <a:lnTo>
                      <a:pt x="0" y="50"/>
                    </a:lnTo>
                    <a:lnTo>
                      <a:pt x="2" y="60"/>
                    </a:lnTo>
                    <a:lnTo>
                      <a:pt x="5" y="70"/>
                    </a:lnTo>
                    <a:lnTo>
                      <a:pt x="10" y="78"/>
                    </a:lnTo>
                    <a:lnTo>
                      <a:pt x="17" y="85"/>
                    </a:lnTo>
                    <a:lnTo>
                      <a:pt x="24" y="92"/>
                    </a:lnTo>
                    <a:lnTo>
                      <a:pt x="32" y="97"/>
                    </a:lnTo>
                    <a:lnTo>
                      <a:pt x="42" y="100"/>
                    </a:lnTo>
                    <a:lnTo>
                      <a:pt x="50" y="101"/>
                    </a:lnTo>
                    <a:lnTo>
                      <a:pt x="62" y="100"/>
                    </a:lnTo>
                    <a:lnTo>
                      <a:pt x="70" y="97"/>
                    </a:lnTo>
                    <a:lnTo>
                      <a:pt x="78" y="92"/>
                    </a:lnTo>
                    <a:lnTo>
                      <a:pt x="86" y="85"/>
                    </a:lnTo>
                    <a:lnTo>
                      <a:pt x="93" y="78"/>
                    </a:lnTo>
                    <a:lnTo>
                      <a:pt x="98" y="70"/>
                    </a:lnTo>
                    <a:lnTo>
                      <a:pt x="100" y="60"/>
                    </a:lnTo>
                    <a:lnTo>
                      <a:pt x="101" y="50"/>
                    </a:lnTo>
                    <a:lnTo>
                      <a:pt x="100" y="40"/>
                    </a:lnTo>
                    <a:lnTo>
                      <a:pt x="98" y="32"/>
                    </a:lnTo>
                    <a:lnTo>
                      <a:pt x="93" y="24"/>
                    </a:lnTo>
                    <a:lnTo>
                      <a:pt x="86" y="16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600" name="Freeform 105"/>
              <p:cNvSpPr>
                <a:spLocks noChangeArrowheads="1"/>
              </p:cNvSpPr>
              <p:nvPr/>
            </p:nvSpPr>
            <p:spPr bwMode="auto">
              <a:xfrm>
                <a:off x="1233" y="1386"/>
                <a:ext cx="50" cy="50"/>
              </a:xfrm>
              <a:custGeom>
                <a:avLst/>
                <a:gdLst/>
                <a:ahLst/>
                <a:cxnLst>
                  <a:cxn ang="0">
                    <a:pos x="86" y="17"/>
                  </a:cxn>
                  <a:cxn ang="0">
                    <a:pos x="86" y="17"/>
                  </a:cxn>
                  <a:cxn ang="0">
                    <a:pos x="78" y="10"/>
                  </a:cxn>
                  <a:cxn ang="0">
                    <a:pos x="70" y="5"/>
                  </a:cxn>
                  <a:cxn ang="0">
                    <a:pos x="62" y="2"/>
                  </a:cxn>
                  <a:cxn ang="0">
                    <a:pos x="50" y="0"/>
                  </a:cxn>
                  <a:cxn ang="0">
                    <a:pos x="50" y="0"/>
                  </a:cxn>
                  <a:cxn ang="0">
                    <a:pos x="42" y="2"/>
                  </a:cxn>
                  <a:cxn ang="0">
                    <a:pos x="32" y="5"/>
                  </a:cxn>
                  <a:cxn ang="0">
                    <a:pos x="24" y="10"/>
                  </a:cxn>
                  <a:cxn ang="0">
                    <a:pos x="17" y="17"/>
                  </a:cxn>
                  <a:cxn ang="0">
                    <a:pos x="17" y="17"/>
                  </a:cxn>
                  <a:cxn ang="0">
                    <a:pos x="10" y="24"/>
                  </a:cxn>
                  <a:cxn ang="0">
                    <a:pos x="5" y="32"/>
                  </a:cxn>
                  <a:cxn ang="0">
                    <a:pos x="2" y="41"/>
                  </a:cxn>
                  <a:cxn ang="0">
                    <a:pos x="0" y="50"/>
                  </a:cxn>
                  <a:cxn ang="0">
                    <a:pos x="0" y="50"/>
                  </a:cxn>
                  <a:cxn ang="0">
                    <a:pos x="2" y="60"/>
                  </a:cxn>
                  <a:cxn ang="0">
                    <a:pos x="5" y="70"/>
                  </a:cxn>
                  <a:cxn ang="0">
                    <a:pos x="10" y="78"/>
                  </a:cxn>
                  <a:cxn ang="0">
                    <a:pos x="17" y="86"/>
                  </a:cxn>
                  <a:cxn ang="0">
                    <a:pos x="17" y="86"/>
                  </a:cxn>
                  <a:cxn ang="0">
                    <a:pos x="24" y="93"/>
                  </a:cxn>
                  <a:cxn ang="0">
                    <a:pos x="32" y="98"/>
                  </a:cxn>
                  <a:cxn ang="0">
                    <a:pos x="42" y="100"/>
                  </a:cxn>
                  <a:cxn ang="0">
                    <a:pos x="50" y="101"/>
                  </a:cxn>
                  <a:cxn ang="0">
                    <a:pos x="50" y="101"/>
                  </a:cxn>
                  <a:cxn ang="0">
                    <a:pos x="62" y="100"/>
                  </a:cxn>
                  <a:cxn ang="0">
                    <a:pos x="70" y="98"/>
                  </a:cxn>
                  <a:cxn ang="0">
                    <a:pos x="78" y="93"/>
                  </a:cxn>
                  <a:cxn ang="0">
                    <a:pos x="86" y="86"/>
                  </a:cxn>
                  <a:cxn ang="0">
                    <a:pos x="86" y="86"/>
                  </a:cxn>
                  <a:cxn ang="0">
                    <a:pos x="93" y="78"/>
                  </a:cxn>
                  <a:cxn ang="0">
                    <a:pos x="98" y="70"/>
                  </a:cxn>
                  <a:cxn ang="0">
                    <a:pos x="100" y="60"/>
                  </a:cxn>
                  <a:cxn ang="0">
                    <a:pos x="101" y="50"/>
                  </a:cxn>
                  <a:cxn ang="0">
                    <a:pos x="101" y="50"/>
                  </a:cxn>
                  <a:cxn ang="0">
                    <a:pos x="100" y="41"/>
                  </a:cxn>
                  <a:cxn ang="0">
                    <a:pos x="98" y="32"/>
                  </a:cxn>
                  <a:cxn ang="0">
                    <a:pos x="93" y="24"/>
                  </a:cxn>
                  <a:cxn ang="0">
                    <a:pos x="86" y="17"/>
                  </a:cxn>
                  <a:cxn ang="0">
                    <a:pos x="86" y="17"/>
                  </a:cxn>
                </a:cxnLst>
                <a:rect l="0" t="0" r="r" b="b"/>
                <a:pathLst>
                  <a:path w="101" h="101">
                    <a:moveTo>
                      <a:pt x="86" y="17"/>
                    </a:moveTo>
                    <a:lnTo>
                      <a:pt x="86" y="17"/>
                    </a:lnTo>
                    <a:lnTo>
                      <a:pt x="78" y="10"/>
                    </a:lnTo>
                    <a:lnTo>
                      <a:pt x="70" y="5"/>
                    </a:lnTo>
                    <a:lnTo>
                      <a:pt x="62" y="2"/>
                    </a:lnTo>
                    <a:lnTo>
                      <a:pt x="50" y="0"/>
                    </a:lnTo>
                    <a:lnTo>
                      <a:pt x="42" y="2"/>
                    </a:lnTo>
                    <a:lnTo>
                      <a:pt x="32" y="5"/>
                    </a:lnTo>
                    <a:lnTo>
                      <a:pt x="24" y="10"/>
                    </a:lnTo>
                    <a:lnTo>
                      <a:pt x="17" y="17"/>
                    </a:lnTo>
                    <a:lnTo>
                      <a:pt x="10" y="24"/>
                    </a:lnTo>
                    <a:lnTo>
                      <a:pt x="5" y="32"/>
                    </a:lnTo>
                    <a:lnTo>
                      <a:pt x="2" y="41"/>
                    </a:lnTo>
                    <a:lnTo>
                      <a:pt x="0" y="50"/>
                    </a:lnTo>
                    <a:lnTo>
                      <a:pt x="2" y="60"/>
                    </a:lnTo>
                    <a:lnTo>
                      <a:pt x="5" y="70"/>
                    </a:lnTo>
                    <a:lnTo>
                      <a:pt x="10" y="78"/>
                    </a:lnTo>
                    <a:lnTo>
                      <a:pt x="17" y="86"/>
                    </a:lnTo>
                    <a:lnTo>
                      <a:pt x="24" y="93"/>
                    </a:lnTo>
                    <a:lnTo>
                      <a:pt x="32" y="98"/>
                    </a:lnTo>
                    <a:lnTo>
                      <a:pt x="42" y="100"/>
                    </a:lnTo>
                    <a:lnTo>
                      <a:pt x="50" y="101"/>
                    </a:lnTo>
                    <a:lnTo>
                      <a:pt x="62" y="100"/>
                    </a:lnTo>
                    <a:lnTo>
                      <a:pt x="70" y="98"/>
                    </a:lnTo>
                    <a:lnTo>
                      <a:pt x="78" y="93"/>
                    </a:lnTo>
                    <a:lnTo>
                      <a:pt x="86" y="86"/>
                    </a:lnTo>
                    <a:lnTo>
                      <a:pt x="93" y="78"/>
                    </a:lnTo>
                    <a:lnTo>
                      <a:pt x="98" y="70"/>
                    </a:lnTo>
                    <a:lnTo>
                      <a:pt x="100" y="60"/>
                    </a:lnTo>
                    <a:lnTo>
                      <a:pt x="101" y="50"/>
                    </a:lnTo>
                    <a:lnTo>
                      <a:pt x="100" y="41"/>
                    </a:lnTo>
                    <a:lnTo>
                      <a:pt x="98" y="32"/>
                    </a:lnTo>
                    <a:lnTo>
                      <a:pt x="93" y="24"/>
                    </a:lnTo>
                    <a:lnTo>
                      <a:pt x="86" y="17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601" name="Freeform 106"/>
              <p:cNvSpPr>
                <a:spLocks noChangeArrowheads="1"/>
              </p:cNvSpPr>
              <p:nvPr/>
            </p:nvSpPr>
            <p:spPr bwMode="auto">
              <a:xfrm>
                <a:off x="1233" y="1463"/>
                <a:ext cx="50" cy="50"/>
              </a:xfrm>
              <a:custGeom>
                <a:avLst/>
                <a:gdLst/>
                <a:ahLst/>
                <a:cxnLst>
                  <a:cxn ang="0">
                    <a:pos x="86" y="16"/>
                  </a:cxn>
                  <a:cxn ang="0">
                    <a:pos x="86" y="16"/>
                  </a:cxn>
                  <a:cxn ang="0">
                    <a:pos x="78" y="9"/>
                  </a:cxn>
                  <a:cxn ang="0">
                    <a:pos x="70" y="4"/>
                  </a:cxn>
                  <a:cxn ang="0">
                    <a:pos x="62" y="2"/>
                  </a:cxn>
                  <a:cxn ang="0">
                    <a:pos x="50" y="0"/>
                  </a:cxn>
                  <a:cxn ang="0">
                    <a:pos x="50" y="0"/>
                  </a:cxn>
                  <a:cxn ang="0">
                    <a:pos x="42" y="2"/>
                  </a:cxn>
                  <a:cxn ang="0">
                    <a:pos x="32" y="4"/>
                  </a:cxn>
                  <a:cxn ang="0">
                    <a:pos x="24" y="9"/>
                  </a:cxn>
                  <a:cxn ang="0">
                    <a:pos x="17" y="16"/>
                  </a:cxn>
                  <a:cxn ang="0">
                    <a:pos x="17" y="16"/>
                  </a:cxn>
                  <a:cxn ang="0">
                    <a:pos x="10" y="23"/>
                  </a:cxn>
                  <a:cxn ang="0">
                    <a:pos x="5" y="31"/>
                  </a:cxn>
                  <a:cxn ang="0">
                    <a:pos x="2" y="40"/>
                  </a:cxn>
                  <a:cxn ang="0">
                    <a:pos x="0" y="50"/>
                  </a:cxn>
                  <a:cxn ang="0">
                    <a:pos x="0" y="50"/>
                  </a:cxn>
                  <a:cxn ang="0">
                    <a:pos x="2" y="59"/>
                  </a:cxn>
                  <a:cxn ang="0">
                    <a:pos x="5" y="69"/>
                  </a:cxn>
                  <a:cxn ang="0">
                    <a:pos x="10" y="77"/>
                  </a:cxn>
                  <a:cxn ang="0">
                    <a:pos x="17" y="85"/>
                  </a:cxn>
                  <a:cxn ang="0">
                    <a:pos x="17" y="85"/>
                  </a:cxn>
                  <a:cxn ang="0">
                    <a:pos x="24" y="92"/>
                  </a:cxn>
                  <a:cxn ang="0">
                    <a:pos x="32" y="97"/>
                  </a:cxn>
                  <a:cxn ang="0">
                    <a:pos x="42" y="99"/>
                  </a:cxn>
                  <a:cxn ang="0">
                    <a:pos x="50" y="100"/>
                  </a:cxn>
                  <a:cxn ang="0">
                    <a:pos x="50" y="100"/>
                  </a:cxn>
                  <a:cxn ang="0">
                    <a:pos x="62" y="99"/>
                  </a:cxn>
                  <a:cxn ang="0">
                    <a:pos x="70" y="97"/>
                  </a:cxn>
                  <a:cxn ang="0">
                    <a:pos x="78" y="92"/>
                  </a:cxn>
                  <a:cxn ang="0">
                    <a:pos x="86" y="85"/>
                  </a:cxn>
                  <a:cxn ang="0">
                    <a:pos x="86" y="85"/>
                  </a:cxn>
                  <a:cxn ang="0">
                    <a:pos x="93" y="77"/>
                  </a:cxn>
                  <a:cxn ang="0">
                    <a:pos x="98" y="69"/>
                  </a:cxn>
                  <a:cxn ang="0">
                    <a:pos x="100" y="59"/>
                  </a:cxn>
                  <a:cxn ang="0">
                    <a:pos x="101" y="50"/>
                  </a:cxn>
                  <a:cxn ang="0">
                    <a:pos x="101" y="50"/>
                  </a:cxn>
                  <a:cxn ang="0">
                    <a:pos x="100" y="40"/>
                  </a:cxn>
                  <a:cxn ang="0">
                    <a:pos x="98" y="31"/>
                  </a:cxn>
                  <a:cxn ang="0">
                    <a:pos x="93" y="23"/>
                  </a:cxn>
                  <a:cxn ang="0">
                    <a:pos x="86" y="16"/>
                  </a:cxn>
                  <a:cxn ang="0">
                    <a:pos x="86" y="16"/>
                  </a:cxn>
                </a:cxnLst>
                <a:rect l="0" t="0" r="r" b="b"/>
                <a:pathLst>
                  <a:path w="101" h="100">
                    <a:moveTo>
                      <a:pt x="86" y="16"/>
                    </a:moveTo>
                    <a:lnTo>
                      <a:pt x="86" y="16"/>
                    </a:lnTo>
                    <a:lnTo>
                      <a:pt x="78" y="9"/>
                    </a:lnTo>
                    <a:lnTo>
                      <a:pt x="70" y="4"/>
                    </a:lnTo>
                    <a:lnTo>
                      <a:pt x="62" y="2"/>
                    </a:lnTo>
                    <a:lnTo>
                      <a:pt x="50" y="0"/>
                    </a:lnTo>
                    <a:lnTo>
                      <a:pt x="42" y="2"/>
                    </a:lnTo>
                    <a:lnTo>
                      <a:pt x="32" y="4"/>
                    </a:lnTo>
                    <a:lnTo>
                      <a:pt x="24" y="9"/>
                    </a:lnTo>
                    <a:lnTo>
                      <a:pt x="17" y="16"/>
                    </a:lnTo>
                    <a:lnTo>
                      <a:pt x="10" y="23"/>
                    </a:lnTo>
                    <a:lnTo>
                      <a:pt x="5" y="31"/>
                    </a:lnTo>
                    <a:lnTo>
                      <a:pt x="2" y="40"/>
                    </a:lnTo>
                    <a:lnTo>
                      <a:pt x="0" y="50"/>
                    </a:lnTo>
                    <a:lnTo>
                      <a:pt x="2" y="59"/>
                    </a:lnTo>
                    <a:lnTo>
                      <a:pt x="5" y="69"/>
                    </a:lnTo>
                    <a:lnTo>
                      <a:pt x="10" y="77"/>
                    </a:lnTo>
                    <a:lnTo>
                      <a:pt x="17" y="85"/>
                    </a:lnTo>
                    <a:lnTo>
                      <a:pt x="24" y="92"/>
                    </a:lnTo>
                    <a:lnTo>
                      <a:pt x="32" y="97"/>
                    </a:lnTo>
                    <a:lnTo>
                      <a:pt x="42" y="99"/>
                    </a:lnTo>
                    <a:lnTo>
                      <a:pt x="50" y="100"/>
                    </a:lnTo>
                    <a:lnTo>
                      <a:pt x="62" y="99"/>
                    </a:lnTo>
                    <a:lnTo>
                      <a:pt x="70" y="97"/>
                    </a:lnTo>
                    <a:lnTo>
                      <a:pt x="78" y="92"/>
                    </a:lnTo>
                    <a:lnTo>
                      <a:pt x="86" y="85"/>
                    </a:lnTo>
                    <a:lnTo>
                      <a:pt x="93" y="77"/>
                    </a:lnTo>
                    <a:lnTo>
                      <a:pt x="98" y="69"/>
                    </a:lnTo>
                    <a:lnTo>
                      <a:pt x="100" y="59"/>
                    </a:lnTo>
                    <a:lnTo>
                      <a:pt x="101" y="50"/>
                    </a:lnTo>
                    <a:lnTo>
                      <a:pt x="100" y="40"/>
                    </a:lnTo>
                    <a:lnTo>
                      <a:pt x="98" y="31"/>
                    </a:lnTo>
                    <a:lnTo>
                      <a:pt x="93" y="23"/>
                    </a:lnTo>
                    <a:lnTo>
                      <a:pt x="86" y="16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602" name="Freeform 107"/>
              <p:cNvSpPr>
                <a:spLocks noChangeArrowheads="1"/>
              </p:cNvSpPr>
              <p:nvPr/>
            </p:nvSpPr>
            <p:spPr bwMode="auto">
              <a:xfrm>
                <a:off x="1233" y="1540"/>
                <a:ext cx="50" cy="50"/>
              </a:xfrm>
              <a:custGeom>
                <a:avLst/>
                <a:gdLst/>
                <a:ahLst/>
                <a:cxnLst>
                  <a:cxn ang="0">
                    <a:pos x="86" y="16"/>
                  </a:cxn>
                  <a:cxn ang="0">
                    <a:pos x="86" y="16"/>
                  </a:cxn>
                  <a:cxn ang="0">
                    <a:pos x="78" y="9"/>
                  </a:cxn>
                  <a:cxn ang="0">
                    <a:pos x="70" y="4"/>
                  </a:cxn>
                  <a:cxn ang="0">
                    <a:pos x="62" y="2"/>
                  </a:cxn>
                  <a:cxn ang="0">
                    <a:pos x="50" y="0"/>
                  </a:cxn>
                  <a:cxn ang="0">
                    <a:pos x="50" y="0"/>
                  </a:cxn>
                  <a:cxn ang="0">
                    <a:pos x="42" y="2"/>
                  </a:cxn>
                  <a:cxn ang="0">
                    <a:pos x="32" y="4"/>
                  </a:cxn>
                  <a:cxn ang="0">
                    <a:pos x="24" y="9"/>
                  </a:cxn>
                  <a:cxn ang="0">
                    <a:pos x="17" y="16"/>
                  </a:cxn>
                  <a:cxn ang="0">
                    <a:pos x="17" y="16"/>
                  </a:cxn>
                  <a:cxn ang="0">
                    <a:pos x="10" y="23"/>
                  </a:cxn>
                  <a:cxn ang="0">
                    <a:pos x="5" y="31"/>
                  </a:cxn>
                  <a:cxn ang="0">
                    <a:pos x="2" y="40"/>
                  </a:cxn>
                  <a:cxn ang="0">
                    <a:pos x="0" y="50"/>
                  </a:cxn>
                  <a:cxn ang="0">
                    <a:pos x="0" y="50"/>
                  </a:cxn>
                  <a:cxn ang="0">
                    <a:pos x="2" y="59"/>
                  </a:cxn>
                  <a:cxn ang="0">
                    <a:pos x="5" y="69"/>
                  </a:cxn>
                  <a:cxn ang="0">
                    <a:pos x="10" y="77"/>
                  </a:cxn>
                  <a:cxn ang="0">
                    <a:pos x="17" y="85"/>
                  </a:cxn>
                  <a:cxn ang="0">
                    <a:pos x="17" y="85"/>
                  </a:cxn>
                  <a:cxn ang="0">
                    <a:pos x="24" y="92"/>
                  </a:cxn>
                  <a:cxn ang="0">
                    <a:pos x="32" y="97"/>
                  </a:cxn>
                  <a:cxn ang="0">
                    <a:pos x="42" y="99"/>
                  </a:cxn>
                  <a:cxn ang="0">
                    <a:pos x="50" y="100"/>
                  </a:cxn>
                  <a:cxn ang="0">
                    <a:pos x="50" y="100"/>
                  </a:cxn>
                  <a:cxn ang="0">
                    <a:pos x="62" y="99"/>
                  </a:cxn>
                  <a:cxn ang="0">
                    <a:pos x="70" y="97"/>
                  </a:cxn>
                  <a:cxn ang="0">
                    <a:pos x="78" y="92"/>
                  </a:cxn>
                  <a:cxn ang="0">
                    <a:pos x="86" y="85"/>
                  </a:cxn>
                  <a:cxn ang="0">
                    <a:pos x="86" y="85"/>
                  </a:cxn>
                  <a:cxn ang="0">
                    <a:pos x="93" y="77"/>
                  </a:cxn>
                  <a:cxn ang="0">
                    <a:pos x="98" y="69"/>
                  </a:cxn>
                  <a:cxn ang="0">
                    <a:pos x="100" y="59"/>
                  </a:cxn>
                  <a:cxn ang="0">
                    <a:pos x="101" y="50"/>
                  </a:cxn>
                  <a:cxn ang="0">
                    <a:pos x="101" y="50"/>
                  </a:cxn>
                  <a:cxn ang="0">
                    <a:pos x="100" y="40"/>
                  </a:cxn>
                  <a:cxn ang="0">
                    <a:pos x="98" y="31"/>
                  </a:cxn>
                  <a:cxn ang="0">
                    <a:pos x="93" y="23"/>
                  </a:cxn>
                  <a:cxn ang="0">
                    <a:pos x="86" y="16"/>
                  </a:cxn>
                  <a:cxn ang="0">
                    <a:pos x="86" y="16"/>
                  </a:cxn>
                </a:cxnLst>
                <a:rect l="0" t="0" r="r" b="b"/>
                <a:pathLst>
                  <a:path w="101" h="100">
                    <a:moveTo>
                      <a:pt x="86" y="16"/>
                    </a:moveTo>
                    <a:lnTo>
                      <a:pt x="86" y="16"/>
                    </a:lnTo>
                    <a:lnTo>
                      <a:pt x="78" y="9"/>
                    </a:lnTo>
                    <a:lnTo>
                      <a:pt x="70" y="4"/>
                    </a:lnTo>
                    <a:lnTo>
                      <a:pt x="62" y="2"/>
                    </a:lnTo>
                    <a:lnTo>
                      <a:pt x="50" y="0"/>
                    </a:lnTo>
                    <a:lnTo>
                      <a:pt x="42" y="2"/>
                    </a:lnTo>
                    <a:lnTo>
                      <a:pt x="32" y="4"/>
                    </a:lnTo>
                    <a:lnTo>
                      <a:pt x="24" y="9"/>
                    </a:lnTo>
                    <a:lnTo>
                      <a:pt x="17" y="16"/>
                    </a:lnTo>
                    <a:lnTo>
                      <a:pt x="10" y="23"/>
                    </a:lnTo>
                    <a:lnTo>
                      <a:pt x="5" y="31"/>
                    </a:lnTo>
                    <a:lnTo>
                      <a:pt x="2" y="40"/>
                    </a:lnTo>
                    <a:lnTo>
                      <a:pt x="0" y="50"/>
                    </a:lnTo>
                    <a:lnTo>
                      <a:pt x="2" y="59"/>
                    </a:lnTo>
                    <a:lnTo>
                      <a:pt x="5" y="69"/>
                    </a:lnTo>
                    <a:lnTo>
                      <a:pt x="10" y="77"/>
                    </a:lnTo>
                    <a:lnTo>
                      <a:pt x="17" y="85"/>
                    </a:lnTo>
                    <a:lnTo>
                      <a:pt x="24" y="92"/>
                    </a:lnTo>
                    <a:lnTo>
                      <a:pt x="32" y="97"/>
                    </a:lnTo>
                    <a:lnTo>
                      <a:pt x="42" y="99"/>
                    </a:lnTo>
                    <a:lnTo>
                      <a:pt x="50" y="100"/>
                    </a:lnTo>
                    <a:lnTo>
                      <a:pt x="62" y="99"/>
                    </a:lnTo>
                    <a:lnTo>
                      <a:pt x="70" y="97"/>
                    </a:lnTo>
                    <a:lnTo>
                      <a:pt x="78" y="92"/>
                    </a:lnTo>
                    <a:lnTo>
                      <a:pt x="86" y="85"/>
                    </a:lnTo>
                    <a:lnTo>
                      <a:pt x="93" y="77"/>
                    </a:lnTo>
                    <a:lnTo>
                      <a:pt x="98" y="69"/>
                    </a:lnTo>
                    <a:lnTo>
                      <a:pt x="100" y="59"/>
                    </a:lnTo>
                    <a:lnTo>
                      <a:pt x="101" y="50"/>
                    </a:lnTo>
                    <a:lnTo>
                      <a:pt x="100" y="40"/>
                    </a:lnTo>
                    <a:lnTo>
                      <a:pt x="98" y="31"/>
                    </a:lnTo>
                    <a:lnTo>
                      <a:pt x="93" y="23"/>
                    </a:lnTo>
                    <a:lnTo>
                      <a:pt x="86" y="16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603" name="Freeform 108"/>
              <p:cNvSpPr>
                <a:spLocks noChangeArrowheads="1"/>
              </p:cNvSpPr>
              <p:nvPr/>
            </p:nvSpPr>
            <p:spPr bwMode="auto">
              <a:xfrm>
                <a:off x="1310" y="1155"/>
                <a:ext cx="50" cy="50"/>
              </a:xfrm>
              <a:custGeom>
                <a:avLst/>
                <a:gdLst/>
                <a:ahLst/>
                <a:cxnLst>
                  <a:cxn ang="0">
                    <a:pos x="84" y="15"/>
                  </a:cxn>
                  <a:cxn ang="0">
                    <a:pos x="84" y="15"/>
                  </a:cxn>
                  <a:cxn ang="0">
                    <a:pos x="77" y="9"/>
                  </a:cxn>
                  <a:cxn ang="0">
                    <a:pos x="69" y="4"/>
                  </a:cxn>
                  <a:cxn ang="0">
                    <a:pos x="59" y="1"/>
                  </a:cxn>
                  <a:cxn ang="0">
                    <a:pos x="49" y="0"/>
                  </a:cxn>
                  <a:cxn ang="0">
                    <a:pos x="49" y="0"/>
                  </a:cxn>
                  <a:cxn ang="0">
                    <a:pos x="40" y="1"/>
                  </a:cxn>
                  <a:cxn ang="0">
                    <a:pos x="30" y="4"/>
                  </a:cxn>
                  <a:cxn ang="0">
                    <a:pos x="22" y="9"/>
                  </a:cxn>
                  <a:cxn ang="0">
                    <a:pos x="15" y="15"/>
                  </a:cxn>
                  <a:cxn ang="0">
                    <a:pos x="15" y="15"/>
                  </a:cxn>
                  <a:cxn ang="0">
                    <a:pos x="8" y="23"/>
                  </a:cxn>
                  <a:cxn ang="0">
                    <a:pos x="3" y="31"/>
                  </a:cxn>
                  <a:cxn ang="0">
                    <a:pos x="1" y="39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1" y="59"/>
                  </a:cxn>
                  <a:cxn ang="0">
                    <a:pos x="3" y="69"/>
                  </a:cxn>
                  <a:cxn ang="0">
                    <a:pos x="8" y="77"/>
                  </a:cxn>
                  <a:cxn ang="0">
                    <a:pos x="15" y="84"/>
                  </a:cxn>
                  <a:cxn ang="0">
                    <a:pos x="15" y="84"/>
                  </a:cxn>
                  <a:cxn ang="0">
                    <a:pos x="22" y="91"/>
                  </a:cxn>
                  <a:cxn ang="0">
                    <a:pos x="30" y="96"/>
                  </a:cxn>
                  <a:cxn ang="0">
                    <a:pos x="40" y="99"/>
                  </a:cxn>
                  <a:cxn ang="0">
                    <a:pos x="49" y="99"/>
                  </a:cxn>
                  <a:cxn ang="0">
                    <a:pos x="49" y="99"/>
                  </a:cxn>
                  <a:cxn ang="0">
                    <a:pos x="59" y="99"/>
                  </a:cxn>
                  <a:cxn ang="0">
                    <a:pos x="69" y="96"/>
                  </a:cxn>
                  <a:cxn ang="0">
                    <a:pos x="77" y="91"/>
                  </a:cxn>
                  <a:cxn ang="0">
                    <a:pos x="84" y="84"/>
                  </a:cxn>
                  <a:cxn ang="0">
                    <a:pos x="84" y="84"/>
                  </a:cxn>
                  <a:cxn ang="0">
                    <a:pos x="91" y="77"/>
                  </a:cxn>
                  <a:cxn ang="0">
                    <a:pos x="96" y="69"/>
                  </a:cxn>
                  <a:cxn ang="0">
                    <a:pos x="98" y="59"/>
                  </a:cxn>
                  <a:cxn ang="0">
                    <a:pos x="99" y="49"/>
                  </a:cxn>
                  <a:cxn ang="0">
                    <a:pos x="99" y="49"/>
                  </a:cxn>
                  <a:cxn ang="0">
                    <a:pos x="98" y="39"/>
                  </a:cxn>
                  <a:cxn ang="0">
                    <a:pos x="96" y="31"/>
                  </a:cxn>
                  <a:cxn ang="0">
                    <a:pos x="91" y="23"/>
                  </a:cxn>
                  <a:cxn ang="0">
                    <a:pos x="84" y="15"/>
                  </a:cxn>
                  <a:cxn ang="0">
                    <a:pos x="84" y="15"/>
                  </a:cxn>
                </a:cxnLst>
                <a:rect l="0" t="0" r="r" b="b"/>
                <a:pathLst>
                  <a:path w="99" h="99">
                    <a:moveTo>
                      <a:pt x="84" y="15"/>
                    </a:moveTo>
                    <a:lnTo>
                      <a:pt x="84" y="15"/>
                    </a:lnTo>
                    <a:lnTo>
                      <a:pt x="77" y="9"/>
                    </a:lnTo>
                    <a:lnTo>
                      <a:pt x="69" y="4"/>
                    </a:lnTo>
                    <a:lnTo>
                      <a:pt x="59" y="1"/>
                    </a:lnTo>
                    <a:lnTo>
                      <a:pt x="49" y="0"/>
                    </a:lnTo>
                    <a:lnTo>
                      <a:pt x="40" y="1"/>
                    </a:lnTo>
                    <a:lnTo>
                      <a:pt x="30" y="4"/>
                    </a:lnTo>
                    <a:lnTo>
                      <a:pt x="22" y="9"/>
                    </a:lnTo>
                    <a:lnTo>
                      <a:pt x="15" y="15"/>
                    </a:lnTo>
                    <a:lnTo>
                      <a:pt x="8" y="23"/>
                    </a:lnTo>
                    <a:lnTo>
                      <a:pt x="3" y="31"/>
                    </a:lnTo>
                    <a:lnTo>
                      <a:pt x="1" y="39"/>
                    </a:lnTo>
                    <a:lnTo>
                      <a:pt x="0" y="49"/>
                    </a:lnTo>
                    <a:lnTo>
                      <a:pt x="1" y="59"/>
                    </a:lnTo>
                    <a:lnTo>
                      <a:pt x="3" y="69"/>
                    </a:lnTo>
                    <a:lnTo>
                      <a:pt x="8" y="77"/>
                    </a:lnTo>
                    <a:lnTo>
                      <a:pt x="15" y="84"/>
                    </a:lnTo>
                    <a:lnTo>
                      <a:pt x="22" y="91"/>
                    </a:lnTo>
                    <a:lnTo>
                      <a:pt x="30" y="96"/>
                    </a:lnTo>
                    <a:lnTo>
                      <a:pt x="40" y="99"/>
                    </a:lnTo>
                    <a:lnTo>
                      <a:pt x="49" y="99"/>
                    </a:lnTo>
                    <a:lnTo>
                      <a:pt x="59" y="99"/>
                    </a:lnTo>
                    <a:lnTo>
                      <a:pt x="69" y="96"/>
                    </a:lnTo>
                    <a:lnTo>
                      <a:pt x="77" y="91"/>
                    </a:lnTo>
                    <a:lnTo>
                      <a:pt x="84" y="84"/>
                    </a:lnTo>
                    <a:lnTo>
                      <a:pt x="91" y="77"/>
                    </a:lnTo>
                    <a:lnTo>
                      <a:pt x="96" y="69"/>
                    </a:lnTo>
                    <a:lnTo>
                      <a:pt x="98" y="59"/>
                    </a:lnTo>
                    <a:lnTo>
                      <a:pt x="99" y="49"/>
                    </a:lnTo>
                    <a:lnTo>
                      <a:pt x="98" y="39"/>
                    </a:lnTo>
                    <a:lnTo>
                      <a:pt x="96" y="31"/>
                    </a:lnTo>
                    <a:lnTo>
                      <a:pt x="91" y="23"/>
                    </a:lnTo>
                    <a:lnTo>
                      <a:pt x="84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604" name="Freeform 109"/>
              <p:cNvSpPr>
                <a:spLocks noChangeArrowheads="1"/>
              </p:cNvSpPr>
              <p:nvPr/>
            </p:nvSpPr>
            <p:spPr bwMode="auto">
              <a:xfrm>
                <a:off x="1310" y="1232"/>
                <a:ext cx="50" cy="50"/>
              </a:xfrm>
              <a:custGeom>
                <a:avLst/>
                <a:gdLst/>
                <a:ahLst/>
                <a:cxnLst>
                  <a:cxn ang="0">
                    <a:pos x="84" y="16"/>
                  </a:cxn>
                  <a:cxn ang="0">
                    <a:pos x="84" y="16"/>
                  </a:cxn>
                  <a:cxn ang="0">
                    <a:pos x="77" y="10"/>
                  </a:cxn>
                  <a:cxn ang="0">
                    <a:pos x="69" y="5"/>
                  </a:cxn>
                  <a:cxn ang="0">
                    <a:pos x="59" y="2"/>
                  </a:cxn>
                  <a:cxn ang="0">
                    <a:pos x="49" y="0"/>
                  </a:cxn>
                  <a:cxn ang="0">
                    <a:pos x="49" y="0"/>
                  </a:cxn>
                  <a:cxn ang="0">
                    <a:pos x="40" y="2"/>
                  </a:cxn>
                  <a:cxn ang="0">
                    <a:pos x="30" y="5"/>
                  </a:cxn>
                  <a:cxn ang="0">
                    <a:pos x="22" y="10"/>
                  </a:cxn>
                  <a:cxn ang="0">
                    <a:pos x="15" y="16"/>
                  </a:cxn>
                  <a:cxn ang="0">
                    <a:pos x="15" y="16"/>
                  </a:cxn>
                  <a:cxn ang="0">
                    <a:pos x="8" y="24"/>
                  </a:cxn>
                  <a:cxn ang="0">
                    <a:pos x="3" y="32"/>
                  </a:cxn>
                  <a:cxn ang="0">
                    <a:pos x="1" y="40"/>
                  </a:cxn>
                  <a:cxn ang="0">
                    <a:pos x="0" y="50"/>
                  </a:cxn>
                  <a:cxn ang="0">
                    <a:pos x="0" y="50"/>
                  </a:cxn>
                  <a:cxn ang="0">
                    <a:pos x="1" y="60"/>
                  </a:cxn>
                  <a:cxn ang="0">
                    <a:pos x="3" y="70"/>
                  </a:cxn>
                  <a:cxn ang="0">
                    <a:pos x="8" y="78"/>
                  </a:cxn>
                  <a:cxn ang="0">
                    <a:pos x="15" y="85"/>
                  </a:cxn>
                  <a:cxn ang="0">
                    <a:pos x="15" y="85"/>
                  </a:cxn>
                  <a:cxn ang="0">
                    <a:pos x="22" y="92"/>
                  </a:cxn>
                  <a:cxn ang="0">
                    <a:pos x="30" y="97"/>
                  </a:cxn>
                  <a:cxn ang="0">
                    <a:pos x="40" y="100"/>
                  </a:cxn>
                  <a:cxn ang="0">
                    <a:pos x="49" y="100"/>
                  </a:cxn>
                  <a:cxn ang="0">
                    <a:pos x="49" y="100"/>
                  </a:cxn>
                  <a:cxn ang="0">
                    <a:pos x="59" y="100"/>
                  </a:cxn>
                  <a:cxn ang="0">
                    <a:pos x="69" y="97"/>
                  </a:cxn>
                  <a:cxn ang="0">
                    <a:pos x="77" y="92"/>
                  </a:cxn>
                  <a:cxn ang="0">
                    <a:pos x="84" y="85"/>
                  </a:cxn>
                  <a:cxn ang="0">
                    <a:pos x="84" y="85"/>
                  </a:cxn>
                  <a:cxn ang="0">
                    <a:pos x="91" y="78"/>
                  </a:cxn>
                  <a:cxn ang="0">
                    <a:pos x="96" y="70"/>
                  </a:cxn>
                  <a:cxn ang="0">
                    <a:pos x="98" y="60"/>
                  </a:cxn>
                  <a:cxn ang="0">
                    <a:pos x="99" y="50"/>
                  </a:cxn>
                  <a:cxn ang="0">
                    <a:pos x="99" y="50"/>
                  </a:cxn>
                  <a:cxn ang="0">
                    <a:pos x="98" y="40"/>
                  </a:cxn>
                  <a:cxn ang="0">
                    <a:pos x="96" y="32"/>
                  </a:cxn>
                  <a:cxn ang="0">
                    <a:pos x="91" y="24"/>
                  </a:cxn>
                  <a:cxn ang="0">
                    <a:pos x="84" y="16"/>
                  </a:cxn>
                  <a:cxn ang="0">
                    <a:pos x="84" y="16"/>
                  </a:cxn>
                </a:cxnLst>
                <a:rect l="0" t="0" r="r" b="b"/>
                <a:pathLst>
                  <a:path w="99" h="100">
                    <a:moveTo>
                      <a:pt x="84" y="16"/>
                    </a:moveTo>
                    <a:lnTo>
                      <a:pt x="84" y="16"/>
                    </a:lnTo>
                    <a:lnTo>
                      <a:pt x="77" y="10"/>
                    </a:lnTo>
                    <a:lnTo>
                      <a:pt x="69" y="5"/>
                    </a:lnTo>
                    <a:lnTo>
                      <a:pt x="59" y="2"/>
                    </a:lnTo>
                    <a:lnTo>
                      <a:pt x="49" y="0"/>
                    </a:lnTo>
                    <a:lnTo>
                      <a:pt x="40" y="2"/>
                    </a:lnTo>
                    <a:lnTo>
                      <a:pt x="30" y="5"/>
                    </a:lnTo>
                    <a:lnTo>
                      <a:pt x="22" y="10"/>
                    </a:lnTo>
                    <a:lnTo>
                      <a:pt x="15" y="16"/>
                    </a:lnTo>
                    <a:lnTo>
                      <a:pt x="8" y="24"/>
                    </a:lnTo>
                    <a:lnTo>
                      <a:pt x="3" y="32"/>
                    </a:lnTo>
                    <a:lnTo>
                      <a:pt x="1" y="40"/>
                    </a:lnTo>
                    <a:lnTo>
                      <a:pt x="0" y="50"/>
                    </a:lnTo>
                    <a:lnTo>
                      <a:pt x="1" y="60"/>
                    </a:lnTo>
                    <a:lnTo>
                      <a:pt x="3" y="70"/>
                    </a:lnTo>
                    <a:lnTo>
                      <a:pt x="8" y="78"/>
                    </a:lnTo>
                    <a:lnTo>
                      <a:pt x="15" y="85"/>
                    </a:lnTo>
                    <a:lnTo>
                      <a:pt x="22" y="92"/>
                    </a:lnTo>
                    <a:lnTo>
                      <a:pt x="30" y="97"/>
                    </a:lnTo>
                    <a:lnTo>
                      <a:pt x="40" y="100"/>
                    </a:lnTo>
                    <a:lnTo>
                      <a:pt x="49" y="100"/>
                    </a:lnTo>
                    <a:lnTo>
                      <a:pt x="59" y="100"/>
                    </a:lnTo>
                    <a:lnTo>
                      <a:pt x="69" y="97"/>
                    </a:lnTo>
                    <a:lnTo>
                      <a:pt x="77" y="92"/>
                    </a:lnTo>
                    <a:lnTo>
                      <a:pt x="84" y="85"/>
                    </a:lnTo>
                    <a:lnTo>
                      <a:pt x="91" y="78"/>
                    </a:lnTo>
                    <a:lnTo>
                      <a:pt x="96" y="70"/>
                    </a:lnTo>
                    <a:lnTo>
                      <a:pt x="98" y="60"/>
                    </a:lnTo>
                    <a:lnTo>
                      <a:pt x="99" y="50"/>
                    </a:lnTo>
                    <a:lnTo>
                      <a:pt x="98" y="40"/>
                    </a:lnTo>
                    <a:lnTo>
                      <a:pt x="96" y="32"/>
                    </a:lnTo>
                    <a:lnTo>
                      <a:pt x="91" y="24"/>
                    </a:lnTo>
                    <a:lnTo>
                      <a:pt x="84" y="16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605" name="Freeform 110"/>
              <p:cNvSpPr>
                <a:spLocks noChangeArrowheads="1"/>
              </p:cNvSpPr>
              <p:nvPr/>
            </p:nvSpPr>
            <p:spPr bwMode="auto">
              <a:xfrm>
                <a:off x="1310" y="1309"/>
                <a:ext cx="50" cy="50"/>
              </a:xfrm>
              <a:custGeom>
                <a:avLst/>
                <a:gdLst/>
                <a:ahLst/>
                <a:cxnLst>
                  <a:cxn ang="0">
                    <a:pos x="84" y="16"/>
                  </a:cxn>
                  <a:cxn ang="0">
                    <a:pos x="84" y="16"/>
                  </a:cxn>
                  <a:cxn ang="0">
                    <a:pos x="77" y="10"/>
                  </a:cxn>
                  <a:cxn ang="0">
                    <a:pos x="69" y="5"/>
                  </a:cxn>
                  <a:cxn ang="0">
                    <a:pos x="59" y="2"/>
                  </a:cxn>
                  <a:cxn ang="0">
                    <a:pos x="49" y="0"/>
                  </a:cxn>
                  <a:cxn ang="0">
                    <a:pos x="49" y="0"/>
                  </a:cxn>
                  <a:cxn ang="0">
                    <a:pos x="40" y="2"/>
                  </a:cxn>
                  <a:cxn ang="0">
                    <a:pos x="30" y="5"/>
                  </a:cxn>
                  <a:cxn ang="0">
                    <a:pos x="22" y="10"/>
                  </a:cxn>
                  <a:cxn ang="0">
                    <a:pos x="15" y="16"/>
                  </a:cxn>
                  <a:cxn ang="0">
                    <a:pos x="15" y="16"/>
                  </a:cxn>
                  <a:cxn ang="0">
                    <a:pos x="8" y="24"/>
                  </a:cxn>
                  <a:cxn ang="0">
                    <a:pos x="3" y="32"/>
                  </a:cxn>
                  <a:cxn ang="0">
                    <a:pos x="1" y="40"/>
                  </a:cxn>
                  <a:cxn ang="0">
                    <a:pos x="0" y="50"/>
                  </a:cxn>
                  <a:cxn ang="0">
                    <a:pos x="0" y="50"/>
                  </a:cxn>
                  <a:cxn ang="0">
                    <a:pos x="1" y="60"/>
                  </a:cxn>
                  <a:cxn ang="0">
                    <a:pos x="3" y="70"/>
                  </a:cxn>
                  <a:cxn ang="0">
                    <a:pos x="8" y="78"/>
                  </a:cxn>
                  <a:cxn ang="0">
                    <a:pos x="15" y="85"/>
                  </a:cxn>
                  <a:cxn ang="0">
                    <a:pos x="15" y="85"/>
                  </a:cxn>
                  <a:cxn ang="0">
                    <a:pos x="22" y="92"/>
                  </a:cxn>
                  <a:cxn ang="0">
                    <a:pos x="30" y="97"/>
                  </a:cxn>
                  <a:cxn ang="0">
                    <a:pos x="40" y="100"/>
                  </a:cxn>
                  <a:cxn ang="0">
                    <a:pos x="49" y="101"/>
                  </a:cxn>
                  <a:cxn ang="0">
                    <a:pos x="49" y="101"/>
                  </a:cxn>
                  <a:cxn ang="0">
                    <a:pos x="59" y="100"/>
                  </a:cxn>
                  <a:cxn ang="0">
                    <a:pos x="69" y="97"/>
                  </a:cxn>
                  <a:cxn ang="0">
                    <a:pos x="77" y="92"/>
                  </a:cxn>
                  <a:cxn ang="0">
                    <a:pos x="84" y="85"/>
                  </a:cxn>
                  <a:cxn ang="0">
                    <a:pos x="84" y="85"/>
                  </a:cxn>
                  <a:cxn ang="0">
                    <a:pos x="91" y="78"/>
                  </a:cxn>
                  <a:cxn ang="0">
                    <a:pos x="96" y="70"/>
                  </a:cxn>
                  <a:cxn ang="0">
                    <a:pos x="98" y="60"/>
                  </a:cxn>
                  <a:cxn ang="0">
                    <a:pos x="99" y="50"/>
                  </a:cxn>
                  <a:cxn ang="0">
                    <a:pos x="99" y="50"/>
                  </a:cxn>
                  <a:cxn ang="0">
                    <a:pos x="98" y="40"/>
                  </a:cxn>
                  <a:cxn ang="0">
                    <a:pos x="96" y="32"/>
                  </a:cxn>
                  <a:cxn ang="0">
                    <a:pos x="91" y="24"/>
                  </a:cxn>
                  <a:cxn ang="0">
                    <a:pos x="84" y="16"/>
                  </a:cxn>
                  <a:cxn ang="0">
                    <a:pos x="84" y="16"/>
                  </a:cxn>
                </a:cxnLst>
                <a:rect l="0" t="0" r="r" b="b"/>
                <a:pathLst>
                  <a:path w="99" h="101">
                    <a:moveTo>
                      <a:pt x="84" y="16"/>
                    </a:moveTo>
                    <a:lnTo>
                      <a:pt x="84" y="16"/>
                    </a:lnTo>
                    <a:lnTo>
                      <a:pt x="77" y="10"/>
                    </a:lnTo>
                    <a:lnTo>
                      <a:pt x="69" y="5"/>
                    </a:lnTo>
                    <a:lnTo>
                      <a:pt x="59" y="2"/>
                    </a:lnTo>
                    <a:lnTo>
                      <a:pt x="49" y="0"/>
                    </a:lnTo>
                    <a:lnTo>
                      <a:pt x="40" y="2"/>
                    </a:lnTo>
                    <a:lnTo>
                      <a:pt x="30" y="5"/>
                    </a:lnTo>
                    <a:lnTo>
                      <a:pt x="22" y="10"/>
                    </a:lnTo>
                    <a:lnTo>
                      <a:pt x="15" y="16"/>
                    </a:lnTo>
                    <a:lnTo>
                      <a:pt x="8" y="24"/>
                    </a:lnTo>
                    <a:lnTo>
                      <a:pt x="3" y="32"/>
                    </a:lnTo>
                    <a:lnTo>
                      <a:pt x="1" y="40"/>
                    </a:lnTo>
                    <a:lnTo>
                      <a:pt x="0" y="50"/>
                    </a:lnTo>
                    <a:lnTo>
                      <a:pt x="1" y="60"/>
                    </a:lnTo>
                    <a:lnTo>
                      <a:pt x="3" y="70"/>
                    </a:lnTo>
                    <a:lnTo>
                      <a:pt x="8" y="78"/>
                    </a:lnTo>
                    <a:lnTo>
                      <a:pt x="15" y="85"/>
                    </a:lnTo>
                    <a:lnTo>
                      <a:pt x="22" y="92"/>
                    </a:lnTo>
                    <a:lnTo>
                      <a:pt x="30" y="97"/>
                    </a:lnTo>
                    <a:lnTo>
                      <a:pt x="40" y="100"/>
                    </a:lnTo>
                    <a:lnTo>
                      <a:pt x="49" y="101"/>
                    </a:lnTo>
                    <a:lnTo>
                      <a:pt x="59" y="100"/>
                    </a:lnTo>
                    <a:lnTo>
                      <a:pt x="69" y="97"/>
                    </a:lnTo>
                    <a:lnTo>
                      <a:pt x="77" y="92"/>
                    </a:lnTo>
                    <a:lnTo>
                      <a:pt x="84" y="85"/>
                    </a:lnTo>
                    <a:lnTo>
                      <a:pt x="91" y="78"/>
                    </a:lnTo>
                    <a:lnTo>
                      <a:pt x="96" y="70"/>
                    </a:lnTo>
                    <a:lnTo>
                      <a:pt x="98" y="60"/>
                    </a:lnTo>
                    <a:lnTo>
                      <a:pt x="99" y="50"/>
                    </a:lnTo>
                    <a:lnTo>
                      <a:pt x="98" y="40"/>
                    </a:lnTo>
                    <a:lnTo>
                      <a:pt x="96" y="32"/>
                    </a:lnTo>
                    <a:lnTo>
                      <a:pt x="91" y="24"/>
                    </a:lnTo>
                    <a:lnTo>
                      <a:pt x="84" y="16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606" name="Freeform 111"/>
              <p:cNvSpPr>
                <a:spLocks noChangeArrowheads="1"/>
              </p:cNvSpPr>
              <p:nvPr/>
            </p:nvSpPr>
            <p:spPr bwMode="auto">
              <a:xfrm>
                <a:off x="1310" y="1386"/>
                <a:ext cx="50" cy="50"/>
              </a:xfrm>
              <a:custGeom>
                <a:avLst/>
                <a:gdLst/>
                <a:ahLst/>
                <a:cxnLst>
                  <a:cxn ang="0">
                    <a:pos x="84" y="17"/>
                  </a:cxn>
                  <a:cxn ang="0">
                    <a:pos x="84" y="17"/>
                  </a:cxn>
                  <a:cxn ang="0">
                    <a:pos x="77" y="10"/>
                  </a:cxn>
                  <a:cxn ang="0">
                    <a:pos x="69" y="5"/>
                  </a:cxn>
                  <a:cxn ang="0">
                    <a:pos x="59" y="2"/>
                  </a:cxn>
                  <a:cxn ang="0">
                    <a:pos x="49" y="0"/>
                  </a:cxn>
                  <a:cxn ang="0">
                    <a:pos x="49" y="0"/>
                  </a:cxn>
                  <a:cxn ang="0">
                    <a:pos x="40" y="2"/>
                  </a:cxn>
                  <a:cxn ang="0">
                    <a:pos x="30" y="5"/>
                  </a:cxn>
                  <a:cxn ang="0">
                    <a:pos x="22" y="10"/>
                  </a:cxn>
                  <a:cxn ang="0">
                    <a:pos x="15" y="17"/>
                  </a:cxn>
                  <a:cxn ang="0">
                    <a:pos x="15" y="17"/>
                  </a:cxn>
                  <a:cxn ang="0">
                    <a:pos x="8" y="24"/>
                  </a:cxn>
                  <a:cxn ang="0">
                    <a:pos x="3" y="32"/>
                  </a:cxn>
                  <a:cxn ang="0">
                    <a:pos x="1" y="41"/>
                  </a:cxn>
                  <a:cxn ang="0">
                    <a:pos x="0" y="50"/>
                  </a:cxn>
                  <a:cxn ang="0">
                    <a:pos x="0" y="50"/>
                  </a:cxn>
                  <a:cxn ang="0">
                    <a:pos x="1" y="60"/>
                  </a:cxn>
                  <a:cxn ang="0">
                    <a:pos x="3" y="70"/>
                  </a:cxn>
                  <a:cxn ang="0">
                    <a:pos x="8" y="78"/>
                  </a:cxn>
                  <a:cxn ang="0">
                    <a:pos x="15" y="86"/>
                  </a:cxn>
                  <a:cxn ang="0">
                    <a:pos x="15" y="86"/>
                  </a:cxn>
                  <a:cxn ang="0">
                    <a:pos x="22" y="93"/>
                  </a:cxn>
                  <a:cxn ang="0">
                    <a:pos x="30" y="98"/>
                  </a:cxn>
                  <a:cxn ang="0">
                    <a:pos x="40" y="100"/>
                  </a:cxn>
                  <a:cxn ang="0">
                    <a:pos x="49" y="101"/>
                  </a:cxn>
                  <a:cxn ang="0">
                    <a:pos x="49" y="101"/>
                  </a:cxn>
                  <a:cxn ang="0">
                    <a:pos x="59" y="100"/>
                  </a:cxn>
                  <a:cxn ang="0">
                    <a:pos x="69" y="98"/>
                  </a:cxn>
                  <a:cxn ang="0">
                    <a:pos x="77" y="93"/>
                  </a:cxn>
                  <a:cxn ang="0">
                    <a:pos x="84" y="86"/>
                  </a:cxn>
                  <a:cxn ang="0">
                    <a:pos x="84" y="86"/>
                  </a:cxn>
                  <a:cxn ang="0">
                    <a:pos x="91" y="78"/>
                  </a:cxn>
                  <a:cxn ang="0">
                    <a:pos x="96" y="70"/>
                  </a:cxn>
                  <a:cxn ang="0">
                    <a:pos x="98" y="60"/>
                  </a:cxn>
                  <a:cxn ang="0">
                    <a:pos x="99" y="50"/>
                  </a:cxn>
                  <a:cxn ang="0">
                    <a:pos x="99" y="50"/>
                  </a:cxn>
                  <a:cxn ang="0">
                    <a:pos x="98" y="41"/>
                  </a:cxn>
                  <a:cxn ang="0">
                    <a:pos x="96" y="32"/>
                  </a:cxn>
                  <a:cxn ang="0">
                    <a:pos x="91" y="24"/>
                  </a:cxn>
                  <a:cxn ang="0">
                    <a:pos x="84" y="17"/>
                  </a:cxn>
                  <a:cxn ang="0">
                    <a:pos x="84" y="17"/>
                  </a:cxn>
                </a:cxnLst>
                <a:rect l="0" t="0" r="r" b="b"/>
                <a:pathLst>
                  <a:path w="99" h="101">
                    <a:moveTo>
                      <a:pt x="84" y="17"/>
                    </a:moveTo>
                    <a:lnTo>
                      <a:pt x="84" y="17"/>
                    </a:lnTo>
                    <a:lnTo>
                      <a:pt x="77" y="10"/>
                    </a:lnTo>
                    <a:lnTo>
                      <a:pt x="69" y="5"/>
                    </a:lnTo>
                    <a:lnTo>
                      <a:pt x="59" y="2"/>
                    </a:lnTo>
                    <a:lnTo>
                      <a:pt x="49" y="0"/>
                    </a:lnTo>
                    <a:lnTo>
                      <a:pt x="40" y="2"/>
                    </a:lnTo>
                    <a:lnTo>
                      <a:pt x="30" y="5"/>
                    </a:lnTo>
                    <a:lnTo>
                      <a:pt x="22" y="10"/>
                    </a:lnTo>
                    <a:lnTo>
                      <a:pt x="15" y="17"/>
                    </a:lnTo>
                    <a:lnTo>
                      <a:pt x="8" y="24"/>
                    </a:lnTo>
                    <a:lnTo>
                      <a:pt x="3" y="32"/>
                    </a:lnTo>
                    <a:lnTo>
                      <a:pt x="1" y="41"/>
                    </a:lnTo>
                    <a:lnTo>
                      <a:pt x="0" y="50"/>
                    </a:lnTo>
                    <a:lnTo>
                      <a:pt x="1" y="60"/>
                    </a:lnTo>
                    <a:lnTo>
                      <a:pt x="3" y="70"/>
                    </a:lnTo>
                    <a:lnTo>
                      <a:pt x="8" y="78"/>
                    </a:lnTo>
                    <a:lnTo>
                      <a:pt x="15" y="86"/>
                    </a:lnTo>
                    <a:lnTo>
                      <a:pt x="22" y="93"/>
                    </a:lnTo>
                    <a:lnTo>
                      <a:pt x="30" y="98"/>
                    </a:lnTo>
                    <a:lnTo>
                      <a:pt x="40" y="100"/>
                    </a:lnTo>
                    <a:lnTo>
                      <a:pt x="49" y="101"/>
                    </a:lnTo>
                    <a:lnTo>
                      <a:pt x="59" y="100"/>
                    </a:lnTo>
                    <a:lnTo>
                      <a:pt x="69" y="98"/>
                    </a:lnTo>
                    <a:lnTo>
                      <a:pt x="77" y="93"/>
                    </a:lnTo>
                    <a:lnTo>
                      <a:pt x="84" y="86"/>
                    </a:lnTo>
                    <a:lnTo>
                      <a:pt x="91" y="78"/>
                    </a:lnTo>
                    <a:lnTo>
                      <a:pt x="96" y="70"/>
                    </a:lnTo>
                    <a:lnTo>
                      <a:pt x="98" y="60"/>
                    </a:lnTo>
                    <a:lnTo>
                      <a:pt x="99" y="50"/>
                    </a:lnTo>
                    <a:lnTo>
                      <a:pt x="98" y="41"/>
                    </a:lnTo>
                    <a:lnTo>
                      <a:pt x="96" y="32"/>
                    </a:lnTo>
                    <a:lnTo>
                      <a:pt x="91" y="24"/>
                    </a:lnTo>
                    <a:lnTo>
                      <a:pt x="84" y="17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607" name="Freeform 112"/>
              <p:cNvSpPr>
                <a:spLocks noChangeArrowheads="1"/>
              </p:cNvSpPr>
              <p:nvPr/>
            </p:nvSpPr>
            <p:spPr bwMode="auto">
              <a:xfrm>
                <a:off x="1387" y="924"/>
                <a:ext cx="50" cy="50"/>
              </a:xfrm>
              <a:custGeom>
                <a:avLst/>
                <a:gdLst/>
                <a:ahLst/>
                <a:cxnLst>
                  <a:cxn ang="0">
                    <a:pos x="84" y="15"/>
                  </a:cxn>
                  <a:cxn ang="0">
                    <a:pos x="84" y="15"/>
                  </a:cxn>
                  <a:cxn ang="0">
                    <a:pos x="77" y="9"/>
                  </a:cxn>
                  <a:cxn ang="0">
                    <a:pos x="69" y="3"/>
                  </a:cxn>
                  <a:cxn ang="0">
                    <a:pos x="59" y="1"/>
                  </a:cxn>
                  <a:cxn ang="0">
                    <a:pos x="49" y="0"/>
                  </a:cxn>
                  <a:cxn ang="0">
                    <a:pos x="49" y="0"/>
                  </a:cxn>
                  <a:cxn ang="0">
                    <a:pos x="39" y="1"/>
                  </a:cxn>
                  <a:cxn ang="0">
                    <a:pos x="30" y="3"/>
                  </a:cxn>
                  <a:cxn ang="0">
                    <a:pos x="22" y="9"/>
                  </a:cxn>
                  <a:cxn ang="0">
                    <a:pos x="15" y="15"/>
                  </a:cxn>
                  <a:cxn ang="0">
                    <a:pos x="15" y="15"/>
                  </a:cxn>
                  <a:cxn ang="0">
                    <a:pos x="9" y="22"/>
                  </a:cxn>
                  <a:cxn ang="0">
                    <a:pos x="3" y="30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1" y="60"/>
                  </a:cxn>
                  <a:cxn ang="0">
                    <a:pos x="3" y="69"/>
                  </a:cxn>
                  <a:cxn ang="0">
                    <a:pos x="9" y="77"/>
                  </a:cxn>
                  <a:cxn ang="0">
                    <a:pos x="15" y="84"/>
                  </a:cxn>
                  <a:cxn ang="0">
                    <a:pos x="15" y="84"/>
                  </a:cxn>
                  <a:cxn ang="0">
                    <a:pos x="22" y="91"/>
                  </a:cxn>
                  <a:cxn ang="0">
                    <a:pos x="30" y="96"/>
                  </a:cxn>
                  <a:cxn ang="0">
                    <a:pos x="39" y="98"/>
                  </a:cxn>
                  <a:cxn ang="0">
                    <a:pos x="49" y="100"/>
                  </a:cxn>
                  <a:cxn ang="0">
                    <a:pos x="49" y="100"/>
                  </a:cxn>
                  <a:cxn ang="0">
                    <a:pos x="59" y="98"/>
                  </a:cxn>
                  <a:cxn ang="0">
                    <a:pos x="69" y="96"/>
                  </a:cxn>
                  <a:cxn ang="0">
                    <a:pos x="77" y="91"/>
                  </a:cxn>
                  <a:cxn ang="0">
                    <a:pos x="84" y="84"/>
                  </a:cxn>
                  <a:cxn ang="0">
                    <a:pos x="84" y="84"/>
                  </a:cxn>
                  <a:cxn ang="0">
                    <a:pos x="91" y="77"/>
                  </a:cxn>
                  <a:cxn ang="0">
                    <a:pos x="96" y="69"/>
                  </a:cxn>
                  <a:cxn ang="0">
                    <a:pos x="98" y="60"/>
                  </a:cxn>
                  <a:cxn ang="0">
                    <a:pos x="99" y="49"/>
                  </a:cxn>
                  <a:cxn ang="0">
                    <a:pos x="99" y="49"/>
                  </a:cxn>
                  <a:cxn ang="0">
                    <a:pos x="98" y="40"/>
                  </a:cxn>
                  <a:cxn ang="0">
                    <a:pos x="96" y="30"/>
                  </a:cxn>
                  <a:cxn ang="0">
                    <a:pos x="91" y="22"/>
                  </a:cxn>
                  <a:cxn ang="0">
                    <a:pos x="84" y="15"/>
                  </a:cxn>
                  <a:cxn ang="0">
                    <a:pos x="84" y="15"/>
                  </a:cxn>
                </a:cxnLst>
                <a:rect l="0" t="0" r="r" b="b"/>
                <a:pathLst>
                  <a:path w="99" h="100">
                    <a:moveTo>
                      <a:pt x="84" y="15"/>
                    </a:moveTo>
                    <a:lnTo>
                      <a:pt x="84" y="15"/>
                    </a:lnTo>
                    <a:lnTo>
                      <a:pt x="77" y="9"/>
                    </a:lnTo>
                    <a:lnTo>
                      <a:pt x="69" y="3"/>
                    </a:lnTo>
                    <a:lnTo>
                      <a:pt x="59" y="1"/>
                    </a:lnTo>
                    <a:lnTo>
                      <a:pt x="49" y="0"/>
                    </a:lnTo>
                    <a:lnTo>
                      <a:pt x="39" y="1"/>
                    </a:lnTo>
                    <a:lnTo>
                      <a:pt x="30" y="3"/>
                    </a:lnTo>
                    <a:lnTo>
                      <a:pt x="22" y="9"/>
                    </a:lnTo>
                    <a:lnTo>
                      <a:pt x="15" y="15"/>
                    </a:lnTo>
                    <a:lnTo>
                      <a:pt x="9" y="22"/>
                    </a:lnTo>
                    <a:lnTo>
                      <a:pt x="3" y="30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60"/>
                    </a:lnTo>
                    <a:lnTo>
                      <a:pt x="3" y="69"/>
                    </a:lnTo>
                    <a:lnTo>
                      <a:pt x="9" y="77"/>
                    </a:lnTo>
                    <a:lnTo>
                      <a:pt x="15" y="84"/>
                    </a:lnTo>
                    <a:lnTo>
                      <a:pt x="22" y="91"/>
                    </a:lnTo>
                    <a:lnTo>
                      <a:pt x="30" y="96"/>
                    </a:lnTo>
                    <a:lnTo>
                      <a:pt x="39" y="98"/>
                    </a:lnTo>
                    <a:lnTo>
                      <a:pt x="49" y="100"/>
                    </a:lnTo>
                    <a:lnTo>
                      <a:pt x="59" y="98"/>
                    </a:lnTo>
                    <a:lnTo>
                      <a:pt x="69" y="96"/>
                    </a:lnTo>
                    <a:lnTo>
                      <a:pt x="77" y="91"/>
                    </a:lnTo>
                    <a:lnTo>
                      <a:pt x="84" y="84"/>
                    </a:lnTo>
                    <a:lnTo>
                      <a:pt x="91" y="77"/>
                    </a:lnTo>
                    <a:lnTo>
                      <a:pt x="96" y="69"/>
                    </a:lnTo>
                    <a:lnTo>
                      <a:pt x="98" y="60"/>
                    </a:lnTo>
                    <a:lnTo>
                      <a:pt x="99" y="49"/>
                    </a:lnTo>
                    <a:lnTo>
                      <a:pt x="98" y="40"/>
                    </a:lnTo>
                    <a:lnTo>
                      <a:pt x="96" y="30"/>
                    </a:lnTo>
                    <a:lnTo>
                      <a:pt x="91" y="22"/>
                    </a:lnTo>
                    <a:lnTo>
                      <a:pt x="84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608" name="Freeform 113"/>
              <p:cNvSpPr>
                <a:spLocks noChangeArrowheads="1"/>
              </p:cNvSpPr>
              <p:nvPr/>
            </p:nvSpPr>
            <p:spPr bwMode="auto">
              <a:xfrm>
                <a:off x="1387" y="1001"/>
                <a:ext cx="50" cy="50"/>
              </a:xfrm>
              <a:custGeom>
                <a:avLst/>
                <a:gdLst/>
                <a:ahLst/>
                <a:cxnLst>
                  <a:cxn ang="0">
                    <a:pos x="84" y="15"/>
                  </a:cxn>
                  <a:cxn ang="0">
                    <a:pos x="84" y="15"/>
                  </a:cxn>
                  <a:cxn ang="0">
                    <a:pos x="77" y="9"/>
                  </a:cxn>
                  <a:cxn ang="0">
                    <a:pos x="69" y="4"/>
                  </a:cxn>
                  <a:cxn ang="0">
                    <a:pos x="59" y="1"/>
                  </a:cxn>
                  <a:cxn ang="0">
                    <a:pos x="49" y="0"/>
                  </a:cxn>
                  <a:cxn ang="0">
                    <a:pos x="49" y="0"/>
                  </a:cxn>
                  <a:cxn ang="0">
                    <a:pos x="39" y="1"/>
                  </a:cxn>
                  <a:cxn ang="0">
                    <a:pos x="30" y="4"/>
                  </a:cxn>
                  <a:cxn ang="0">
                    <a:pos x="22" y="9"/>
                  </a:cxn>
                  <a:cxn ang="0">
                    <a:pos x="15" y="15"/>
                  </a:cxn>
                  <a:cxn ang="0">
                    <a:pos x="15" y="15"/>
                  </a:cxn>
                  <a:cxn ang="0">
                    <a:pos x="9" y="22"/>
                  </a:cxn>
                  <a:cxn ang="0">
                    <a:pos x="3" y="30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1" y="60"/>
                  </a:cxn>
                  <a:cxn ang="0">
                    <a:pos x="3" y="69"/>
                  </a:cxn>
                  <a:cxn ang="0">
                    <a:pos x="9" y="77"/>
                  </a:cxn>
                  <a:cxn ang="0">
                    <a:pos x="15" y="84"/>
                  </a:cxn>
                  <a:cxn ang="0">
                    <a:pos x="15" y="84"/>
                  </a:cxn>
                  <a:cxn ang="0">
                    <a:pos x="22" y="91"/>
                  </a:cxn>
                  <a:cxn ang="0">
                    <a:pos x="30" y="96"/>
                  </a:cxn>
                  <a:cxn ang="0">
                    <a:pos x="39" y="98"/>
                  </a:cxn>
                  <a:cxn ang="0">
                    <a:pos x="49" y="100"/>
                  </a:cxn>
                  <a:cxn ang="0">
                    <a:pos x="49" y="100"/>
                  </a:cxn>
                  <a:cxn ang="0">
                    <a:pos x="59" y="98"/>
                  </a:cxn>
                  <a:cxn ang="0">
                    <a:pos x="69" y="96"/>
                  </a:cxn>
                  <a:cxn ang="0">
                    <a:pos x="77" y="91"/>
                  </a:cxn>
                  <a:cxn ang="0">
                    <a:pos x="84" y="84"/>
                  </a:cxn>
                  <a:cxn ang="0">
                    <a:pos x="84" y="84"/>
                  </a:cxn>
                  <a:cxn ang="0">
                    <a:pos x="91" y="77"/>
                  </a:cxn>
                  <a:cxn ang="0">
                    <a:pos x="96" y="69"/>
                  </a:cxn>
                  <a:cxn ang="0">
                    <a:pos x="98" y="60"/>
                  </a:cxn>
                  <a:cxn ang="0">
                    <a:pos x="99" y="49"/>
                  </a:cxn>
                  <a:cxn ang="0">
                    <a:pos x="99" y="49"/>
                  </a:cxn>
                  <a:cxn ang="0">
                    <a:pos x="98" y="40"/>
                  </a:cxn>
                  <a:cxn ang="0">
                    <a:pos x="96" y="30"/>
                  </a:cxn>
                  <a:cxn ang="0">
                    <a:pos x="91" y="22"/>
                  </a:cxn>
                  <a:cxn ang="0">
                    <a:pos x="84" y="15"/>
                  </a:cxn>
                  <a:cxn ang="0">
                    <a:pos x="84" y="15"/>
                  </a:cxn>
                </a:cxnLst>
                <a:rect l="0" t="0" r="r" b="b"/>
                <a:pathLst>
                  <a:path w="99" h="100">
                    <a:moveTo>
                      <a:pt x="84" y="15"/>
                    </a:moveTo>
                    <a:lnTo>
                      <a:pt x="84" y="15"/>
                    </a:lnTo>
                    <a:lnTo>
                      <a:pt x="77" y="9"/>
                    </a:lnTo>
                    <a:lnTo>
                      <a:pt x="69" y="4"/>
                    </a:lnTo>
                    <a:lnTo>
                      <a:pt x="59" y="1"/>
                    </a:lnTo>
                    <a:lnTo>
                      <a:pt x="49" y="0"/>
                    </a:lnTo>
                    <a:lnTo>
                      <a:pt x="39" y="1"/>
                    </a:lnTo>
                    <a:lnTo>
                      <a:pt x="30" y="4"/>
                    </a:lnTo>
                    <a:lnTo>
                      <a:pt x="22" y="9"/>
                    </a:lnTo>
                    <a:lnTo>
                      <a:pt x="15" y="15"/>
                    </a:lnTo>
                    <a:lnTo>
                      <a:pt x="9" y="22"/>
                    </a:lnTo>
                    <a:lnTo>
                      <a:pt x="3" y="30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60"/>
                    </a:lnTo>
                    <a:lnTo>
                      <a:pt x="3" y="69"/>
                    </a:lnTo>
                    <a:lnTo>
                      <a:pt x="9" y="77"/>
                    </a:lnTo>
                    <a:lnTo>
                      <a:pt x="15" y="84"/>
                    </a:lnTo>
                    <a:lnTo>
                      <a:pt x="22" y="91"/>
                    </a:lnTo>
                    <a:lnTo>
                      <a:pt x="30" y="96"/>
                    </a:lnTo>
                    <a:lnTo>
                      <a:pt x="39" y="98"/>
                    </a:lnTo>
                    <a:lnTo>
                      <a:pt x="49" y="100"/>
                    </a:lnTo>
                    <a:lnTo>
                      <a:pt x="59" y="98"/>
                    </a:lnTo>
                    <a:lnTo>
                      <a:pt x="69" y="96"/>
                    </a:lnTo>
                    <a:lnTo>
                      <a:pt x="77" y="91"/>
                    </a:lnTo>
                    <a:lnTo>
                      <a:pt x="84" y="84"/>
                    </a:lnTo>
                    <a:lnTo>
                      <a:pt x="91" y="77"/>
                    </a:lnTo>
                    <a:lnTo>
                      <a:pt x="96" y="69"/>
                    </a:lnTo>
                    <a:lnTo>
                      <a:pt x="98" y="60"/>
                    </a:lnTo>
                    <a:lnTo>
                      <a:pt x="99" y="49"/>
                    </a:lnTo>
                    <a:lnTo>
                      <a:pt x="98" y="40"/>
                    </a:lnTo>
                    <a:lnTo>
                      <a:pt x="96" y="30"/>
                    </a:lnTo>
                    <a:lnTo>
                      <a:pt x="91" y="22"/>
                    </a:lnTo>
                    <a:lnTo>
                      <a:pt x="84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609" name="Freeform 114"/>
              <p:cNvSpPr>
                <a:spLocks noChangeArrowheads="1"/>
              </p:cNvSpPr>
              <p:nvPr/>
            </p:nvSpPr>
            <p:spPr bwMode="auto">
              <a:xfrm>
                <a:off x="1387" y="1078"/>
                <a:ext cx="50" cy="50"/>
              </a:xfrm>
              <a:custGeom>
                <a:avLst/>
                <a:gdLst/>
                <a:ahLst/>
                <a:cxnLst>
                  <a:cxn ang="0">
                    <a:pos x="84" y="15"/>
                  </a:cxn>
                  <a:cxn ang="0">
                    <a:pos x="84" y="15"/>
                  </a:cxn>
                  <a:cxn ang="0">
                    <a:pos x="77" y="9"/>
                  </a:cxn>
                  <a:cxn ang="0">
                    <a:pos x="69" y="4"/>
                  </a:cxn>
                  <a:cxn ang="0">
                    <a:pos x="59" y="1"/>
                  </a:cxn>
                  <a:cxn ang="0">
                    <a:pos x="49" y="0"/>
                  </a:cxn>
                  <a:cxn ang="0">
                    <a:pos x="49" y="0"/>
                  </a:cxn>
                  <a:cxn ang="0">
                    <a:pos x="39" y="1"/>
                  </a:cxn>
                  <a:cxn ang="0">
                    <a:pos x="30" y="4"/>
                  </a:cxn>
                  <a:cxn ang="0">
                    <a:pos x="22" y="9"/>
                  </a:cxn>
                  <a:cxn ang="0">
                    <a:pos x="15" y="15"/>
                  </a:cxn>
                  <a:cxn ang="0">
                    <a:pos x="15" y="15"/>
                  </a:cxn>
                  <a:cxn ang="0">
                    <a:pos x="9" y="23"/>
                  </a:cxn>
                  <a:cxn ang="0">
                    <a:pos x="3" y="31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1" y="59"/>
                  </a:cxn>
                  <a:cxn ang="0">
                    <a:pos x="3" y="69"/>
                  </a:cxn>
                  <a:cxn ang="0">
                    <a:pos x="9" y="77"/>
                  </a:cxn>
                  <a:cxn ang="0">
                    <a:pos x="15" y="84"/>
                  </a:cxn>
                  <a:cxn ang="0">
                    <a:pos x="15" y="84"/>
                  </a:cxn>
                  <a:cxn ang="0">
                    <a:pos x="22" y="91"/>
                  </a:cxn>
                  <a:cxn ang="0">
                    <a:pos x="30" y="96"/>
                  </a:cxn>
                  <a:cxn ang="0">
                    <a:pos x="39" y="98"/>
                  </a:cxn>
                  <a:cxn ang="0">
                    <a:pos x="49" y="99"/>
                  </a:cxn>
                  <a:cxn ang="0">
                    <a:pos x="49" y="99"/>
                  </a:cxn>
                  <a:cxn ang="0">
                    <a:pos x="59" y="98"/>
                  </a:cxn>
                  <a:cxn ang="0">
                    <a:pos x="69" y="96"/>
                  </a:cxn>
                  <a:cxn ang="0">
                    <a:pos x="77" y="91"/>
                  </a:cxn>
                  <a:cxn ang="0">
                    <a:pos x="84" y="84"/>
                  </a:cxn>
                  <a:cxn ang="0">
                    <a:pos x="84" y="84"/>
                  </a:cxn>
                  <a:cxn ang="0">
                    <a:pos x="91" y="77"/>
                  </a:cxn>
                  <a:cxn ang="0">
                    <a:pos x="96" y="69"/>
                  </a:cxn>
                  <a:cxn ang="0">
                    <a:pos x="98" y="59"/>
                  </a:cxn>
                  <a:cxn ang="0">
                    <a:pos x="99" y="49"/>
                  </a:cxn>
                  <a:cxn ang="0">
                    <a:pos x="99" y="49"/>
                  </a:cxn>
                  <a:cxn ang="0">
                    <a:pos x="98" y="40"/>
                  </a:cxn>
                  <a:cxn ang="0">
                    <a:pos x="96" y="31"/>
                  </a:cxn>
                  <a:cxn ang="0">
                    <a:pos x="91" y="23"/>
                  </a:cxn>
                  <a:cxn ang="0">
                    <a:pos x="84" y="15"/>
                  </a:cxn>
                  <a:cxn ang="0">
                    <a:pos x="84" y="15"/>
                  </a:cxn>
                </a:cxnLst>
                <a:rect l="0" t="0" r="r" b="b"/>
                <a:pathLst>
                  <a:path w="99" h="99">
                    <a:moveTo>
                      <a:pt x="84" y="15"/>
                    </a:moveTo>
                    <a:lnTo>
                      <a:pt x="84" y="15"/>
                    </a:lnTo>
                    <a:lnTo>
                      <a:pt x="77" y="9"/>
                    </a:lnTo>
                    <a:lnTo>
                      <a:pt x="69" y="4"/>
                    </a:lnTo>
                    <a:lnTo>
                      <a:pt x="59" y="1"/>
                    </a:lnTo>
                    <a:lnTo>
                      <a:pt x="49" y="0"/>
                    </a:lnTo>
                    <a:lnTo>
                      <a:pt x="39" y="1"/>
                    </a:lnTo>
                    <a:lnTo>
                      <a:pt x="30" y="4"/>
                    </a:lnTo>
                    <a:lnTo>
                      <a:pt x="22" y="9"/>
                    </a:lnTo>
                    <a:lnTo>
                      <a:pt x="15" y="15"/>
                    </a:lnTo>
                    <a:lnTo>
                      <a:pt x="9" y="23"/>
                    </a:lnTo>
                    <a:lnTo>
                      <a:pt x="3" y="31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59"/>
                    </a:lnTo>
                    <a:lnTo>
                      <a:pt x="3" y="69"/>
                    </a:lnTo>
                    <a:lnTo>
                      <a:pt x="9" y="77"/>
                    </a:lnTo>
                    <a:lnTo>
                      <a:pt x="15" y="84"/>
                    </a:lnTo>
                    <a:lnTo>
                      <a:pt x="22" y="91"/>
                    </a:lnTo>
                    <a:lnTo>
                      <a:pt x="30" y="96"/>
                    </a:lnTo>
                    <a:lnTo>
                      <a:pt x="39" y="98"/>
                    </a:lnTo>
                    <a:lnTo>
                      <a:pt x="49" y="99"/>
                    </a:lnTo>
                    <a:lnTo>
                      <a:pt x="59" y="98"/>
                    </a:lnTo>
                    <a:lnTo>
                      <a:pt x="69" y="96"/>
                    </a:lnTo>
                    <a:lnTo>
                      <a:pt x="77" y="91"/>
                    </a:lnTo>
                    <a:lnTo>
                      <a:pt x="84" y="84"/>
                    </a:lnTo>
                    <a:lnTo>
                      <a:pt x="91" y="77"/>
                    </a:lnTo>
                    <a:lnTo>
                      <a:pt x="96" y="69"/>
                    </a:lnTo>
                    <a:lnTo>
                      <a:pt x="98" y="59"/>
                    </a:lnTo>
                    <a:lnTo>
                      <a:pt x="99" y="49"/>
                    </a:lnTo>
                    <a:lnTo>
                      <a:pt x="98" y="40"/>
                    </a:lnTo>
                    <a:lnTo>
                      <a:pt x="96" y="31"/>
                    </a:lnTo>
                    <a:lnTo>
                      <a:pt x="91" y="23"/>
                    </a:lnTo>
                    <a:lnTo>
                      <a:pt x="84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610" name="Freeform 115"/>
              <p:cNvSpPr>
                <a:spLocks noChangeArrowheads="1"/>
              </p:cNvSpPr>
              <p:nvPr/>
            </p:nvSpPr>
            <p:spPr bwMode="auto">
              <a:xfrm>
                <a:off x="1464" y="1001"/>
                <a:ext cx="50" cy="50"/>
              </a:xfrm>
              <a:custGeom>
                <a:avLst/>
                <a:gdLst/>
                <a:ahLst/>
                <a:cxnLst>
                  <a:cxn ang="0">
                    <a:pos x="50" y="0"/>
                  </a:cxn>
                  <a:cxn ang="0">
                    <a:pos x="50" y="0"/>
                  </a:cxn>
                  <a:cxn ang="0">
                    <a:pos x="40" y="1"/>
                  </a:cxn>
                  <a:cxn ang="0">
                    <a:pos x="31" y="4"/>
                  </a:cxn>
                  <a:cxn ang="0">
                    <a:pos x="23" y="9"/>
                  </a:cxn>
                  <a:cxn ang="0">
                    <a:pos x="16" y="15"/>
                  </a:cxn>
                  <a:cxn ang="0">
                    <a:pos x="16" y="15"/>
                  </a:cxn>
                  <a:cxn ang="0">
                    <a:pos x="10" y="22"/>
                  </a:cxn>
                  <a:cxn ang="0">
                    <a:pos x="4" y="30"/>
                  </a:cxn>
                  <a:cxn ang="0">
                    <a:pos x="2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2" y="60"/>
                  </a:cxn>
                  <a:cxn ang="0">
                    <a:pos x="4" y="69"/>
                  </a:cxn>
                  <a:cxn ang="0">
                    <a:pos x="10" y="77"/>
                  </a:cxn>
                  <a:cxn ang="0">
                    <a:pos x="16" y="84"/>
                  </a:cxn>
                  <a:cxn ang="0">
                    <a:pos x="16" y="84"/>
                  </a:cxn>
                  <a:cxn ang="0">
                    <a:pos x="23" y="91"/>
                  </a:cxn>
                  <a:cxn ang="0">
                    <a:pos x="31" y="96"/>
                  </a:cxn>
                  <a:cxn ang="0">
                    <a:pos x="40" y="98"/>
                  </a:cxn>
                  <a:cxn ang="0">
                    <a:pos x="50" y="100"/>
                  </a:cxn>
                  <a:cxn ang="0">
                    <a:pos x="50" y="100"/>
                  </a:cxn>
                  <a:cxn ang="0">
                    <a:pos x="60" y="98"/>
                  </a:cxn>
                  <a:cxn ang="0">
                    <a:pos x="70" y="96"/>
                  </a:cxn>
                  <a:cxn ang="0">
                    <a:pos x="78" y="91"/>
                  </a:cxn>
                  <a:cxn ang="0">
                    <a:pos x="85" y="84"/>
                  </a:cxn>
                  <a:cxn ang="0">
                    <a:pos x="85" y="84"/>
                  </a:cxn>
                  <a:cxn ang="0">
                    <a:pos x="92" y="77"/>
                  </a:cxn>
                  <a:cxn ang="0">
                    <a:pos x="97" y="69"/>
                  </a:cxn>
                  <a:cxn ang="0">
                    <a:pos x="99" y="60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99" y="40"/>
                  </a:cxn>
                  <a:cxn ang="0">
                    <a:pos x="97" y="30"/>
                  </a:cxn>
                  <a:cxn ang="0">
                    <a:pos x="92" y="22"/>
                  </a:cxn>
                  <a:cxn ang="0">
                    <a:pos x="85" y="15"/>
                  </a:cxn>
                  <a:cxn ang="0">
                    <a:pos x="85" y="15"/>
                  </a:cxn>
                  <a:cxn ang="0">
                    <a:pos x="78" y="9"/>
                  </a:cxn>
                  <a:cxn ang="0">
                    <a:pos x="70" y="4"/>
                  </a:cxn>
                  <a:cxn ang="0">
                    <a:pos x="60" y="1"/>
                  </a:cxn>
                  <a:cxn ang="0">
                    <a:pos x="50" y="0"/>
                  </a:cxn>
                  <a:cxn ang="0">
                    <a:pos x="50" y="0"/>
                  </a:cxn>
                </a:cxnLst>
                <a:rect l="0" t="0" r="r" b="b"/>
                <a:pathLst>
                  <a:path w="100" h="100">
                    <a:moveTo>
                      <a:pt x="50" y="0"/>
                    </a:moveTo>
                    <a:lnTo>
                      <a:pt x="50" y="0"/>
                    </a:lnTo>
                    <a:lnTo>
                      <a:pt x="40" y="1"/>
                    </a:lnTo>
                    <a:lnTo>
                      <a:pt x="31" y="4"/>
                    </a:lnTo>
                    <a:lnTo>
                      <a:pt x="23" y="9"/>
                    </a:lnTo>
                    <a:lnTo>
                      <a:pt x="16" y="15"/>
                    </a:lnTo>
                    <a:lnTo>
                      <a:pt x="10" y="22"/>
                    </a:lnTo>
                    <a:lnTo>
                      <a:pt x="4" y="30"/>
                    </a:lnTo>
                    <a:lnTo>
                      <a:pt x="2" y="40"/>
                    </a:lnTo>
                    <a:lnTo>
                      <a:pt x="0" y="49"/>
                    </a:lnTo>
                    <a:lnTo>
                      <a:pt x="2" y="60"/>
                    </a:lnTo>
                    <a:lnTo>
                      <a:pt x="4" y="69"/>
                    </a:lnTo>
                    <a:lnTo>
                      <a:pt x="10" y="77"/>
                    </a:lnTo>
                    <a:lnTo>
                      <a:pt x="16" y="84"/>
                    </a:lnTo>
                    <a:lnTo>
                      <a:pt x="23" y="91"/>
                    </a:lnTo>
                    <a:lnTo>
                      <a:pt x="31" y="96"/>
                    </a:lnTo>
                    <a:lnTo>
                      <a:pt x="40" y="98"/>
                    </a:lnTo>
                    <a:lnTo>
                      <a:pt x="50" y="100"/>
                    </a:lnTo>
                    <a:lnTo>
                      <a:pt x="60" y="98"/>
                    </a:lnTo>
                    <a:lnTo>
                      <a:pt x="70" y="96"/>
                    </a:lnTo>
                    <a:lnTo>
                      <a:pt x="78" y="91"/>
                    </a:lnTo>
                    <a:lnTo>
                      <a:pt x="85" y="84"/>
                    </a:lnTo>
                    <a:lnTo>
                      <a:pt x="92" y="77"/>
                    </a:lnTo>
                    <a:lnTo>
                      <a:pt x="97" y="69"/>
                    </a:lnTo>
                    <a:lnTo>
                      <a:pt x="99" y="60"/>
                    </a:lnTo>
                    <a:lnTo>
                      <a:pt x="100" y="49"/>
                    </a:lnTo>
                    <a:lnTo>
                      <a:pt x="99" y="40"/>
                    </a:lnTo>
                    <a:lnTo>
                      <a:pt x="97" y="30"/>
                    </a:lnTo>
                    <a:lnTo>
                      <a:pt x="92" y="22"/>
                    </a:lnTo>
                    <a:lnTo>
                      <a:pt x="85" y="15"/>
                    </a:lnTo>
                    <a:lnTo>
                      <a:pt x="78" y="9"/>
                    </a:lnTo>
                    <a:lnTo>
                      <a:pt x="70" y="4"/>
                    </a:lnTo>
                    <a:lnTo>
                      <a:pt x="60" y="1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611" name="Freeform 116"/>
              <p:cNvSpPr>
                <a:spLocks noChangeArrowheads="1"/>
              </p:cNvSpPr>
              <p:nvPr/>
            </p:nvSpPr>
            <p:spPr bwMode="auto">
              <a:xfrm>
                <a:off x="1464" y="1078"/>
                <a:ext cx="50" cy="50"/>
              </a:xfrm>
              <a:custGeom>
                <a:avLst/>
                <a:gdLst/>
                <a:ahLst/>
                <a:cxnLst>
                  <a:cxn ang="0">
                    <a:pos x="50" y="0"/>
                  </a:cxn>
                  <a:cxn ang="0">
                    <a:pos x="50" y="0"/>
                  </a:cxn>
                  <a:cxn ang="0">
                    <a:pos x="40" y="1"/>
                  </a:cxn>
                  <a:cxn ang="0">
                    <a:pos x="31" y="4"/>
                  </a:cxn>
                  <a:cxn ang="0">
                    <a:pos x="23" y="9"/>
                  </a:cxn>
                  <a:cxn ang="0">
                    <a:pos x="16" y="15"/>
                  </a:cxn>
                  <a:cxn ang="0">
                    <a:pos x="16" y="15"/>
                  </a:cxn>
                  <a:cxn ang="0">
                    <a:pos x="10" y="23"/>
                  </a:cxn>
                  <a:cxn ang="0">
                    <a:pos x="4" y="31"/>
                  </a:cxn>
                  <a:cxn ang="0">
                    <a:pos x="2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2" y="59"/>
                  </a:cxn>
                  <a:cxn ang="0">
                    <a:pos x="4" y="69"/>
                  </a:cxn>
                  <a:cxn ang="0">
                    <a:pos x="10" y="77"/>
                  </a:cxn>
                  <a:cxn ang="0">
                    <a:pos x="16" y="84"/>
                  </a:cxn>
                  <a:cxn ang="0">
                    <a:pos x="16" y="84"/>
                  </a:cxn>
                  <a:cxn ang="0">
                    <a:pos x="23" y="91"/>
                  </a:cxn>
                  <a:cxn ang="0">
                    <a:pos x="31" y="96"/>
                  </a:cxn>
                  <a:cxn ang="0">
                    <a:pos x="40" y="98"/>
                  </a:cxn>
                  <a:cxn ang="0">
                    <a:pos x="50" y="99"/>
                  </a:cxn>
                  <a:cxn ang="0">
                    <a:pos x="50" y="99"/>
                  </a:cxn>
                  <a:cxn ang="0">
                    <a:pos x="60" y="98"/>
                  </a:cxn>
                  <a:cxn ang="0">
                    <a:pos x="70" y="96"/>
                  </a:cxn>
                  <a:cxn ang="0">
                    <a:pos x="78" y="91"/>
                  </a:cxn>
                  <a:cxn ang="0">
                    <a:pos x="85" y="84"/>
                  </a:cxn>
                  <a:cxn ang="0">
                    <a:pos x="85" y="84"/>
                  </a:cxn>
                  <a:cxn ang="0">
                    <a:pos x="92" y="77"/>
                  </a:cxn>
                  <a:cxn ang="0">
                    <a:pos x="97" y="69"/>
                  </a:cxn>
                  <a:cxn ang="0">
                    <a:pos x="99" y="59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99" y="40"/>
                  </a:cxn>
                  <a:cxn ang="0">
                    <a:pos x="97" y="31"/>
                  </a:cxn>
                  <a:cxn ang="0">
                    <a:pos x="92" y="23"/>
                  </a:cxn>
                  <a:cxn ang="0">
                    <a:pos x="85" y="15"/>
                  </a:cxn>
                  <a:cxn ang="0">
                    <a:pos x="85" y="15"/>
                  </a:cxn>
                  <a:cxn ang="0">
                    <a:pos x="78" y="9"/>
                  </a:cxn>
                  <a:cxn ang="0">
                    <a:pos x="70" y="4"/>
                  </a:cxn>
                  <a:cxn ang="0">
                    <a:pos x="60" y="1"/>
                  </a:cxn>
                  <a:cxn ang="0">
                    <a:pos x="50" y="0"/>
                  </a:cxn>
                  <a:cxn ang="0">
                    <a:pos x="50" y="0"/>
                  </a:cxn>
                </a:cxnLst>
                <a:rect l="0" t="0" r="r" b="b"/>
                <a:pathLst>
                  <a:path w="100" h="99">
                    <a:moveTo>
                      <a:pt x="50" y="0"/>
                    </a:moveTo>
                    <a:lnTo>
                      <a:pt x="50" y="0"/>
                    </a:lnTo>
                    <a:lnTo>
                      <a:pt x="40" y="1"/>
                    </a:lnTo>
                    <a:lnTo>
                      <a:pt x="31" y="4"/>
                    </a:lnTo>
                    <a:lnTo>
                      <a:pt x="23" y="9"/>
                    </a:lnTo>
                    <a:lnTo>
                      <a:pt x="16" y="15"/>
                    </a:lnTo>
                    <a:lnTo>
                      <a:pt x="10" y="23"/>
                    </a:lnTo>
                    <a:lnTo>
                      <a:pt x="4" y="31"/>
                    </a:lnTo>
                    <a:lnTo>
                      <a:pt x="2" y="40"/>
                    </a:lnTo>
                    <a:lnTo>
                      <a:pt x="0" y="49"/>
                    </a:lnTo>
                    <a:lnTo>
                      <a:pt x="2" y="59"/>
                    </a:lnTo>
                    <a:lnTo>
                      <a:pt x="4" y="69"/>
                    </a:lnTo>
                    <a:lnTo>
                      <a:pt x="10" y="77"/>
                    </a:lnTo>
                    <a:lnTo>
                      <a:pt x="16" y="84"/>
                    </a:lnTo>
                    <a:lnTo>
                      <a:pt x="23" y="91"/>
                    </a:lnTo>
                    <a:lnTo>
                      <a:pt x="31" y="96"/>
                    </a:lnTo>
                    <a:lnTo>
                      <a:pt x="40" y="98"/>
                    </a:lnTo>
                    <a:lnTo>
                      <a:pt x="50" y="99"/>
                    </a:lnTo>
                    <a:lnTo>
                      <a:pt x="60" y="98"/>
                    </a:lnTo>
                    <a:lnTo>
                      <a:pt x="70" y="96"/>
                    </a:lnTo>
                    <a:lnTo>
                      <a:pt x="78" y="91"/>
                    </a:lnTo>
                    <a:lnTo>
                      <a:pt x="85" y="84"/>
                    </a:lnTo>
                    <a:lnTo>
                      <a:pt x="92" y="77"/>
                    </a:lnTo>
                    <a:lnTo>
                      <a:pt x="97" y="69"/>
                    </a:lnTo>
                    <a:lnTo>
                      <a:pt x="99" y="59"/>
                    </a:lnTo>
                    <a:lnTo>
                      <a:pt x="100" y="49"/>
                    </a:lnTo>
                    <a:lnTo>
                      <a:pt x="99" y="40"/>
                    </a:lnTo>
                    <a:lnTo>
                      <a:pt x="97" y="31"/>
                    </a:lnTo>
                    <a:lnTo>
                      <a:pt x="92" y="23"/>
                    </a:lnTo>
                    <a:lnTo>
                      <a:pt x="85" y="15"/>
                    </a:lnTo>
                    <a:lnTo>
                      <a:pt x="78" y="9"/>
                    </a:lnTo>
                    <a:lnTo>
                      <a:pt x="70" y="4"/>
                    </a:lnTo>
                    <a:lnTo>
                      <a:pt x="60" y="1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612" name="Freeform 117"/>
              <p:cNvSpPr>
                <a:spLocks noChangeArrowheads="1"/>
              </p:cNvSpPr>
              <p:nvPr/>
            </p:nvSpPr>
            <p:spPr bwMode="auto">
              <a:xfrm>
                <a:off x="1387" y="1155"/>
                <a:ext cx="50" cy="50"/>
              </a:xfrm>
              <a:custGeom>
                <a:avLst/>
                <a:gdLst/>
                <a:ahLst/>
                <a:cxnLst>
                  <a:cxn ang="0">
                    <a:pos x="84" y="15"/>
                  </a:cxn>
                  <a:cxn ang="0">
                    <a:pos x="84" y="15"/>
                  </a:cxn>
                  <a:cxn ang="0">
                    <a:pos x="77" y="9"/>
                  </a:cxn>
                  <a:cxn ang="0">
                    <a:pos x="69" y="4"/>
                  </a:cxn>
                  <a:cxn ang="0">
                    <a:pos x="59" y="1"/>
                  </a:cxn>
                  <a:cxn ang="0">
                    <a:pos x="49" y="0"/>
                  </a:cxn>
                  <a:cxn ang="0">
                    <a:pos x="49" y="0"/>
                  </a:cxn>
                  <a:cxn ang="0">
                    <a:pos x="39" y="1"/>
                  </a:cxn>
                  <a:cxn ang="0">
                    <a:pos x="30" y="4"/>
                  </a:cxn>
                  <a:cxn ang="0">
                    <a:pos x="22" y="9"/>
                  </a:cxn>
                  <a:cxn ang="0">
                    <a:pos x="15" y="15"/>
                  </a:cxn>
                  <a:cxn ang="0">
                    <a:pos x="15" y="15"/>
                  </a:cxn>
                  <a:cxn ang="0">
                    <a:pos x="9" y="23"/>
                  </a:cxn>
                  <a:cxn ang="0">
                    <a:pos x="3" y="31"/>
                  </a:cxn>
                  <a:cxn ang="0">
                    <a:pos x="1" y="39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1" y="59"/>
                  </a:cxn>
                  <a:cxn ang="0">
                    <a:pos x="3" y="69"/>
                  </a:cxn>
                  <a:cxn ang="0">
                    <a:pos x="9" y="77"/>
                  </a:cxn>
                  <a:cxn ang="0">
                    <a:pos x="15" y="84"/>
                  </a:cxn>
                  <a:cxn ang="0">
                    <a:pos x="15" y="84"/>
                  </a:cxn>
                  <a:cxn ang="0">
                    <a:pos x="22" y="91"/>
                  </a:cxn>
                  <a:cxn ang="0">
                    <a:pos x="30" y="96"/>
                  </a:cxn>
                  <a:cxn ang="0">
                    <a:pos x="39" y="99"/>
                  </a:cxn>
                  <a:cxn ang="0">
                    <a:pos x="49" y="99"/>
                  </a:cxn>
                  <a:cxn ang="0">
                    <a:pos x="49" y="99"/>
                  </a:cxn>
                  <a:cxn ang="0">
                    <a:pos x="59" y="99"/>
                  </a:cxn>
                  <a:cxn ang="0">
                    <a:pos x="69" y="96"/>
                  </a:cxn>
                  <a:cxn ang="0">
                    <a:pos x="77" y="91"/>
                  </a:cxn>
                  <a:cxn ang="0">
                    <a:pos x="84" y="84"/>
                  </a:cxn>
                  <a:cxn ang="0">
                    <a:pos x="84" y="84"/>
                  </a:cxn>
                  <a:cxn ang="0">
                    <a:pos x="91" y="77"/>
                  </a:cxn>
                  <a:cxn ang="0">
                    <a:pos x="96" y="69"/>
                  </a:cxn>
                  <a:cxn ang="0">
                    <a:pos x="98" y="59"/>
                  </a:cxn>
                  <a:cxn ang="0">
                    <a:pos x="99" y="49"/>
                  </a:cxn>
                  <a:cxn ang="0">
                    <a:pos x="99" y="49"/>
                  </a:cxn>
                  <a:cxn ang="0">
                    <a:pos x="98" y="39"/>
                  </a:cxn>
                  <a:cxn ang="0">
                    <a:pos x="96" y="31"/>
                  </a:cxn>
                  <a:cxn ang="0">
                    <a:pos x="91" y="23"/>
                  </a:cxn>
                  <a:cxn ang="0">
                    <a:pos x="84" y="15"/>
                  </a:cxn>
                  <a:cxn ang="0">
                    <a:pos x="84" y="15"/>
                  </a:cxn>
                </a:cxnLst>
                <a:rect l="0" t="0" r="r" b="b"/>
                <a:pathLst>
                  <a:path w="99" h="99">
                    <a:moveTo>
                      <a:pt x="84" y="15"/>
                    </a:moveTo>
                    <a:lnTo>
                      <a:pt x="84" y="15"/>
                    </a:lnTo>
                    <a:lnTo>
                      <a:pt x="77" y="9"/>
                    </a:lnTo>
                    <a:lnTo>
                      <a:pt x="69" y="4"/>
                    </a:lnTo>
                    <a:lnTo>
                      <a:pt x="59" y="1"/>
                    </a:lnTo>
                    <a:lnTo>
                      <a:pt x="49" y="0"/>
                    </a:lnTo>
                    <a:lnTo>
                      <a:pt x="39" y="1"/>
                    </a:lnTo>
                    <a:lnTo>
                      <a:pt x="30" y="4"/>
                    </a:lnTo>
                    <a:lnTo>
                      <a:pt x="22" y="9"/>
                    </a:lnTo>
                    <a:lnTo>
                      <a:pt x="15" y="15"/>
                    </a:lnTo>
                    <a:lnTo>
                      <a:pt x="9" y="23"/>
                    </a:lnTo>
                    <a:lnTo>
                      <a:pt x="3" y="31"/>
                    </a:lnTo>
                    <a:lnTo>
                      <a:pt x="1" y="39"/>
                    </a:lnTo>
                    <a:lnTo>
                      <a:pt x="0" y="49"/>
                    </a:lnTo>
                    <a:lnTo>
                      <a:pt x="1" y="59"/>
                    </a:lnTo>
                    <a:lnTo>
                      <a:pt x="3" y="69"/>
                    </a:lnTo>
                    <a:lnTo>
                      <a:pt x="9" y="77"/>
                    </a:lnTo>
                    <a:lnTo>
                      <a:pt x="15" y="84"/>
                    </a:lnTo>
                    <a:lnTo>
                      <a:pt x="22" y="91"/>
                    </a:lnTo>
                    <a:lnTo>
                      <a:pt x="30" y="96"/>
                    </a:lnTo>
                    <a:lnTo>
                      <a:pt x="39" y="99"/>
                    </a:lnTo>
                    <a:lnTo>
                      <a:pt x="49" y="99"/>
                    </a:lnTo>
                    <a:lnTo>
                      <a:pt x="59" y="99"/>
                    </a:lnTo>
                    <a:lnTo>
                      <a:pt x="69" y="96"/>
                    </a:lnTo>
                    <a:lnTo>
                      <a:pt x="77" y="91"/>
                    </a:lnTo>
                    <a:lnTo>
                      <a:pt x="84" y="84"/>
                    </a:lnTo>
                    <a:lnTo>
                      <a:pt x="91" y="77"/>
                    </a:lnTo>
                    <a:lnTo>
                      <a:pt x="96" y="69"/>
                    </a:lnTo>
                    <a:lnTo>
                      <a:pt x="98" y="59"/>
                    </a:lnTo>
                    <a:lnTo>
                      <a:pt x="99" y="49"/>
                    </a:lnTo>
                    <a:lnTo>
                      <a:pt x="98" y="39"/>
                    </a:lnTo>
                    <a:lnTo>
                      <a:pt x="96" y="31"/>
                    </a:lnTo>
                    <a:lnTo>
                      <a:pt x="91" y="23"/>
                    </a:lnTo>
                    <a:lnTo>
                      <a:pt x="84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613" name="Freeform 118"/>
              <p:cNvSpPr>
                <a:spLocks noChangeArrowheads="1"/>
              </p:cNvSpPr>
              <p:nvPr/>
            </p:nvSpPr>
            <p:spPr bwMode="auto">
              <a:xfrm>
                <a:off x="1387" y="1232"/>
                <a:ext cx="50" cy="50"/>
              </a:xfrm>
              <a:custGeom>
                <a:avLst/>
                <a:gdLst/>
                <a:ahLst/>
                <a:cxnLst>
                  <a:cxn ang="0">
                    <a:pos x="84" y="16"/>
                  </a:cxn>
                  <a:cxn ang="0">
                    <a:pos x="84" y="16"/>
                  </a:cxn>
                  <a:cxn ang="0">
                    <a:pos x="77" y="10"/>
                  </a:cxn>
                  <a:cxn ang="0">
                    <a:pos x="69" y="5"/>
                  </a:cxn>
                  <a:cxn ang="0">
                    <a:pos x="59" y="2"/>
                  </a:cxn>
                  <a:cxn ang="0">
                    <a:pos x="49" y="0"/>
                  </a:cxn>
                  <a:cxn ang="0">
                    <a:pos x="49" y="0"/>
                  </a:cxn>
                  <a:cxn ang="0">
                    <a:pos x="39" y="2"/>
                  </a:cxn>
                  <a:cxn ang="0">
                    <a:pos x="30" y="5"/>
                  </a:cxn>
                  <a:cxn ang="0">
                    <a:pos x="22" y="10"/>
                  </a:cxn>
                  <a:cxn ang="0">
                    <a:pos x="15" y="16"/>
                  </a:cxn>
                  <a:cxn ang="0">
                    <a:pos x="15" y="16"/>
                  </a:cxn>
                  <a:cxn ang="0">
                    <a:pos x="9" y="24"/>
                  </a:cxn>
                  <a:cxn ang="0">
                    <a:pos x="3" y="32"/>
                  </a:cxn>
                  <a:cxn ang="0">
                    <a:pos x="1" y="40"/>
                  </a:cxn>
                  <a:cxn ang="0">
                    <a:pos x="0" y="50"/>
                  </a:cxn>
                  <a:cxn ang="0">
                    <a:pos x="0" y="50"/>
                  </a:cxn>
                  <a:cxn ang="0">
                    <a:pos x="1" y="60"/>
                  </a:cxn>
                  <a:cxn ang="0">
                    <a:pos x="3" y="70"/>
                  </a:cxn>
                  <a:cxn ang="0">
                    <a:pos x="9" y="78"/>
                  </a:cxn>
                  <a:cxn ang="0">
                    <a:pos x="15" y="85"/>
                  </a:cxn>
                  <a:cxn ang="0">
                    <a:pos x="15" y="85"/>
                  </a:cxn>
                  <a:cxn ang="0">
                    <a:pos x="22" y="92"/>
                  </a:cxn>
                  <a:cxn ang="0">
                    <a:pos x="30" y="97"/>
                  </a:cxn>
                  <a:cxn ang="0">
                    <a:pos x="39" y="100"/>
                  </a:cxn>
                  <a:cxn ang="0">
                    <a:pos x="49" y="100"/>
                  </a:cxn>
                  <a:cxn ang="0">
                    <a:pos x="49" y="100"/>
                  </a:cxn>
                  <a:cxn ang="0">
                    <a:pos x="59" y="100"/>
                  </a:cxn>
                  <a:cxn ang="0">
                    <a:pos x="69" y="97"/>
                  </a:cxn>
                  <a:cxn ang="0">
                    <a:pos x="77" y="92"/>
                  </a:cxn>
                  <a:cxn ang="0">
                    <a:pos x="84" y="85"/>
                  </a:cxn>
                  <a:cxn ang="0">
                    <a:pos x="84" y="85"/>
                  </a:cxn>
                  <a:cxn ang="0">
                    <a:pos x="91" y="78"/>
                  </a:cxn>
                  <a:cxn ang="0">
                    <a:pos x="96" y="70"/>
                  </a:cxn>
                  <a:cxn ang="0">
                    <a:pos x="98" y="60"/>
                  </a:cxn>
                  <a:cxn ang="0">
                    <a:pos x="99" y="50"/>
                  </a:cxn>
                  <a:cxn ang="0">
                    <a:pos x="99" y="50"/>
                  </a:cxn>
                  <a:cxn ang="0">
                    <a:pos x="98" y="40"/>
                  </a:cxn>
                  <a:cxn ang="0">
                    <a:pos x="96" y="32"/>
                  </a:cxn>
                  <a:cxn ang="0">
                    <a:pos x="91" y="24"/>
                  </a:cxn>
                  <a:cxn ang="0">
                    <a:pos x="84" y="16"/>
                  </a:cxn>
                  <a:cxn ang="0">
                    <a:pos x="84" y="16"/>
                  </a:cxn>
                </a:cxnLst>
                <a:rect l="0" t="0" r="r" b="b"/>
                <a:pathLst>
                  <a:path w="99" h="100">
                    <a:moveTo>
                      <a:pt x="84" y="16"/>
                    </a:moveTo>
                    <a:lnTo>
                      <a:pt x="84" y="16"/>
                    </a:lnTo>
                    <a:lnTo>
                      <a:pt x="77" y="10"/>
                    </a:lnTo>
                    <a:lnTo>
                      <a:pt x="69" y="5"/>
                    </a:lnTo>
                    <a:lnTo>
                      <a:pt x="59" y="2"/>
                    </a:lnTo>
                    <a:lnTo>
                      <a:pt x="49" y="0"/>
                    </a:lnTo>
                    <a:lnTo>
                      <a:pt x="39" y="2"/>
                    </a:lnTo>
                    <a:lnTo>
                      <a:pt x="30" y="5"/>
                    </a:lnTo>
                    <a:lnTo>
                      <a:pt x="22" y="10"/>
                    </a:lnTo>
                    <a:lnTo>
                      <a:pt x="15" y="16"/>
                    </a:lnTo>
                    <a:lnTo>
                      <a:pt x="9" y="24"/>
                    </a:lnTo>
                    <a:lnTo>
                      <a:pt x="3" y="32"/>
                    </a:lnTo>
                    <a:lnTo>
                      <a:pt x="1" y="40"/>
                    </a:lnTo>
                    <a:lnTo>
                      <a:pt x="0" y="50"/>
                    </a:lnTo>
                    <a:lnTo>
                      <a:pt x="1" y="60"/>
                    </a:lnTo>
                    <a:lnTo>
                      <a:pt x="3" y="70"/>
                    </a:lnTo>
                    <a:lnTo>
                      <a:pt x="9" y="78"/>
                    </a:lnTo>
                    <a:lnTo>
                      <a:pt x="15" y="85"/>
                    </a:lnTo>
                    <a:lnTo>
                      <a:pt x="22" y="92"/>
                    </a:lnTo>
                    <a:lnTo>
                      <a:pt x="30" y="97"/>
                    </a:lnTo>
                    <a:lnTo>
                      <a:pt x="39" y="100"/>
                    </a:lnTo>
                    <a:lnTo>
                      <a:pt x="49" y="100"/>
                    </a:lnTo>
                    <a:lnTo>
                      <a:pt x="59" y="100"/>
                    </a:lnTo>
                    <a:lnTo>
                      <a:pt x="69" y="97"/>
                    </a:lnTo>
                    <a:lnTo>
                      <a:pt x="77" y="92"/>
                    </a:lnTo>
                    <a:lnTo>
                      <a:pt x="84" y="85"/>
                    </a:lnTo>
                    <a:lnTo>
                      <a:pt x="91" y="78"/>
                    </a:lnTo>
                    <a:lnTo>
                      <a:pt x="96" y="70"/>
                    </a:lnTo>
                    <a:lnTo>
                      <a:pt x="98" y="60"/>
                    </a:lnTo>
                    <a:lnTo>
                      <a:pt x="99" y="50"/>
                    </a:lnTo>
                    <a:lnTo>
                      <a:pt x="98" y="40"/>
                    </a:lnTo>
                    <a:lnTo>
                      <a:pt x="96" y="32"/>
                    </a:lnTo>
                    <a:lnTo>
                      <a:pt x="91" y="24"/>
                    </a:lnTo>
                    <a:lnTo>
                      <a:pt x="84" y="16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614" name="Freeform 119"/>
              <p:cNvSpPr>
                <a:spLocks noChangeArrowheads="1"/>
              </p:cNvSpPr>
              <p:nvPr/>
            </p:nvSpPr>
            <p:spPr bwMode="auto">
              <a:xfrm>
                <a:off x="1387" y="1309"/>
                <a:ext cx="50" cy="50"/>
              </a:xfrm>
              <a:custGeom>
                <a:avLst/>
                <a:gdLst/>
                <a:ahLst/>
                <a:cxnLst>
                  <a:cxn ang="0">
                    <a:pos x="84" y="16"/>
                  </a:cxn>
                  <a:cxn ang="0">
                    <a:pos x="84" y="16"/>
                  </a:cxn>
                  <a:cxn ang="0">
                    <a:pos x="77" y="10"/>
                  </a:cxn>
                  <a:cxn ang="0">
                    <a:pos x="69" y="5"/>
                  </a:cxn>
                  <a:cxn ang="0">
                    <a:pos x="59" y="2"/>
                  </a:cxn>
                  <a:cxn ang="0">
                    <a:pos x="49" y="0"/>
                  </a:cxn>
                  <a:cxn ang="0">
                    <a:pos x="49" y="0"/>
                  </a:cxn>
                  <a:cxn ang="0">
                    <a:pos x="39" y="2"/>
                  </a:cxn>
                  <a:cxn ang="0">
                    <a:pos x="30" y="5"/>
                  </a:cxn>
                  <a:cxn ang="0">
                    <a:pos x="22" y="10"/>
                  </a:cxn>
                  <a:cxn ang="0">
                    <a:pos x="15" y="16"/>
                  </a:cxn>
                  <a:cxn ang="0">
                    <a:pos x="15" y="16"/>
                  </a:cxn>
                  <a:cxn ang="0">
                    <a:pos x="9" y="24"/>
                  </a:cxn>
                  <a:cxn ang="0">
                    <a:pos x="3" y="32"/>
                  </a:cxn>
                  <a:cxn ang="0">
                    <a:pos x="1" y="40"/>
                  </a:cxn>
                  <a:cxn ang="0">
                    <a:pos x="0" y="50"/>
                  </a:cxn>
                  <a:cxn ang="0">
                    <a:pos x="0" y="50"/>
                  </a:cxn>
                  <a:cxn ang="0">
                    <a:pos x="1" y="60"/>
                  </a:cxn>
                  <a:cxn ang="0">
                    <a:pos x="3" y="70"/>
                  </a:cxn>
                  <a:cxn ang="0">
                    <a:pos x="9" y="78"/>
                  </a:cxn>
                  <a:cxn ang="0">
                    <a:pos x="15" y="85"/>
                  </a:cxn>
                  <a:cxn ang="0">
                    <a:pos x="15" y="85"/>
                  </a:cxn>
                  <a:cxn ang="0">
                    <a:pos x="22" y="92"/>
                  </a:cxn>
                  <a:cxn ang="0">
                    <a:pos x="30" y="97"/>
                  </a:cxn>
                  <a:cxn ang="0">
                    <a:pos x="39" y="100"/>
                  </a:cxn>
                  <a:cxn ang="0">
                    <a:pos x="49" y="101"/>
                  </a:cxn>
                  <a:cxn ang="0">
                    <a:pos x="49" y="101"/>
                  </a:cxn>
                  <a:cxn ang="0">
                    <a:pos x="59" y="100"/>
                  </a:cxn>
                  <a:cxn ang="0">
                    <a:pos x="69" y="97"/>
                  </a:cxn>
                  <a:cxn ang="0">
                    <a:pos x="77" y="92"/>
                  </a:cxn>
                  <a:cxn ang="0">
                    <a:pos x="84" y="85"/>
                  </a:cxn>
                  <a:cxn ang="0">
                    <a:pos x="84" y="85"/>
                  </a:cxn>
                  <a:cxn ang="0">
                    <a:pos x="91" y="78"/>
                  </a:cxn>
                  <a:cxn ang="0">
                    <a:pos x="96" y="70"/>
                  </a:cxn>
                  <a:cxn ang="0">
                    <a:pos x="98" y="60"/>
                  </a:cxn>
                  <a:cxn ang="0">
                    <a:pos x="99" y="50"/>
                  </a:cxn>
                  <a:cxn ang="0">
                    <a:pos x="99" y="50"/>
                  </a:cxn>
                  <a:cxn ang="0">
                    <a:pos x="98" y="40"/>
                  </a:cxn>
                  <a:cxn ang="0">
                    <a:pos x="96" y="32"/>
                  </a:cxn>
                  <a:cxn ang="0">
                    <a:pos x="91" y="24"/>
                  </a:cxn>
                  <a:cxn ang="0">
                    <a:pos x="84" y="16"/>
                  </a:cxn>
                  <a:cxn ang="0">
                    <a:pos x="84" y="16"/>
                  </a:cxn>
                </a:cxnLst>
                <a:rect l="0" t="0" r="r" b="b"/>
                <a:pathLst>
                  <a:path w="99" h="101">
                    <a:moveTo>
                      <a:pt x="84" y="16"/>
                    </a:moveTo>
                    <a:lnTo>
                      <a:pt x="84" y="16"/>
                    </a:lnTo>
                    <a:lnTo>
                      <a:pt x="77" y="10"/>
                    </a:lnTo>
                    <a:lnTo>
                      <a:pt x="69" y="5"/>
                    </a:lnTo>
                    <a:lnTo>
                      <a:pt x="59" y="2"/>
                    </a:lnTo>
                    <a:lnTo>
                      <a:pt x="49" y="0"/>
                    </a:lnTo>
                    <a:lnTo>
                      <a:pt x="39" y="2"/>
                    </a:lnTo>
                    <a:lnTo>
                      <a:pt x="30" y="5"/>
                    </a:lnTo>
                    <a:lnTo>
                      <a:pt x="22" y="10"/>
                    </a:lnTo>
                    <a:lnTo>
                      <a:pt x="15" y="16"/>
                    </a:lnTo>
                    <a:lnTo>
                      <a:pt x="9" y="24"/>
                    </a:lnTo>
                    <a:lnTo>
                      <a:pt x="3" y="32"/>
                    </a:lnTo>
                    <a:lnTo>
                      <a:pt x="1" y="40"/>
                    </a:lnTo>
                    <a:lnTo>
                      <a:pt x="0" y="50"/>
                    </a:lnTo>
                    <a:lnTo>
                      <a:pt x="1" y="60"/>
                    </a:lnTo>
                    <a:lnTo>
                      <a:pt x="3" y="70"/>
                    </a:lnTo>
                    <a:lnTo>
                      <a:pt x="9" y="78"/>
                    </a:lnTo>
                    <a:lnTo>
                      <a:pt x="15" y="85"/>
                    </a:lnTo>
                    <a:lnTo>
                      <a:pt x="22" y="92"/>
                    </a:lnTo>
                    <a:lnTo>
                      <a:pt x="30" y="97"/>
                    </a:lnTo>
                    <a:lnTo>
                      <a:pt x="39" y="100"/>
                    </a:lnTo>
                    <a:lnTo>
                      <a:pt x="49" y="101"/>
                    </a:lnTo>
                    <a:lnTo>
                      <a:pt x="59" y="100"/>
                    </a:lnTo>
                    <a:lnTo>
                      <a:pt x="69" y="97"/>
                    </a:lnTo>
                    <a:lnTo>
                      <a:pt x="77" y="92"/>
                    </a:lnTo>
                    <a:lnTo>
                      <a:pt x="84" y="85"/>
                    </a:lnTo>
                    <a:lnTo>
                      <a:pt x="91" y="78"/>
                    </a:lnTo>
                    <a:lnTo>
                      <a:pt x="96" y="70"/>
                    </a:lnTo>
                    <a:lnTo>
                      <a:pt x="98" y="60"/>
                    </a:lnTo>
                    <a:lnTo>
                      <a:pt x="99" y="50"/>
                    </a:lnTo>
                    <a:lnTo>
                      <a:pt x="98" y="40"/>
                    </a:lnTo>
                    <a:lnTo>
                      <a:pt x="96" y="32"/>
                    </a:lnTo>
                    <a:lnTo>
                      <a:pt x="91" y="24"/>
                    </a:lnTo>
                    <a:lnTo>
                      <a:pt x="84" y="16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615" name="Freeform 120"/>
              <p:cNvSpPr>
                <a:spLocks noChangeArrowheads="1"/>
              </p:cNvSpPr>
              <p:nvPr/>
            </p:nvSpPr>
            <p:spPr bwMode="auto">
              <a:xfrm>
                <a:off x="1387" y="1463"/>
                <a:ext cx="50" cy="50"/>
              </a:xfrm>
              <a:custGeom>
                <a:avLst/>
                <a:gdLst/>
                <a:ahLst/>
                <a:cxnLst>
                  <a:cxn ang="0">
                    <a:pos x="84" y="16"/>
                  </a:cxn>
                  <a:cxn ang="0">
                    <a:pos x="84" y="16"/>
                  </a:cxn>
                  <a:cxn ang="0">
                    <a:pos x="77" y="9"/>
                  </a:cxn>
                  <a:cxn ang="0">
                    <a:pos x="69" y="4"/>
                  </a:cxn>
                  <a:cxn ang="0">
                    <a:pos x="59" y="2"/>
                  </a:cxn>
                  <a:cxn ang="0">
                    <a:pos x="49" y="0"/>
                  </a:cxn>
                  <a:cxn ang="0">
                    <a:pos x="49" y="0"/>
                  </a:cxn>
                  <a:cxn ang="0">
                    <a:pos x="39" y="2"/>
                  </a:cxn>
                  <a:cxn ang="0">
                    <a:pos x="30" y="4"/>
                  </a:cxn>
                  <a:cxn ang="0">
                    <a:pos x="22" y="9"/>
                  </a:cxn>
                  <a:cxn ang="0">
                    <a:pos x="15" y="16"/>
                  </a:cxn>
                  <a:cxn ang="0">
                    <a:pos x="15" y="16"/>
                  </a:cxn>
                  <a:cxn ang="0">
                    <a:pos x="9" y="23"/>
                  </a:cxn>
                  <a:cxn ang="0">
                    <a:pos x="3" y="31"/>
                  </a:cxn>
                  <a:cxn ang="0">
                    <a:pos x="1" y="40"/>
                  </a:cxn>
                  <a:cxn ang="0">
                    <a:pos x="0" y="50"/>
                  </a:cxn>
                  <a:cxn ang="0">
                    <a:pos x="0" y="50"/>
                  </a:cxn>
                  <a:cxn ang="0">
                    <a:pos x="1" y="59"/>
                  </a:cxn>
                  <a:cxn ang="0">
                    <a:pos x="3" y="69"/>
                  </a:cxn>
                  <a:cxn ang="0">
                    <a:pos x="9" y="77"/>
                  </a:cxn>
                  <a:cxn ang="0">
                    <a:pos x="15" y="85"/>
                  </a:cxn>
                  <a:cxn ang="0">
                    <a:pos x="15" y="85"/>
                  </a:cxn>
                  <a:cxn ang="0">
                    <a:pos x="22" y="92"/>
                  </a:cxn>
                  <a:cxn ang="0">
                    <a:pos x="30" y="97"/>
                  </a:cxn>
                  <a:cxn ang="0">
                    <a:pos x="39" y="99"/>
                  </a:cxn>
                  <a:cxn ang="0">
                    <a:pos x="49" y="100"/>
                  </a:cxn>
                  <a:cxn ang="0">
                    <a:pos x="49" y="100"/>
                  </a:cxn>
                  <a:cxn ang="0">
                    <a:pos x="59" y="99"/>
                  </a:cxn>
                  <a:cxn ang="0">
                    <a:pos x="69" y="97"/>
                  </a:cxn>
                  <a:cxn ang="0">
                    <a:pos x="77" y="92"/>
                  </a:cxn>
                  <a:cxn ang="0">
                    <a:pos x="84" y="85"/>
                  </a:cxn>
                  <a:cxn ang="0">
                    <a:pos x="84" y="85"/>
                  </a:cxn>
                  <a:cxn ang="0">
                    <a:pos x="91" y="77"/>
                  </a:cxn>
                  <a:cxn ang="0">
                    <a:pos x="96" y="69"/>
                  </a:cxn>
                  <a:cxn ang="0">
                    <a:pos x="98" y="59"/>
                  </a:cxn>
                  <a:cxn ang="0">
                    <a:pos x="99" y="50"/>
                  </a:cxn>
                  <a:cxn ang="0">
                    <a:pos x="99" y="50"/>
                  </a:cxn>
                  <a:cxn ang="0">
                    <a:pos x="98" y="40"/>
                  </a:cxn>
                  <a:cxn ang="0">
                    <a:pos x="96" y="31"/>
                  </a:cxn>
                  <a:cxn ang="0">
                    <a:pos x="91" y="23"/>
                  </a:cxn>
                  <a:cxn ang="0">
                    <a:pos x="84" y="16"/>
                  </a:cxn>
                  <a:cxn ang="0">
                    <a:pos x="84" y="16"/>
                  </a:cxn>
                </a:cxnLst>
                <a:rect l="0" t="0" r="r" b="b"/>
                <a:pathLst>
                  <a:path w="99" h="100">
                    <a:moveTo>
                      <a:pt x="84" y="16"/>
                    </a:moveTo>
                    <a:lnTo>
                      <a:pt x="84" y="16"/>
                    </a:lnTo>
                    <a:lnTo>
                      <a:pt x="77" y="9"/>
                    </a:lnTo>
                    <a:lnTo>
                      <a:pt x="69" y="4"/>
                    </a:lnTo>
                    <a:lnTo>
                      <a:pt x="59" y="2"/>
                    </a:lnTo>
                    <a:lnTo>
                      <a:pt x="49" y="0"/>
                    </a:lnTo>
                    <a:lnTo>
                      <a:pt x="39" y="2"/>
                    </a:lnTo>
                    <a:lnTo>
                      <a:pt x="30" y="4"/>
                    </a:lnTo>
                    <a:lnTo>
                      <a:pt x="22" y="9"/>
                    </a:lnTo>
                    <a:lnTo>
                      <a:pt x="15" y="16"/>
                    </a:lnTo>
                    <a:lnTo>
                      <a:pt x="9" y="23"/>
                    </a:lnTo>
                    <a:lnTo>
                      <a:pt x="3" y="31"/>
                    </a:lnTo>
                    <a:lnTo>
                      <a:pt x="1" y="40"/>
                    </a:lnTo>
                    <a:lnTo>
                      <a:pt x="0" y="50"/>
                    </a:lnTo>
                    <a:lnTo>
                      <a:pt x="1" y="59"/>
                    </a:lnTo>
                    <a:lnTo>
                      <a:pt x="3" y="69"/>
                    </a:lnTo>
                    <a:lnTo>
                      <a:pt x="9" y="77"/>
                    </a:lnTo>
                    <a:lnTo>
                      <a:pt x="15" y="85"/>
                    </a:lnTo>
                    <a:lnTo>
                      <a:pt x="22" y="92"/>
                    </a:lnTo>
                    <a:lnTo>
                      <a:pt x="30" y="97"/>
                    </a:lnTo>
                    <a:lnTo>
                      <a:pt x="39" y="99"/>
                    </a:lnTo>
                    <a:lnTo>
                      <a:pt x="49" y="100"/>
                    </a:lnTo>
                    <a:lnTo>
                      <a:pt x="59" y="99"/>
                    </a:lnTo>
                    <a:lnTo>
                      <a:pt x="69" y="97"/>
                    </a:lnTo>
                    <a:lnTo>
                      <a:pt x="77" y="92"/>
                    </a:lnTo>
                    <a:lnTo>
                      <a:pt x="84" y="85"/>
                    </a:lnTo>
                    <a:lnTo>
                      <a:pt x="91" y="77"/>
                    </a:lnTo>
                    <a:lnTo>
                      <a:pt x="96" y="69"/>
                    </a:lnTo>
                    <a:lnTo>
                      <a:pt x="98" y="59"/>
                    </a:lnTo>
                    <a:lnTo>
                      <a:pt x="99" y="50"/>
                    </a:lnTo>
                    <a:lnTo>
                      <a:pt x="98" y="40"/>
                    </a:lnTo>
                    <a:lnTo>
                      <a:pt x="96" y="31"/>
                    </a:lnTo>
                    <a:lnTo>
                      <a:pt x="91" y="23"/>
                    </a:lnTo>
                    <a:lnTo>
                      <a:pt x="84" y="16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616" name="Freeform 121"/>
              <p:cNvSpPr>
                <a:spLocks noChangeArrowheads="1"/>
              </p:cNvSpPr>
              <p:nvPr/>
            </p:nvSpPr>
            <p:spPr bwMode="auto">
              <a:xfrm>
                <a:off x="1464" y="1540"/>
                <a:ext cx="50" cy="50"/>
              </a:xfrm>
              <a:custGeom>
                <a:avLst/>
                <a:gdLst/>
                <a:ahLst/>
                <a:cxnLst>
                  <a:cxn ang="0">
                    <a:pos x="85" y="85"/>
                  </a:cxn>
                  <a:cxn ang="0">
                    <a:pos x="85" y="85"/>
                  </a:cxn>
                  <a:cxn ang="0">
                    <a:pos x="92" y="77"/>
                  </a:cxn>
                  <a:cxn ang="0">
                    <a:pos x="97" y="69"/>
                  </a:cxn>
                  <a:cxn ang="0">
                    <a:pos x="99" y="59"/>
                  </a:cxn>
                  <a:cxn ang="0">
                    <a:pos x="100" y="50"/>
                  </a:cxn>
                  <a:cxn ang="0">
                    <a:pos x="100" y="50"/>
                  </a:cxn>
                  <a:cxn ang="0">
                    <a:pos x="99" y="40"/>
                  </a:cxn>
                  <a:cxn ang="0">
                    <a:pos x="97" y="31"/>
                  </a:cxn>
                  <a:cxn ang="0">
                    <a:pos x="92" y="23"/>
                  </a:cxn>
                  <a:cxn ang="0">
                    <a:pos x="85" y="16"/>
                  </a:cxn>
                  <a:cxn ang="0">
                    <a:pos x="85" y="16"/>
                  </a:cxn>
                  <a:cxn ang="0">
                    <a:pos x="78" y="9"/>
                  </a:cxn>
                  <a:cxn ang="0">
                    <a:pos x="70" y="4"/>
                  </a:cxn>
                  <a:cxn ang="0">
                    <a:pos x="60" y="2"/>
                  </a:cxn>
                  <a:cxn ang="0">
                    <a:pos x="50" y="0"/>
                  </a:cxn>
                  <a:cxn ang="0">
                    <a:pos x="50" y="0"/>
                  </a:cxn>
                  <a:cxn ang="0">
                    <a:pos x="40" y="2"/>
                  </a:cxn>
                  <a:cxn ang="0">
                    <a:pos x="31" y="4"/>
                  </a:cxn>
                  <a:cxn ang="0">
                    <a:pos x="23" y="9"/>
                  </a:cxn>
                  <a:cxn ang="0">
                    <a:pos x="16" y="16"/>
                  </a:cxn>
                  <a:cxn ang="0">
                    <a:pos x="16" y="16"/>
                  </a:cxn>
                  <a:cxn ang="0">
                    <a:pos x="10" y="23"/>
                  </a:cxn>
                  <a:cxn ang="0">
                    <a:pos x="4" y="31"/>
                  </a:cxn>
                  <a:cxn ang="0">
                    <a:pos x="2" y="40"/>
                  </a:cxn>
                  <a:cxn ang="0">
                    <a:pos x="0" y="50"/>
                  </a:cxn>
                  <a:cxn ang="0">
                    <a:pos x="0" y="50"/>
                  </a:cxn>
                  <a:cxn ang="0">
                    <a:pos x="2" y="59"/>
                  </a:cxn>
                  <a:cxn ang="0">
                    <a:pos x="4" y="69"/>
                  </a:cxn>
                  <a:cxn ang="0">
                    <a:pos x="10" y="77"/>
                  </a:cxn>
                  <a:cxn ang="0">
                    <a:pos x="16" y="85"/>
                  </a:cxn>
                  <a:cxn ang="0">
                    <a:pos x="16" y="85"/>
                  </a:cxn>
                  <a:cxn ang="0">
                    <a:pos x="23" y="92"/>
                  </a:cxn>
                  <a:cxn ang="0">
                    <a:pos x="31" y="97"/>
                  </a:cxn>
                  <a:cxn ang="0">
                    <a:pos x="40" y="99"/>
                  </a:cxn>
                  <a:cxn ang="0">
                    <a:pos x="50" y="100"/>
                  </a:cxn>
                  <a:cxn ang="0">
                    <a:pos x="50" y="100"/>
                  </a:cxn>
                  <a:cxn ang="0">
                    <a:pos x="60" y="99"/>
                  </a:cxn>
                  <a:cxn ang="0">
                    <a:pos x="70" y="97"/>
                  </a:cxn>
                  <a:cxn ang="0">
                    <a:pos x="78" y="92"/>
                  </a:cxn>
                  <a:cxn ang="0">
                    <a:pos x="85" y="85"/>
                  </a:cxn>
                  <a:cxn ang="0">
                    <a:pos x="85" y="85"/>
                  </a:cxn>
                </a:cxnLst>
                <a:rect l="0" t="0" r="r" b="b"/>
                <a:pathLst>
                  <a:path w="100" h="100">
                    <a:moveTo>
                      <a:pt x="85" y="85"/>
                    </a:moveTo>
                    <a:lnTo>
                      <a:pt x="85" y="85"/>
                    </a:lnTo>
                    <a:lnTo>
                      <a:pt x="92" y="77"/>
                    </a:lnTo>
                    <a:lnTo>
                      <a:pt x="97" y="69"/>
                    </a:lnTo>
                    <a:lnTo>
                      <a:pt x="99" y="59"/>
                    </a:lnTo>
                    <a:lnTo>
                      <a:pt x="100" y="50"/>
                    </a:lnTo>
                    <a:lnTo>
                      <a:pt x="99" y="40"/>
                    </a:lnTo>
                    <a:lnTo>
                      <a:pt x="97" y="31"/>
                    </a:lnTo>
                    <a:lnTo>
                      <a:pt x="92" y="23"/>
                    </a:lnTo>
                    <a:lnTo>
                      <a:pt x="85" y="16"/>
                    </a:lnTo>
                    <a:lnTo>
                      <a:pt x="78" y="9"/>
                    </a:lnTo>
                    <a:lnTo>
                      <a:pt x="70" y="4"/>
                    </a:lnTo>
                    <a:lnTo>
                      <a:pt x="60" y="2"/>
                    </a:lnTo>
                    <a:lnTo>
                      <a:pt x="50" y="0"/>
                    </a:lnTo>
                    <a:lnTo>
                      <a:pt x="40" y="2"/>
                    </a:lnTo>
                    <a:lnTo>
                      <a:pt x="31" y="4"/>
                    </a:lnTo>
                    <a:lnTo>
                      <a:pt x="23" y="9"/>
                    </a:lnTo>
                    <a:lnTo>
                      <a:pt x="16" y="16"/>
                    </a:lnTo>
                    <a:lnTo>
                      <a:pt x="10" y="23"/>
                    </a:lnTo>
                    <a:lnTo>
                      <a:pt x="4" y="31"/>
                    </a:lnTo>
                    <a:lnTo>
                      <a:pt x="2" y="40"/>
                    </a:lnTo>
                    <a:lnTo>
                      <a:pt x="0" y="50"/>
                    </a:lnTo>
                    <a:lnTo>
                      <a:pt x="2" y="59"/>
                    </a:lnTo>
                    <a:lnTo>
                      <a:pt x="4" y="69"/>
                    </a:lnTo>
                    <a:lnTo>
                      <a:pt x="10" y="77"/>
                    </a:lnTo>
                    <a:lnTo>
                      <a:pt x="16" y="85"/>
                    </a:lnTo>
                    <a:lnTo>
                      <a:pt x="23" y="92"/>
                    </a:lnTo>
                    <a:lnTo>
                      <a:pt x="31" y="97"/>
                    </a:lnTo>
                    <a:lnTo>
                      <a:pt x="40" y="99"/>
                    </a:lnTo>
                    <a:lnTo>
                      <a:pt x="50" y="100"/>
                    </a:lnTo>
                    <a:lnTo>
                      <a:pt x="60" y="99"/>
                    </a:lnTo>
                    <a:lnTo>
                      <a:pt x="70" y="97"/>
                    </a:lnTo>
                    <a:lnTo>
                      <a:pt x="78" y="92"/>
                    </a:lnTo>
                    <a:lnTo>
                      <a:pt x="85" y="8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617" name="Freeform 122"/>
              <p:cNvSpPr>
                <a:spLocks noChangeArrowheads="1"/>
              </p:cNvSpPr>
              <p:nvPr/>
            </p:nvSpPr>
            <p:spPr bwMode="auto">
              <a:xfrm>
                <a:off x="1464" y="1155"/>
                <a:ext cx="50" cy="50"/>
              </a:xfrm>
              <a:custGeom>
                <a:avLst/>
                <a:gdLst/>
                <a:ahLst/>
                <a:cxnLst>
                  <a:cxn ang="0">
                    <a:pos x="50" y="0"/>
                  </a:cxn>
                  <a:cxn ang="0">
                    <a:pos x="50" y="0"/>
                  </a:cxn>
                  <a:cxn ang="0">
                    <a:pos x="40" y="1"/>
                  </a:cxn>
                  <a:cxn ang="0">
                    <a:pos x="31" y="4"/>
                  </a:cxn>
                  <a:cxn ang="0">
                    <a:pos x="23" y="9"/>
                  </a:cxn>
                  <a:cxn ang="0">
                    <a:pos x="16" y="15"/>
                  </a:cxn>
                  <a:cxn ang="0">
                    <a:pos x="16" y="15"/>
                  </a:cxn>
                  <a:cxn ang="0">
                    <a:pos x="10" y="23"/>
                  </a:cxn>
                  <a:cxn ang="0">
                    <a:pos x="4" y="31"/>
                  </a:cxn>
                  <a:cxn ang="0">
                    <a:pos x="2" y="39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2" y="59"/>
                  </a:cxn>
                  <a:cxn ang="0">
                    <a:pos x="4" y="69"/>
                  </a:cxn>
                  <a:cxn ang="0">
                    <a:pos x="10" y="77"/>
                  </a:cxn>
                  <a:cxn ang="0">
                    <a:pos x="16" y="84"/>
                  </a:cxn>
                  <a:cxn ang="0">
                    <a:pos x="16" y="84"/>
                  </a:cxn>
                  <a:cxn ang="0">
                    <a:pos x="23" y="91"/>
                  </a:cxn>
                  <a:cxn ang="0">
                    <a:pos x="31" y="96"/>
                  </a:cxn>
                  <a:cxn ang="0">
                    <a:pos x="40" y="99"/>
                  </a:cxn>
                  <a:cxn ang="0">
                    <a:pos x="50" y="99"/>
                  </a:cxn>
                  <a:cxn ang="0">
                    <a:pos x="50" y="99"/>
                  </a:cxn>
                  <a:cxn ang="0">
                    <a:pos x="60" y="99"/>
                  </a:cxn>
                  <a:cxn ang="0">
                    <a:pos x="70" y="96"/>
                  </a:cxn>
                  <a:cxn ang="0">
                    <a:pos x="78" y="91"/>
                  </a:cxn>
                  <a:cxn ang="0">
                    <a:pos x="85" y="84"/>
                  </a:cxn>
                  <a:cxn ang="0">
                    <a:pos x="85" y="84"/>
                  </a:cxn>
                  <a:cxn ang="0">
                    <a:pos x="92" y="77"/>
                  </a:cxn>
                  <a:cxn ang="0">
                    <a:pos x="97" y="69"/>
                  </a:cxn>
                  <a:cxn ang="0">
                    <a:pos x="99" y="59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99" y="39"/>
                  </a:cxn>
                  <a:cxn ang="0">
                    <a:pos x="97" y="31"/>
                  </a:cxn>
                  <a:cxn ang="0">
                    <a:pos x="92" y="23"/>
                  </a:cxn>
                  <a:cxn ang="0">
                    <a:pos x="85" y="15"/>
                  </a:cxn>
                  <a:cxn ang="0">
                    <a:pos x="85" y="15"/>
                  </a:cxn>
                  <a:cxn ang="0">
                    <a:pos x="78" y="9"/>
                  </a:cxn>
                  <a:cxn ang="0">
                    <a:pos x="70" y="4"/>
                  </a:cxn>
                  <a:cxn ang="0">
                    <a:pos x="60" y="1"/>
                  </a:cxn>
                  <a:cxn ang="0">
                    <a:pos x="50" y="0"/>
                  </a:cxn>
                  <a:cxn ang="0">
                    <a:pos x="50" y="0"/>
                  </a:cxn>
                </a:cxnLst>
                <a:rect l="0" t="0" r="r" b="b"/>
                <a:pathLst>
                  <a:path w="100" h="99">
                    <a:moveTo>
                      <a:pt x="50" y="0"/>
                    </a:moveTo>
                    <a:lnTo>
                      <a:pt x="50" y="0"/>
                    </a:lnTo>
                    <a:lnTo>
                      <a:pt x="40" y="1"/>
                    </a:lnTo>
                    <a:lnTo>
                      <a:pt x="31" y="4"/>
                    </a:lnTo>
                    <a:lnTo>
                      <a:pt x="23" y="9"/>
                    </a:lnTo>
                    <a:lnTo>
                      <a:pt x="16" y="15"/>
                    </a:lnTo>
                    <a:lnTo>
                      <a:pt x="10" y="23"/>
                    </a:lnTo>
                    <a:lnTo>
                      <a:pt x="4" y="31"/>
                    </a:lnTo>
                    <a:lnTo>
                      <a:pt x="2" y="39"/>
                    </a:lnTo>
                    <a:lnTo>
                      <a:pt x="0" y="49"/>
                    </a:lnTo>
                    <a:lnTo>
                      <a:pt x="2" y="59"/>
                    </a:lnTo>
                    <a:lnTo>
                      <a:pt x="4" y="69"/>
                    </a:lnTo>
                    <a:lnTo>
                      <a:pt x="10" y="77"/>
                    </a:lnTo>
                    <a:lnTo>
                      <a:pt x="16" y="84"/>
                    </a:lnTo>
                    <a:lnTo>
                      <a:pt x="23" y="91"/>
                    </a:lnTo>
                    <a:lnTo>
                      <a:pt x="31" y="96"/>
                    </a:lnTo>
                    <a:lnTo>
                      <a:pt x="40" y="99"/>
                    </a:lnTo>
                    <a:lnTo>
                      <a:pt x="50" y="99"/>
                    </a:lnTo>
                    <a:lnTo>
                      <a:pt x="60" y="99"/>
                    </a:lnTo>
                    <a:lnTo>
                      <a:pt x="70" y="96"/>
                    </a:lnTo>
                    <a:lnTo>
                      <a:pt x="78" y="91"/>
                    </a:lnTo>
                    <a:lnTo>
                      <a:pt x="85" y="84"/>
                    </a:lnTo>
                    <a:lnTo>
                      <a:pt x="92" y="77"/>
                    </a:lnTo>
                    <a:lnTo>
                      <a:pt x="97" y="69"/>
                    </a:lnTo>
                    <a:lnTo>
                      <a:pt x="99" y="59"/>
                    </a:lnTo>
                    <a:lnTo>
                      <a:pt x="100" y="49"/>
                    </a:lnTo>
                    <a:lnTo>
                      <a:pt x="99" y="39"/>
                    </a:lnTo>
                    <a:lnTo>
                      <a:pt x="97" y="31"/>
                    </a:lnTo>
                    <a:lnTo>
                      <a:pt x="92" y="23"/>
                    </a:lnTo>
                    <a:lnTo>
                      <a:pt x="85" y="15"/>
                    </a:lnTo>
                    <a:lnTo>
                      <a:pt x="78" y="9"/>
                    </a:lnTo>
                    <a:lnTo>
                      <a:pt x="70" y="4"/>
                    </a:lnTo>
                    <a:lnTo>
                      <a:pt x="60" y="1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618" name="Freeform 123"/>
              <p:cNvSpPr>
                <a:spLocks noChangeArrowheads="1"/>
              </p:cNvSpPr>
              <p:nvPr/>
            </p:nvSpPr>
            <p:spPr bwMode="auto">
              <a:xfrm>
                <a:off x="1156" y="1694"/>
                <a:ext cx="50" cy="50"/>
              </a:xfrm>
              <a:custGeom>
                <a:avLst/>
                <a:gdLst/>
                <a:ahLst/>
                <a:cxnLst>
                  <a:cxn ang="0">
                    <a:pos x="85" y="16"/>
                  </a:cxn>
                  <a:cxn ang="0">
                    <a:pos x="85" y="16"/>
                  </a:cxn>
                  <a:cxn ang="0">
                    <a:pos x="78" y="10"/>
                  </a:cxn>
                  <a:cxn ang="0">
                    <a:pos x="70" y="4"/>
                  </a:cxn>
                  <a:cxn ang="0">
                    <a:pos x="62" y="1"/>
                  </a:cxn>
                  <a:cxn ang="0">
                    <a:pos x="50" y="0"/>
                  </a:cxn>
                  <a:cxn ang="0">
                    <a:pos x="50" y="0"/>
                  </a:cxn>
                  <a:cxn ang="0">
                    <a:pos x="42" y="1"/>
                  </a:cxn>
                  <a:cxn ang="0">
                    <a:pos x="32" y="4"/>
                  </a:cxn>
                  <a:cxn ang="0">
                    <a:pos x="24" y="10"/>
                  </a:cxn>
                  <a:cxn ang="0">
                    <a:pos x="17" y="16"/>
                  </a:cxn>
                  <a:cxn ang="0">
                    <a:pos x="17" y="16"/>
                  </a:cxn>
                  <a:cxn ang="0">
                    <a:pos x="10" y="23"/>
                  </a:cxn>
                  <a:cxn ang="0">
                    <a:pos x="5" y="31"/>
                  </a:cxn>
                  <a:cxn ang="0">
                    <a:pos x="2" y="40"/>
                  </a:cxn>
                  <a:cxn ang="0">
                    <a:pos x="0" y="50"/>
                  </a:cxn>
                  <a:cxn ang="0">
                    <a:pos x="0" y="50"/>
                  </a:cxn>
                  <a:cxn ang="0">
                    <a:pos x="2" y="59"/>
                  </a:cxn>
                  <a:cxn ang="0">
                    <a:pos x="5" y="68"/>
                  </a:cxn>
                  <a:cxn ang="0">
                    <a:pos x="10" y="78"/>
                  </a:cxn>
                  <a:cxn ang="0">
                    <a:pos x="17" y="85"/>
                  </a:cxn>
                  <a:cxn ang="0">
                    <a:pos x="17" y="85"/>
                  </a:cxn>
                  <a:cxn ang="0">
                    <a:pos x="24" y="92"/>
                  </a:cxn>
                  <a:cxn ang="0">
                    <a:pos x="32" y="97"/>
                  </a:cxn>
                  <a:cxn ang="0">
                    <a:pos x="42" y="99"/>
                  </a:cxn>
                  <a:cxn ang="0">
                    <a:pos x="50" y="100"/>
                  </a:cxn>
                  <a:cxn ang="0">
                    <a:pos x="50" y="100"/>
                  </a:cxn>
                  <a:cxn ang="0">
                    <a:pos x="62" y="99"/>
                  </a:cxn>
                  <a:cxn ang="0">
                    <a:pos x="70" y="97"/>
                  </a:cxn>
                  <a:cxn ang="0">
                    <a:pos x="78" y="92"/>
                  </a:cxn>
                  <a:cxn ang="0">
                    <a:pos x="85" y="85"/>
                  </a:cxn>
                  <a:cxn ang="0">
                    <a:pos x="85" y="85"/>
                  </a:cxn>
                  <a:cxn ang="0">
                    <a:pos x="92" y="78"/>
                  </a:cxn>
                  <a:cxn ang="0">
                    <a:pos x="97" y="68"/>
                  </a:cxn>
                  <a:cxn ang="0">
                    <a:pos x="100" y="59"/>
                  </a:cxn>
                  <a:cxn ang="0">
                    <a:pos x="102" y="50"/>
                  </a:cxn>
                  <a:cxn ang="0">
                    <a:pos x="102" y="50"/>
                  </a:cxn>
                  <a:cxn ang="0">
                    <a:pos x="100" y="40"/>
                  </a:cxn>
                  <a:cxn ang="0">
                    <a:pos x="97" y="31"/>
                  </a:cxn>
                  <a:cxn ang="0">
                    <a:pos x="92" y="23"/>
                  </a:cxn>
                  <a:cxn ang="0">
                    <a:pos x="85" y="16"/>
                  </a:cxn>
                  <a:cxn ang="0">
                    <a:pos x="85" y="16"/>
                  </a:cxn>
                </a:cxnLst>
                <a:rect l="0" t="0" r="r" b="b"/>
                <a:pathLst>
                  <a:path w="102" h="100">
                    <a:moveTo>
                      <a:pt x="85" y="16"/>
                    </a:moveTo>
                    <a:lnTo>
                      <a:pt x="85" y="16"/>
                    </a:lnTo>
                    <a:lnTo>
                      <a:pt x="78" y="10"/>
                    </a:lnTo>
                    <a:lnTo>
                      <a:pt x="70" y="4"/>
                    </a:lnTo>
                    <a:lnTo>
                      <a:pt x="62" y="1"/>
                    </a:lnTo>
                    <a:lnTo>
                      <a:pt x="50" y="0"/>
                    </a:lnTo>
                    <a:lnTo>
                      <a:pt x="42" y="1"/>
                    </a:lnTo>
                    <a:lnTo>
                      <a:pt x="32" y="4"/>
                    </a:lnTo>
                    <a:lnTo>
                      <a:pt x="24" y="10"/>
                    </a:lnTo>
                    <a:lnTo>
                      <a:pt x="17" y="16"/>
                    </a:lnTo>
                    <a:lnTo>
                      <a:pt x="10" y="23"/>
                    </a:lnTo>
                    <a:lnTo>
                      <a:pt x="5" y="31"/>
                    </a:lnTo>
                    <a:lnTo>
                      <a:pt x="2" y="40"/>
                    </a:lnTo>
                    <a:lnTo>
                      <a:pt x="0" y="50"/>
                    </a:lnTo>
                    <a:lnTo>
                      <a:pt x="2" y="59"/>
                    </a:lnTo>
                    <a:lnTo>
                      <a:pt x="5" y="68"/>
                    </a:lnTo>
                    <a:lnTo>
                      <a:pt x="10" y="78"/>
                    </a:lnTo>
                    <a:lnTo>
                      <a:pt x="17" y="85"/>
                    </a:lnTo>
                    <a:lnTo>
                      <a:pt x="24" y="92"/>
                    </a:lnTo>
                    <a:lnTo>
                      <a:pt x="32" y="97"/>
                    </a:lnTo>
                    <a:lnTo>
                      <a:pt x="42" y="99"/>
                    </a:lnTo>
                    <a:lnTo>
                      <a:pt x="50" y="100"/>
                    </a:lnTo>
                    <a:lnTo>
                      <a:pt x="62" y="99"/>
                    </a:lnTo>
                    <a:lnTo>
                      <a:pt x="70" y="97"/>
                    </a:lnTo>
                    <a:lnTo>
                      <a:pt x="78" y="92"/>
                    </a:lnTo>
                    <a:lnTo>
                      <a:pt x="85" y="85"/>
                    </a:lnTo>
                    <a:lnTo>
                      <a:pt x="92" y="78"/>
                    </a:lnTo>
                    <a:lnTo>
                      <a:pt x="97" y="68"/>
                    </a:lnTo>
                    <a:lnTo>
                      <a:pt x="100" y="59"/>
                    </a:lnTo>
                    <a:lnTo>
                      <a:pt x="102" y="50"/>
                    </a:lnTo>
                    <a:lnTo>
                      <a:pt x="100" y="40"/>
                    </a:lnTo>
                    <a:lnTo>
                      <a:pt x="97" y="31"/>
                    </a:lnTo>
                    <a:lnTo>
                      <a:pt x="92" y="23"/>
                    </a:lnTo>
                    <a:lnTo>
                      <a:pt x="85" y="16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619" name="Freeform 124"/>
              <p:cNvSpPr>
                <a:spLocks noChangeArrowheads="1"/>
              </p:cNvSpPr>
              <p:nvPr/>
            </p:nvSpPr>
            <p:spPr bwMode="auto">
              <a:xfrm>
                <a:off x="1233" y="1694"/>
                <a:ext cx="50" cy="50"/>
              </a:xfrm>
              <a:custGeom>
                <a:avLst/>
                <a:gdLst/>
                <a:ahLst/>
                <a:cxnLst>
                  <a:cxn ang="0">
                    <a:pos x="86" y="16"/>
                  </a:cxn>
                  <a:cxn ang="0">
                    <a:pos x="86" y="16"/>
                  </a:cxn>
                  <a:cxn ang="0">
                    <a:pos x="78" y="10"/>
                  </a:cxn>
                  <a:cxn ang="0">
                    <a:pos x="70" y="4"/>
                  </a:cxn>
                  <a:cxn ang="0">
                    <a:pos x="62" y="1"/>
                  </a:cxn>
                  <a:cxn ang="0">
                    <a:pos x="50" y="0"/>
                  </a:cxn>
                  <a:cxn ang="0">
                    <a:pos x="50" y="0"/>
                  </a:cxn>
                  <a:cxn ang="0">
                    <a:pos x="42" y="1"/>
                  </a:cxn>
                  <a:cxn ang="0">
                    <a:pos x="32" y="4"/>
                  </a:cxn>
                  <a:cxn ang="0">
                    <a:pos x="24" y="10"/>
                  </a:cxn>
                  <a:cxn ang="0">
                    <a:pos x="17" y="16"/>
                  </a:cxn>
                  <a:cxn ang="0">
                    <a:pos x="17" y="16"/>
                  </a:cxn>
                  <a:cxn ang="0">
                    <a:pos x="10" y="23"/>
                  </a:cxn>
                  <a:cxn ang="0">
                    <a:pos x="5" y="31"/>
                  </a:cxn>
                  <a:cxn ang="0">
                    <a:pos x="2" y="40"/>
                  </a:cxn>
                  <a:cxn ang="0">
                    <a:pos x="0" y="50"/>
                  </a:cxn>
                  <a:cxn ang="0">
                    <a:pos x="0" y="50"/>
                  </a:cxn>
                  <a:cxn ang="0">
                    <a:pos x="2" y="59"/>
                  </a:cxn>
                  <a:cxn ang="0">
                    <a:pos x="5" y="68"/>
                  </a:cxn>
                  <a:cxn ang="0">
                    <a:pos x="10" y="78"/>
                  </a:cxn>
                  <a:cxn ang="0">
                    <a:pos x="17" y="85"/>
                  </a:cxn>
                  <a:cxn ang="0">
                    <a:pos x="17" y="85"/>
                  </a:cxn>
                  <a:cxn ang="0">
                    <a:pos x="24" y="92"/>
                  </a:cxn>
                  <a:cxn ang="0">
                    <a:pos x="32" y="97"/>
                  </a:cxn>
                  <a:cxn ang="0">
                    <a:pos x="42" y="99"/>
                  </a:cxn>
                  <a:cxn ang="0">
                    <a:pos x="50" y="100"/>
                  </a:cxn>
                  <a:cxn ang="0">
                    <a:pos x="50" y="100"/>
                  </a:cxn>
                  <a:cxn ang="0">
                    <a:pos x="62" y="99"/>
                  </a:cxn>
                  <a:cxn ang="0">
                    <a:pos x="70" y="97"/>
                  </a:cxn>
                  <a:cxn ang="0">
                    <a:pos x="78" y="92"/>
                  </a:cxn>
                  <a:cxn ang="0">
                    <a:pos x="86" y="85"/>
                  </a:cxn>
                  <a:cxn ang="0">
                    <a:pos x="86" y="85"/>
                  </a:cxn>
                  <a:cxn ang="0">
                    <a:pos x="93" y="78"/>
                  </a:cxn>
                  <a:cxn ang="0">
                    <a:pos x="98" y="68"/>
                  </a:cxn>
                  <a:cxn ang="0">
                    <a:pos x="100" y="59"/>
                  </a:cxn>
                  <a:cxn ang="0">
                    <a:pos x="101" y="50"/>
                  </a:cxn>
                  <a:cxn ang="0">
                    <a:pos x="101" y="50"/>
                  </a:cxn>
                  <a:cxn ang="0">
                    <a:pos x="100" y="40"/>
                  </a:cxn>
                  <a:cxn ang="0">
                    <a:pos x="98" y="31"/>
                  </a:cxn>
                  <a:cxn ang="0">
                    <a:pos x="93" y="23"/>
                  </a:cxn>
                  <a:cxn ang="0">
                    <a:pos x="86" y="16"/>
                  </a:cxn>
                  <a:cxn ang="0">
                    <a:pos x="86" y="16"/>
                  </a:cxn>
                </a:cxnLst>
                <a:rect l="0" t="0" r="r" b="b"/>
                <a:pathLst>
                  <a:path w="101" h="100">
                    <a:moveTo>
                      <a:pt x="86" y="16"/>
                    </a:moveTo>
                    <a:lnTo>
                      <a:pt x="86" y="16"/>
                    </a:lnTo>
                    <a:lnTo>
                      <a:pt x="78" y="10"/>
                    </a:lnTo>
                    <a:lnTo>
                      <a:pt x="70" y="4"/>
                    </a:lnTo>
                    <a:lnTo>
                      <a:pt x="62" y="1"/>
                    </a:lnTo>
                    <a:lnTo>
                      <a:pt x="50" y="0"/>
                    </a:lnTo>
                    <a:lnTo>
                      <a:pt x="42" y="1"/>
                    </a:lnTo>
                    <a:lnTo>
                      <a:pt x="32" y="4"/>
                    </a:lnTo>
                    <a:lnTo>
                      <a:pt x="24" y="10"/>
                    </a:lnTo>
                    <a:lnTo>
                      <a:pt x="17" y="16"/>
                    </a:lnTo>
                    <a:lnTo>
                      <a:pt x="10" y="23"/>
                    </a:lnTo>
                    <a:lnTo>
                      <a:pt x="5" y="31"/>
                    </a:lnTo>
                    <a:lnTo>
                      <a:pt x="2" y="40"/>
                    </a:lnTo>
                    <a:lnTo>
                      <a:pt x="0" y="50"/>
                    </a:lnTo>
                    <a:lnTo>
                      <a:pt x="2" y="59"/>
                    </a:lnTo>
                    <a:lnTo>
                      <a:pt x="5" y="68"/>
                    </a:lnTo>
                    <a:lnTo>
                      <a:pt x="10" y="78"/>
                    </a:lnTo>
                    <a:lnTo>
                      <a:pt x="17" y="85"/>
                    </a:lnTo>
                    <a:lnTo>
                      <a:pt x="24" y="92"/>
                    </a:lnTo>
                    <a:lnTo>
                      <a:pt x="32" y="97"/>
                    </a:lnTo>
                    <a:lnTo>
                      <a:pt x="42" y="99"/>
                    </a:lnTo>
                    <a:lnTo>
                      <a:pt x="50" y="100"/>
                    </a:lnTo>
                    <a:lnTo>
                      <a:pt x="62" y="99"/>
                    </a:lnTo>
                    <a:lnTo>
                      <a:pt x="70" y="97"/>
                    </a:lnTo>
                    <a:lnTo>
                      <a:pt x="78" y="92"/>
                    </a:lnTo>
                    <a:lnTo>
                      <a:pt x="86" y="85"/>
                    </a:lnTo>
                    <a:lnTo>
                      <a:pt x="93" y="78"/>
                    </a:lnTo>
                    <a:lnTo>
                      <a:pt x="98" y="68"/>
                    </a:lnTo>
                    <a:lnTo>
                      <a:pt x="100" y="59"/>
                    </a:lnTo>
                    <a:lnTo>
                      <a:pt x="101" y="50"/>
                    </a:lnTo>
                    <a:lnTo>
                      <a:pt x="100" y="40"/>
                    </a:lnTo>
                    <a:lnTo>
                      <a:pt x="98" y="31"/>
                    </a:lnTo>
                    <a:lnTo>
                      <a:pt x="93" y="23"/>
                    </a:lnTo>
                    <a:lnTo>
                      <a:pt x="86" y="16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620" name="Freeform 125"/>
              <p:cNvSpPr>
                <a:spLocks noChangeArrowheads="1"/>
              </p:cNvSpPr>
              <p:nvPr/>
            </p:nvSpPr>
            <p:spPr bwMode="auto">
              <a:xfrm>
                <a:off x="1233" y="1617"/>
                <a:ext cx="50" cy="50"/>
              </a:xfrm>
              <a:custGeom>
                <a:avLst/>
                <a:gdLst/>
                <a:ahLst/>
                <a:cxnLst>
                  <a:cxn ang="0">
                    <a:pos x="86" y="16"/>
                  </a:cxn>
                  <a:cxn ang="0">
                    <a:pos x="86" y="16"/>
                  </a:cxn>
                  <a:cxn ang="0">
                    <a:pos x="78" y="10"/>
                  </a:cxn>
                  <a:cxn ang="0">
                    <a:pos x="70" y="4"/>
                  </a:cxn>
                  <a:cxn ang="0">
                    <a:pos x="62" y="2"/>
                  </a:cxn>
                  <a:cxn ang="0">
                    <a:pos x="50" y="0"/>
                  </a:cxn>
                  <a:cxn ang="0">
                    <a:pos x="50" y="0"/>
                  </a:cxn>
                  <a:cxn ang="0">
                    <a:pos x="42" y="2"/>
                  </a:cxn>
                  <a:cxn ang="0">
                    <a:pos x="32" y="4"/>
                  </a:cxn>
                  <a:cxn ang="0">
                    <a:pos x="24" y="10"/>
                  </a:cxn>
                  <a:cxn ang="0">
                    <a:pos x="17" y="16"/>
                  </a:cxn>
                  <a:cxn ang="0">
                    <a:pos x="17" y="16"/>
                  </a:cxn>
                  <a:cxn ang="0">
                    <a:pos x="10" y="23"/>
                  </a:cxn>
                  <a:cxn ang="0">
                    <a:pos x="5" y="31"/>
                  </a:cxn>
                  <a:cxn ang="0">
                    <a:pos x="2" y="40"/>
                  </a:cxn>
                  <a:cxn ang="0">
                    <a:pos x="0" y="50"/>
                  </a:cxn>
                  <a:cxn ang="0">
                    <a:pos x="0" y="50"/>
                  </a:cxn>
                  <a:cxn ang="0">
                    <a:pos x="2" y="59"/>
                  </a:cxn>
                  <a:cxn ang="0">
                    <a:pos x="5" y="69"/>
                  </a:cxn>
                  <a:cxn ang="0">
                    <a:pos x="10" y="78"/>
                  </a:cxn>
                  <a:cxn ang="0">
                    <a:pos x="17" y="85"/>
                  </a:cxn>
                  <a:cxn ang="0">
                    <a:pos x="17" y="85"/>
                  </a:cxn>
                  <a:cxn ang="0">
                    <a:pos x="24" y="92"/>
                  </a:cxn>
                  <a:cxn ang="0">
                    <a:pos x="32" y="97"/>
                  </a:cxn>
                  <a:cxn ang="0">
                    <a:pos x="42" y="99"/>
                  </a:cxn>
                  <a:cxn ang="0">
                    <a:pos x="50" y="100"/>
                  </a:cxn>
                  <a:cxn ang="0">
                    <a:pos x="50" y="100"/>
                  </a:cxn>
                  <a:cxn ang="0">
                    <a:pos x="62" y="99"/>
                  </a:cxn>
                  <a:cxn ang="0">
                    <a:pos x="70" y="97"/>
                  </a:cxn>
                  <a:cxn ang="0">
                    <a:pos x="78" y="92"/>
                  </a:cxn>
                  <a:cxn ang="0">
                    <a:pos x="86" y="85"/>
                  </a:cxn>
                  <a:cxn ang="0">
                    <a:pos x="86" y="85"/>
                  </a:cxn>
                  <a:cxn ang="0">
                    <a:pos x="93" y="78"/>
                  </a:cxn>
                  <a:cxn ang="0">
                    <a:pos x="98" y="69"/>
                  </a:cxn>
                  <a:cxn ang="0">
                    <a:pos x="100" y="59"/>
                  </a:cxn>
                  <a:cxn ang="0">
                    <a:pos x="101" y="50"/>
                  </a:cxn>
                  <a:cxn ang="0">
                    <a:pos x="101" y="50"/>
                  </a:cxn>
                  <a:cxn ang="0">
                    <a:pos x="100" y="40"/>
                  </a:cxn>
                  <a:cxn ang="0">
                    <a:pos x="98" y="31"/>
                  </a:cxn>
                  <a:cxn ang="0">
                    <a:pos x="93" y="23"/>
                  </a:cxn>
                  <a:cxn ang="0">
                    <a:pos x="86" y="16"/>
                  </a:cxn>
                  <a:cxn ang="0">
                    <a:pos x="86" y="16"/>
                  </a:cxn>
                </a:cxnLst>
                <a:rect l="0" t="0" r="r" b="b"/>
                <a:pathLst>
                  <a:path w="101" h="100">
                    <a:moveTo>
                      <a:pt x="86" y="16"/>
                    </a:moveTo>
                    <a:lnTo>
                      <a:pt x="86" y="16"/>
                    </a:lnTo>
                    <a:lnTo>
                      <a:pt x="78" y="10"/>
                    </a:lnTo>
                    <a:lnTo>
                      <a:pt x="70" y="4"/>
                    </a:lnTo>
                    <a:lnTo>
                      <a:pt x="62" y="2"/>
                    </a:lnTo>
                    <a:lnTo>
                      <a:pt x="50" y="0"/>
                    </a:lnTo>
                    <a:lnTo>
                      <a:pt x="42" y="2"/>
                    </a:lnTo>
                    <a:lnTo>
                      <a:pt x="32" y="4"/>
                    </a:lnTo>
                    <a:lnTo>
                      <a:pt x="24" y="10"/>
                    </a:lnTo>
                    <a:lnTo>
                      <a:pt x="17" y="16"/>
                    </a:lnTo>
                    <a:lnTo>
                      <a:pt x="10" y="23"/>
                    </a:lnTo>
                    <a:lnTo>
                      <a:pt x="5" y="31"/>
                    </a:lnTo>
                    <a:lnTo>
                      <a:pt x="2" y="40"/>
                    </a:lnTo>
                    <a:lnTo>
                      <a:pt x="0" y="50"/>
                    </a:lnTo>
                    <a:lnTo>
                      <a:pt x="2" y="59"/>
                    </a:lnTo>
                    <a:lnTo>
                      <a:pt x="5" y="69"/>
                    </a:lnTo>
                    <a:lnTo>
                      <a:pt x="10" y="78"/>
                    </a:lnTo>
                    <a:lnTo>
                      <a:pt x="17" y="85"/>
                    </a:lnTo>
                    <a:lnTo>
                      <a:pt x="24" y="92"/>
                    </a:lnTo>
                    <a:lnTo>
                      <a:pt x="32" y="97"/>
                    </a:lnTo>
                    <a:lnTo>
                      <a:pt x="42" y="99"/>
                    </a:lnTo>
                    <a:lnTo>
                      <a:pt x="50" y="100"/>
                    </a:lnTo>
                    <a:lnTo>
                      <a:pt x="62" y="99"/>
                    </a:lnTo>
                    <a:lnTo>
                      <a:pt x="70" y="97"/>
                    </a:lnTo>
                    <a:lnTo>
                      <a:pt x="78" y="92"/>
                    </a:lnTo>
                    <a:lnTo>
                      <a:pt x="86" y="85"/>
                    </a:lnTo>
                    <a:lnTo>
                      <a:pt x="93" y="78"/>
                    </a:lnTo>
                    <a:lnTo>
                      <a:pt x="98" y="69"/>
                    </a:lnTo>
                    <a:lnTo>
                      <a:pt x="100" y="59"/>
                    </a:lnTo>
                    <a:lnTo>
                      <a:pt x="101" y="50"/>
                    </a:lnTo>
                    <a:lnTo>
                      <a:pt x="100" y="40"/>
                    </a:lnTo>
                    <a:lnTo>
                      <a:pt x="98" y="31"/>
                    </a:lnTo>
                    <a:lnTo>
                      <a:pt x="93" y="23"/>
                    </a:lnTo>
                    <a:lnTo>
                      <a:pt x="86" y="16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621" name="Freeform 126"/>
              <p:cNvSpPr>
                <a:spLocks noChangeArrowheads="1"/>
              </p:cNvSpPr>
              <p:nvPr/>
            </p:nvSpPr>
            <p:spPr bwMode="auto">
              <a:xfrm>
                <a:off x="771" y="924"/>
                <a:ext cx="50" cy="50"/>
              </a:xfrm>
              <a:custGeom>
                <a:avLst/>
                <a:gdLst/>
                <a:ahLst/>
                <a:cxnLst>
                  <a:cxn ang="0">
                    <a:pos x="84" y="15"/>
                  </a:cxn>
                  <a:cxn ang="0">
                    <a:pos x="84" y="15"/>
                  </a:cxn>
                  <a:cxn ang="0">
                    <a:pos x="77" y="9"/>
                  </a:cxn>
                  <a:cxn ang="0">
                    <a:pos x="69" y="3"/>
                  </a:cxn>
                  <a:cxn ang="0">
                    <a:pos x="60" y="1"/>
                  </a:cxn>
                  <a:cxn ang="0">
                    <a:pos x="49" y="0"/>
                  </a:cxn>
                  <a:cxn ang="0">
                    <a:pos x="49" y="0"/>
                  </a:cxn>
                  <a:cxn ang="0">
                    <a:pos x="40" y="1"/>
                  </a:cxn>
                  <a:cxn ang="0">
                    <a:pos x="30" y="3"/>
                  </a:cxn>
                  <a:cxn ang="0">
                    <a:pos x="22" y="9"/>
                  </a:cxn>
                  <a:cxn ang="0">
                    <a:pos x="15" y="15"/>
                  </a:cxn>
                  <a:cxn ang="0">
                    <a:pos x="15" y="15"/>
                  </a:cxn>
                  <a:cxn ang="0">
                    <a:pos x="9" y="22"/>
                  </a:cxn>
                  <a:cxn ang="0">
                    <a:pos x="4" y="30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1" y="60"/>
                  </a:cxn>
                  <a:cxn ang="0">
                    <a:pos x="4" y="69"/>
                  </a:cxn>
                  <a:cxn ang="0">
                    <a:pos x="9" y="77"/>
                  </a:cxn>
                  <a:cxn ang="0">
                    <a:pos x="15" y="84"/>
                  </a:cxn>
                  <a:cxn ang="0">
                    <a:pos x="15" y="84"/>
                  </a:cxn>
                  <a:cxn ang="0">
                    <a:pos x="22" y="91"/>
                  </a:cxn>
                  <a:cxn ang="0">
                    <a:pos x="30" y="96"/>
                  </a:cxn>
                  <a:cxn ang="0">
                    <a:pos x="40" y="98"/>
                  </a:cxn>
                  <a:cxn ang="0">
                    <a:pos x="49" y="100"/>
                  </a:cxn>
                  <a:cxn ang="0">
                    <a:pos x="49" y="100"/>
                  </a:cxn>
                  <a:cxn ang="0">
                    <a:pos x="60" y="98"/>
                  </a:cxn>
                  <a:cxn ang="0">
                    <a:pos x="69" y="96"/>
                  </a:cxn>
                  <a:cxn ang="0">
                    <a:pos x="77" y="91"/>
                  </a:cxn>
                  <a:cxn ang="0">
                    <a:pos x="84" y="84"/>
                  </a:cxn>
                  <a:cxn ang="0">
                    <a:pos x="84" y="84"/>
                  </a:cxn>
                  <a:cxn ang="0">
                    <a:pos x="91" y="77"/>
                  </a:cxn>
                  <a:cxn ang="0">
                    <a:pos x="96" y="69"/>
                  </a:cxn>
                  <a:cxn ang="0">
                    <a:pos x="98" y="60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98" y="40"/>
                  </a:cxn>
                  <a:cxn ang="0">
                    <a:pos x="96" y="30"/>
                  </a:cxn>
                  <a:cxn ang="0">
                    <a:pos x="91" y="22"/>
                  </a:cxn>
                  <a:cxn ang="0">
                    <a:pos x="84" y="15"/>
                  </a:cxn>
                  <a:cxn ang="0">
                    <a:pos x="84" y="15"/>
                  </a:cxn>
                </a:cxnLst>
                <a:rect l="0" t="0" r="r" b="b"/>
                <a:pathLst>
                  <a:path w="100" h="100">
                    <a:moveTo>
                      <a:pt x="84" y="15"/>
                    </a:moveTo>
                    <a:lnTo>
                      <a:pt x="84" y="15"/>
                    </a:lnTo>
                    <a:lnTo>
                      <a:pt x="77" y="9"/>
                    </a:lnTo>
                    <a:lnTo>
                      <a:pt x="69" y="3"/>
                    </a:lnTo>
                    <a:lnTo>
                      <a:pt x="60" y="1"/>
                    </a:lnTo>
                    <a:lnTo>
                      <a:pt x="49" y="0"/>
                    </a:lnTo>
                    <a:lnTo>
                      <a:pt x="40" y="1"/>
                    </a:lnTo>
                    <a:lnTo>
                      <a:pt x="30" y="3"/>
                    </a:lnTo>
                    <a:lnTo>
                      <a:pt x="22" y="9"/>
                    </a:lnTo>
                    <a:lnTo>
                      <a:pt x="15" y="15"/>
                    </a:lnTo>
                    <a:lnTo>
                      <a:pt x="9" y="22"/>
                    </a:lnTo>
                    <a:lnTo>
                      <a:pt x="4" y="30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60"/>
                    </a:lnTo>
                    <a:lnTo>
                      <a:pt x="4" y="69"/>
                    </a:lnTo>
                    <a:lnTo>
                      <a:pt x="9" y="77"/>
                    </a:lnTo>
                    <a:lnTo>
                      <a:pt x="15" y="84"/>
                    </a:lnTo>
                    <a:lnTo>
                      <a:pt x="22" y="91"/>
                    </a:lnTo>
                    <a:lnTo>
                      <a:pt x="30" y="96"/>
                    </a:lnTo>
                    <a:lnTo>
                      <a:pt x="40" y="98"/>
                    </a:lnTo>
                    <a:lnTo>
                      <a:pt x="49" y="100"/>
                    </a:lnTo>
                    <a:lnTo>
                      <a:pt x="60" y="98"/>
                    </a:lnTo>
                    <a:lnTo>
                      <a:pt x="69" y="96"/>
                    </a:lnTo>
                    <a:lnTo>
                      <a:pt x="77" y="91"/>
                    </a:lnTo>
                    <a:lnTo>
                      <a:pt x="84" y="84"/>
                    </a:lnTo>
                    <a:lnTo>
                      <a:pt x="91" y="77"/>
                    </a:lnTo>
                    <a:lnTo>
                      <a:pt x="96" y="69"/>
                    </a:lnTo>
                    <a:lnTo>
                      <a:pt x="98" y="60"/>
                    </a:lnTo>
                    <a:lnTo>
                      <a:pt x="100" y="49"/>
                    </a:lnTo>
                    <a:lnTo>
                      <a:pt x="98" y="40"/>
                    </a:lnTo>
                    <a:lnTo>
                      <a:pt x="96" y="30"/>
                    </a:lnTo>
                    <a:lnTo>
                      <a:pt x="91" y="22"/>
                    </a:lnTo>
                    <a:lnTo>
                      <a:pt x="84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622" name="Freeform 127"/>
              <p:cNvSpPr>
                <a:spLocks noChangeArrowheads="1"/>
              </p:cNvSpPr>
              <p:nvPr/>
            </p:nvSpPr>
            <p:spPr bwMode="auto">
              <a:xfrm>
                <a:off x="1310" y="1463"/>
                <a:ext cx="50" cy="50"/>
              </a:xfrm>
              <a:custGeom>
                <a:avLst/>
                <a:gdLst/>
                <a:ahLst/>
                <a:cxnLst>
                  <a:cxn ang="0">
                    <a:pos x="84" y="16"/>
                  </a:cxn>
                  <a:cxn ang="0">
                    <a:pos x="84" y="16"/>
                  </a:cxn>
                  <a:cxn ang="0">
                    <a:pos x="77" y="9"/>
                  </a:cxn>
                  <a:cxn ang="0">
                    <a:pos x="69" y="4"/>
                  </a:cxn>
                  <a:cxn ang="0">
                    <a:pos x="59" y="2"/>
                  </a:cxn>
                  <a:cxn ang="0">
                    <a:pos x="49" y="0"/>
                  </a:cxn>
                  <a:cxn ang="0">
                    <a:pos x="49" y="0"/>
                  </a:cxn>
                  <a:cxn ang="0">
                    <a:pos x="40" y="2"/>
                  </a:cxn>
                  <a:cxn ang="0">
                    <a:pos x="30" y="4"/>
                  </a:cxn>
                  <a:cxn ang="0">
                    <a:pos x="22" y="9"/>
                  </a:cxn>
                  <a:cxn ang="0">
                    <a:pos x="15" y="16"/>
                  </a:cxn>
                  <a:cxn ang="0">
                    <a:pos x="15" y="16"/>
                  </a:cxn>
                  <a:cxn ang="0">
                    <a:pos x="8" y="23"/>
                  </a:cxn>
                  <a:cxn ang="0">
                    <a:pos x="3" y="31"/>
                  </a:cxn>
                  <a:cxn ang="0">
                    <a:pos x="1" y="40"/>
                  </a:cxn>
                  <a:cxn ang="0">
                    <a:pos x="0" y="50"/>
                  </a:cxn>
                  <a:cxn ang="0">
                    <a:pos x="0" y="50"/>
                  </a:cxn>
                  <a:cxn ang="0">
                    <a:pos x="1" y="59"/>
                  </a:cxn>
                  <a:cxn ang="0">
                    <a:pos x="3" y="69"/>
                  </a:cxn>
                  <a:cxn ang="0">
                    <a:pos x="8" y="77"/>
                  </a:cxn>
                  <a:cxn ang="0">
                    <a:pos x="15" y="85"/>
                  </a:cxn>
                  <a:cxn ang="0">
                    <a:pos x="15" y="85"/>
                  </a:cxn>
                  <a:cxn ang="0">
                    <a:pos x="22" y="92"/>
                  </a:cxn>
                  <a:cxn ang="0">
                    <a:pos x="30" y="97"/>
                  </a:cxn>
                  <a:cxn ang="0">
                    <a:pos x="40" y="99"/>
                  </a:cxn>
                  <a:cxn ang="0">
                    <a:pos x="49" y="100"/>
                  </a:cxn>
                  <a:cxn ang="0">
                    <a:pos x="49" y="100"/>
                  </a:cxn>
                  <a:cxn ang="0">
                    <a:pos x="59" y="99"/>
                  </a:cxn>
                  <a:cxn ang="0">
                    <a:pos x="69" y="97"/>
                  </a:cxn>
                  <a:cxn ang="0">
                    <a:pos x="77" y="92"/>
                  </a:cxn>
                  <a:cxn ang="0">
                    <a:pos x="84" y="85"/>
                  </a:cxn>
                  <a:cxn ang="0">
                    <a:pos x="84" y="85"/>
                  </a:cxn>
                  <a:cxn ang="0">
                    <a:pos x="91" y="77"/>
                  </a:cxn>
                  <a:cxn ang="0">
                    <a:pos x="96" y="69"/>
                  </a:cxn>
                  <a:cxn ang="0">
                    <a:pos x="98" y="59"/>
                  </a:cxn>
                  <a:cxn ang="0">
                    <a:pos x="99" y="50"/>
                  </a:cxn>
                  <a:cxn ang="0">
                    <a:pos x="99" y="50"/>
                  </a:cxn>
                  <a:cxn ang="0">
                    <a:pos x="98" y="40"/>
                  </a:cxn>
                  <a:cxn ang="0">
                    <a:pos x="96" y="31"/>
                  </a:cxn>
                  <a:cxn ang="0">
                    <a:pos x="91" y="23"/>
                  </a:cxn>
                  <a:cxn ang="0">
                    <a:pos x="84" y="16"/>
                  </a:cxn>
                  <a:cxn ang="0">
                    <a:pos x="84" y="16"/>
                  </a:cxn>
                </a:cxnLst>
                <a:rect l="0" t="0" r="r" b="b"/>
                <a:pathLst>
                  <a:path w="99" h="100">
                    <a:moveTo>
                      <a:pt x="84" y="16"/>
                    </a:moveTo>
                    <a:lnTo>
                      <a:pt x="84" y="16"/>
                    </a:lnTo>
                    <a:lnTo>
                      <a:pt x="77" y="9"/>
                    </a:lnTo>
                    <a:lnTo>
                      <a:pt x="69" y="4"/>
                    </a:lnTo>
                    <a:lnTo>
                      <a:pt x="59" y="2"/>
                    </a:lnTo>
                    <a:lnTo>
                      <a:pt x="49" y="0"/>
                    </a:lnTo>
                    <a:lnTo>
                      <a:pt x="40" y="2"/>
                    </a:lnTo>
                    <a:lnTo>
                      <a:pt x="30" y="4"/>
                    </a:lnTo>
                    <a:lnTo>
                      <a:pt x="22" y="9"/>
                    </a:lnTo>
                    <a:lnTo>
                      <a:pt x="15" y="16"/>
                    </a:lnTo>
                    <a:lnTo>
                      <a:pt x="8" y="23"/>
                    </a:lnTo>
                    <a:lnTo>
                      <a:pt x="3" y="31"/>
                    </a:lnTo>
                    <a:lnTo>
                      <a:pt x="1" y="40"/>
                    </a:lnTo>
                    <a:lnTo>
                      <a:pt x="0" y="50"/>
                    </a:lnTo>
                    <a:lnTo>
                      <a:pt x="1" y="59"/>
                    </a:lnTo>
                    <a:lnTo>
                      <a:pt x="3" y="69"/>
                    </a:lnTo>
                    <a:lnTo>
                      <a:pt x="8" y="77"/>
                    </a:lnTo>
                    <a:lnTo>
                      <a:pt x="15" y="85"/>
                    </a:lnTo>
                    <a:lnTo>
                      <a:pt x="22" y="92"/>
                    </a:lnTo>
                    <a:lnTo>
                      <a:pt x="30" y="97"/>
                    </a:lnTo>
                    <a:lnTo>
                      <a:pt x="40" y="99"/>
                    </a:lnTo>
                    <a:lnTo>
                      <a:pt x="49" y="100"/>
                    </a:lnTo>
                    <a:lnTo>
                      <a:pt x="59" y="99"/>
                    </a:lnTo>
                    <a:lnTo>
                      <a:pt x="69" y="97"/>
                    </a:lnTo>
                    <a:lnTo>
                      <a:pt x="77" y="92"/>
                    </a:lnTo>
                    <a:lnTo>
                      <a:pt x="84" y="85"/>
                    </a:lnTo>
                    <a:lnTo>
                      <a:pt x="91" y="77"/>
                    </a:lnTo>
                    <a:lnTo>
                      <a:pt x="96" y="69"/>
                    </a:lnTo>
                    <a:lnTo>
                      <a:pt x="98" y="59"/>
                    </a:lnTo>
                    <a:lnTo>
                      <a:pt x="99" y="50"/>
                    </a:lnTo>
                    <a:lnTo>
                      <a:pt x="98" y="40"/>
                    </a:lnTo>
                    <a:lnTo>
                      <a:pt x="96" y="31"/>
                    </a:lnTo>
                    <a:lnTo>
                      <a:pt x="91" y="23"/>
                    </a:lnTo>
                    <a:lnTo>
                      <a:pt x="84" y="16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623" name="Freeform 128"/>
              <p:cNvSpPr>
                <a:spLocks noChangeArrowheads="1"/>
              </p:cNvSpPr>
              <p:nvPr/>
            </p:nvSpPr>
            <p:spPr bwMode="auto">
              <a:xfrm>
                <a:off x="1310" y="1540"/>
                <a:ext cx="50" cy="50"/>
              </a:xfrm>
              <a:custGeom>
                <a:avLst/>
                <a:gdLst/>
                <a:ahLst/>
                <a:cxnLst>
                  <a:cxn ang="0">
                    <a:pos x="84" y="16"/>
                  </a:cxn>
                  <a:cxn ang="0">
                    <a:pos x="84" y="16"/>
                  </a:cxn>
                  <a:cxn ang="0">
                    <a:pos x="77" y="9"/>
                  </a:cxn>
                  <a:cxn ang="0">
                    <a:pos x="69" y="4"/>
                  </a:cxn>
                  <a:cxn ang="0">
                    <a:pos x="59" y="2"/>
                  </a:cxn>
                  <a:cxn ang="0">
                    <a:pos x="49" y="0"/>
                  </a:cxn>
                  <a:cxn ang="0">
                    <a:pos x="49" y="0"/>
                  </a:cxn>
                  <a:cxn ang="0">
                    <a:pos x="40" y="2"/>
                  </a:cxn>
                  <a:cxn ang="0">
                    <a:pos x="30" y="4"/>
                  </a:cxn>
                  <a:cxn ang="0">
                    <a:pos x="22" y="9"/>
                  </a:cxn>
                  <a:cxn ang="0">
                    <a:pos x="15" y="16"/>
                  </a:cxn>
                  <a:cxn ang="0">
                    <a:pos x="15" y="16"/>
                  </a:cxn>
                  <a:cxn ang="0">
                    <a:pos x="8" y="23"/>
                  </a:cxn>
                  <a:cxn ang="0">
                    <a:pos x="3" y="31"/>
                  </a:cxn>
                  <a:cxn ang="0">
                    <a:pos x="1" y="40"/>
                  </a:cxn>
                  <a:cxn ang="0">
                    <a:pos x="0" y="50"/>
                  </a:cxn>
                  <a:cxn ang="0">
                    <a:pos x="0" y="50"/>
                  </a:cxn>
                  <a:cxn ang="0">
                    <a:pos x="1" y="59"/>
                  </a:cxn>
                  <a:cxn ang="0">
                    <a:pos x="3" y="69"/>
                  </a:cxn>
                  <a:cxn ang="0">
                    <a:pos x="8" y="77"/>
                  </a:cxn>
                  <a:cxn ang="0">
                    <a:pos x="15" y="85"/>
                  </a:cxn>
                  <a:cxn ang="0">
                    <a:pos x="15" y="85"/>
                  </a:cxn>
                  <a:cxn ang="0">
                    <a:pos x="22" y="92"/>
                  </a:cxn>
                  <a:cxn ang="0">
                    <a:pos x="30" y="97"/>
                  </a:cxn>
                  <a:cxn ang="0">
                    <a:pos x="40" y="99"/>
                  </a:cxn>
                  <a:cxn ang="0">
                    <a:pos x="49" y="100"/>
                  </a:cxn>
                  <a:cxn ang="0">
                    <a:pos x="49" y="100"/>
                  </a:cxn>
                  <a:cxn ang="0">
                    <a:pos x="59" y="99"/>
                  </a:cxn>
                  <a:cxn ang="0">
                    <a:pos x="69" y="97"/>
                  </a:cxn>
                  <a:cxn ang="0">
                    <a:pos x="77" y="92"/>
                  </a:cxn>
                  <a:cxn ang="0">
                    <a:pos x="84" y="85"/>
                  </a:cxn>
                  <a:cxn ang="0">
                    <a:pos x="84" y="85"/>
                  </a:cxn>
                  <a:cxn ang="0">
                    <a:pos x="91" y="77"/>
                  </a:cxn>
                  <a:cxn ang="0">
                    <a:pos x="96" y="69"/>
                  </a:cxn>
                  <a:cxn ang="0">
                    <a:pos x="98" y="59"/>
                  </a:cxn>
                  <a:cxn ang="0">
                    <a:pos x="99" y="50"/>
                  </a:cxn>
                  <a:cxn ang="0">
                    <a:pos x="99" y="50"/>
                  </a:cxn>
                  <a:cxn ang="0">
                    <a:pos x="98" y="40"/>
                  </a:cxn>
                  <a:cxn ang="0">
                    <a:pos x="96" y="31"/>
                  </a:cxn>
                  <a:cxn ang="0">
                    <a:pos x="91" y="23"/>
                  </a:cxn>
                  <a:cxn ang="0">
                    <a:pos x="84" y="16"/>
                  </a:cxn>
                  <a:cxn ang="0">
                    <a:pos x="84" y="16"/>
                  </a:cxn>
                </a:cxnLst>
                <a:rect l="0" t="0" r="r" b="b"/>
                <a:pathLst>
                  <a:path w="99" h="100">
                    <a:moveTo>
                      <a:pt x="84" y="16"/>
                    </a:moveTo>
                    <a:lnTo>
                      <a:pt x="84" y="16"/>
                    </a:lnTo>
                    <a:lnTo>
                      <a:pt x="77" y="9"/>
                    </a:lnTo>
                    <a:lnTo>
                      <a:pt x="69" y="4"/>
                    </a:lnTo>
                    <a:lnTo>
                      <a:pt x="59" y="2"/>
                    </a:lnTo>
                    <a:lnTo>
                      <a:pt x="49" y="0"/>
                    </a:lnTo>
                    <a:lnTo>
                      <a:pt x="40" y="2"/>
                    </a:lnTo>
                    <a:lnTo>
                      <a:pt x="30" y="4"/>
                    </a:lnTo>
                    <a:lnTo>
                      <a:pt x="22" y="9"/>
                    </a:lnTo>
                    <a:lnTo>
                      <a:pt x="15" y="16"/>
                    </a:lnTo>
                    <a:lnTo>
                      <a:pt x="8" y="23"/>
                    </a:lnTo>
                    <a:lnTo>
                      <a:pt x="3" y="31"/>
                    </a:lnTo>
                    <a:lnTo>
                      <a:pt x="1" y="40"/>
                    </a:lnTo>
                    <a:lnTo>
                      <a:pt x="0" y="50"/>
                    </a:lnTo>
                    <a:lnTo>
                      <a:pt x="1" y="59"/>
                    </a:lnTo>
                    <a:lnTo>
                      <a:pt x="3" y="69"/>
                    </a:lnTo>
                    <a:lnTo>
                      <a:pt x="8" y="77"/>
                    </a:lnTo>
                    <a:lnTo>
                      <a:pt x="15" y="85"/>
                    </a:lnTo>
                    <a:lnTo>
                      <a:pt x="22" y="92"/>
                    </a:lnTo>
                    <a:lnTo>
                      <a:pt x="30" y="97"/>
                    </a:lnTo>
                    <a:lnTo>
                      <a:pt x="40" y="99"/>
                    </a:lnTo>
                    <a:lnTo>
                      <a:pt x="49" y="100"/>
                    </a:lnTo>
                    <a:lnTo>
                      <a:pt x="59" y="99"/>
                    </a:lnTo>
                    <a:lnTo>
                      <a:pt x="69" y="97"/>
                    </a:lnTo>
                    <a:lnTo>
                      <a:pt x="77" y="92"/>
                    </a:lnTo>
                    <a:lnTo>
                      <a:pt x="84" y="85"/>
                    </a:lnTo>
                    <a:lnTo>
                      <a:pt x="91" y="77"/>
                    </a:lnTo>
                    <a:lnTo>
                      <a:pt x="96" y="69"/>
                    </a:lnTo>
                    <a:lnTo>
                      <a:pt x="98" y="59"/>
                    </a:lnTo>
                    <a:lnTo>
                      <a:pt x="99" y="50"/>
                    </a:lnTo>
                    <a:lnTo>
                      <a:pt x="98" y="40"/>
                    </a:lnTo>
                    <a:lnTo>
                      <a:pt x="96" y="31"/>
                    </a:lnTo>
                    <a:lnTo>
                      <a:pt x="91" y="23"/>
                    </a:lnTo>
                    <a:lnTo>
                      <a:pt x="84" y="16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624" name="Freeform 129"/>
              <p:cNvSpPr>
                <a:spLocks noChangeArrowheads="1"/>
              </p:cNvSpPr>
              <p:nvPr/>
            </p:nvSpPr>
            <p:spPr bwMode="auto">
              <a:xfrm>
                <a:off x="1310" y="1617"/>
                <a:ext cx="50" cy="50"/>
              </a:xfrm>
              <a:custGeom>
                <a:avLst/>
                <a:gdLst/>
                <a:ahLst/>
                <a:cxnLst>
                  <a:cxn ang="0">
                    <a:pos x="84" y="16"/>
                  </a:cxn>
                  <a:cxn ang="0">
                    <a:pos x="84" y="16"/>
                  </a:cxn>
                  <a:cxn ang="0">
                    <a:pos x="77" y="10"/>
                  </a:cxn>
                  <a:cxn ang="0">
                    <a:pos x="69" y="4"/>
                  </a:cxn>
                  <a:cxn ang="0">
                    <a:pos x="59" y="2"/>
                  </a:cxn>
                  <a:cxn ang="0">
                    <a:pos x="49" y="0"/>
                  </a:cxn>
                  <a:cxn ang="0">
                    <a:pos x="49" y="0"/>
                  </a:cxn>
                  <a:cxn ang="0">
                    <a:pos x="40" y="2"/>
                  </a:cxn>
                  <a:cxn ang="0">
                    <a:pos x="30" y="4"/>
                  </a:cxn>
                  <a:cxn ang="0">
                    <a:pos x="22" y="10"/>
                  </a:cxn>
                  <a:cxn ang="0">
                    <a:pos x="15" y="16"/>
                  </a:cxn>
                  <a:cxn ang="0">
                    <a:pos x="15" y="16"/>
                  </a:cxn>
                  <a:cxn ang="0">
                    <a:pos x="8" y="23"/>
                  </a:cxn>
                  <a:cxn ang="0">
                    <a:pos x="3" y="31"/>
                  </a:cxn>
                  <a:cxn ang="0">
                    <a:pos x="1" y="40"/>
                  </a:cxn>
                  <a:cxn ang="0">
                    <a:pos x="0" y="50"/>
                  </a:cxn>
                  <a:cxn ang="0">
                    <a:pos x="0" y="50"/>
                  </a:cxn>
                  <a:cxn ang="0">
                    <a:pos x="1" y="59"/>
                  </a:cxn>
                  <a:cxn ang="0">
                    <a:pos x="3" y="69"/>
                  </a:cxn>
                  <a:cxn ang="0">
                    <a:pos x="8" y="78"/>
                  </a:cxn>
                  <a:cxn ang="0">
                    <a:pos x="15" y="85"/>
                  </a:cxn>
                  <a:cxn ang="0">
                    <a:pos x="15" y="85"/>
                  </a:cxn>
                  <a:cxn ang="0">
                    <a:pos x="22" y="92"/>
                  </a:cxn>
                  <a:cxn ang="0">
                    <a:pos x="30" y="97"/>
                  </a:cxn>
                  <a:cxn ang="0">
                    <a:pos x="40" y="99"/>
                  </a:cxn>
                  <a:cxn ang="0">
                    <a:pos x="49" y="100"/>
                  </a:cxn>
                  <a:cxn ang="0">
                    <a:pos x="49" y="100"/>
                  </a:cxn>
                  <a:cxn ang="0">
                    <a:pos x="59" y="99"/>
                  </a:cxn>
                  <a:cxn ang="0">
                    <a:pos x="69" y="97"/>
                  </a:cxn>
                  <a:cxn ang="0">
                    <a:pos x="77" y="92"/>
                  </a:cxn>
                  <a:cxn ang="0">
                    <a:pos x="84" y="85"/>
                  </a:cxn>
                  <a:cxn ang="0">
                    <a:pos x="84" y="85"/>
                  </a:cxn>
                  <a:cxn ang="0">
                    <a:pos x="91" y="78"/>
                  </a:cxn>
                  <a:cxn ang="0">
                    <a:pos x="96" y="69"/>
                  </a:cxn>
                  <a:cxn ang="0">
                    <a:pos x="98" y="59"/>
                  </a:cxn>
                  <a:cxn ang="0">
                    <a:pos x="99" y="50"/>
                  </a:cxn>
                  <a:cxn ang="0">
                    <a:pos x="99" y="50"/>
                  </a:cxn>
                  <a:cxn ang="0">
                    <a:pos x="98" y="40"/>
                  </a:cxn>
                  <a:cxn ang="0">
                    <a:pos x="96" y="31"/>
                  </a:cxn>
                  <a:cxn ang="0">
                    <a:pos x="91" y="23"/>
                  </a:cxn>
                  <a:cxn ang="0">
                    <a:pos x="84" y="16"/>
                  </a:cxn>
                  <a:cxn ang="0">
                    <a:pos x="84" y="16"/>
                  </a:cxn>
                </a:cxnLst>
                <a:rect l="0" t="0" r="r" b="b"/>
                <a:pathLst>
                  <a:path w="99" h="100">
                    <a:moveTo>
                      <a:pt x="84" y="16"/>
                    </a:moveTo>
                    <a:lnTo>
                      <a:pt x="84" y="16"/>
                    </a:lnTo>
                    <a:lnTo>
                      <a:pt x="77" y="10"/>
                    </a:lnTo>
                    <a:lnTo>
                      <a:pt x="69" y="4"/>
                    </a:lnTo>
                    <a:lnTo>
                      <a:pt x="59" y="2"/>
                    </a:lnTo>
                    <a:lnTo>
                      <a:pt x="49" y="0"/>
                    </a:lnTo>
                    <a:lnTo>
                      <a:pt x="40" y="2"/>
                    </a:lnTo>
                    <a:lnTo>
                      <a:pt x="30" y="4"/>
                    </a:lnTo>
                    <a:lnTo>
                      <a:pt x="22" y="10"/>
                    </a:lnTo>
                    <a:lnTo>
                      <a:pt x="15" y="16"/>
                    </a:lnTo>
                    <a:lnTo>
                      <a:pt x="8" y="23"/>
                    </a:lnTo>
                    <a:lnTo>
                      <a:pt x="3" y="31"/>
                    </a:lnTo>
                    <a:lnTo>
                      <a:pt x="1" y="40"/>
                    </a:lnTo>
                    <a:lnTo>
                      <a:pt x="0" y="50"/>
                    </a:lnTo>
                    <a:lnTo>
                      <a:pt x="1" y="59"/>
                    </a:lnTo>
                    <a:lnTo>
                      <a:pt x="3" y="69"/>
                    </a:lnTo>
                    <a:lnTo>
                      <a:pt x="8" y="78"/>
                    </a:lnTo>
                    <a:lnTo>
                      <a:pt x="15" y="85"/>
                    </a:lnTo>
                    <a:lnTo>
                      <a:pt x="22" y="92"/>
                    </a:lnTo>
                    <a:lnTo>
                      <a:pt x="30" y="97"/>
                    </a:lnTo>
                    <a:lnTo>
                      <a:pt x="40" y="99"/>
                    </a:lnTo>
                    <a:lnTo>
                      <a:pt x="49" y="100"/>
                    </a:lnTo>
                    <a:lnTo>
                      <a:pt x="59" y="99"/>
                    </a:lnTo>
                    <a:lnTo>
                      <a:pt x="69" y="97"/>
                    </a:lnTo>
                    <a:lnTo>
                      <a:pt x="77" y="92"/>
                    </a:lnTo>
                    <a:lnTo>
                      <a:pt x="84" y="85"/>
                    </a:lnTo>
                    <a:lnTo>
                      <a:pt x="91" y="78"/>
                    </a:lnTo>
                    <a:lnTo>
                      <a:pt x="96" y="69"/>
                    </a:lnTo>
                    <a:lnTo>
                      <a:pt x="98" y="59"/>
                    </a:lnTo>
                    <a:lnTo>
                      <a:pt x="99" y="50"/>
                    </a:lnTo>
                    <a:lnTo>
                      <a:pt x="98" y="40"/>
                    </a:lnTo>
                    <a:lnTo>
                      <a:pt x="96" y="31"/>
                    </a:lnTo>
                    <a:lnTo>
                      <a:pt x="91" y="23"/>
                    </a:lnTo>
                    <a:lnTo>
                      <a:pt x="84" y="16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625" name="Freeform 130"/>
              <p:cNvSpPr>
                <a:spLocks noChangeArrowheads="1"/>
              </p:cNvSpPr>
              <p:nvPr/>
            </p:nvSpPr>
            <p:spPr bwMode="auto">
              <a:xfrm>
                <a:off x="1387" y="1386"/>
                <a:ext cx="50" cy="50"/>
              </a:xfrm>
              <a:custGeom>
                <a:avLst/>
                <a:gdLst/>
                <a:ahLst/>
                <a:cxnLst>
                  <a:cxn ang="0">
                    <a:pos x="84" y="17"/>
                  </a:cxn>
                  <a:cxn ang="0">
                    <a:pos x="84" y="17"/>
                  </a:cxn>
                  <a:cxn ang="0">
                    <a:pos x="77" y="10"/>
                  </a:cxn>
                  <a:cxn ang="0">
                    <a:pos x="69" y="5"/>
                  </a:cxn>
                  <a:cxn ang="0">
                    <a:pos x="59" y="2"/>
                  </a:cxn>
                  <a:cxn ang="0">
                    <a:pos x="49" y="0"/>
                  </a:cxn>
                  <a:cxn ang="0">
                    <a:pos x="49" y="0"/>
                  </a:cxn>
                  <a:cxn ang="0">
                    <a:pos x="39" y="2"/>
                  </a:cxn>
                  <a:cxn ang="0">
                    <a:pos x="30" y="5"/>
                  </a:cxn>
                  <a:cxn ang="0">
                    <a:pos x="22" y="10"/>
                  </a:cxn>
                  <a:cxn ang="0">
                    <a:pos x="15" y="17"/>
                  </a:cxn>
                  <a:cxn ang="0">
                    <a:pos x="15" y="17"/>
                  </a:cxn>
                  <a:cxn ang="0">
                    <a:pos x="9" y="24"/>
                  </a:cxn>
                  <a:cxn ang="0">
                    <a:pos x="3" y="32"/>
                  </a:cxn>
                  <a:cxn ang="0">
                    <a:pos x="1" y="41"/>
                  </a:cxn>
                  <a:cxn ang="0">
                    <a:pos x="0" y="50"/>
                  </a:cxn>
                  <a:cxn ang="0">
                    <a:pos x="0" y="50"/>
                  </a:cxn>
                  <a:cxn ang="0">
                    <a:pos x="1" y="60"/>
                  </a:cxn>
                  <a:cxn ang="0">
                    <a:pos x="3" y="70"/>
                  </a:cxn>
                  <a:cxn ang="0">
                    <a:pos x="9" y="78"/>
                  </a:cxn>
                  <a:cxn ang="0">
                    <a:pos x="15" y="86"/>
                  </a:cxn>
                  <a:cxn ang="0">
                    <a:pos x="15" y="86"/>
                  </a:cxn>
                  <a:cxn ang="0">
                    <a:pos x="22" y="93"/>
                  </a:cxn>
                  <a:cxn ang="0">
                    <a:pos x="30" y="98"/>
                  </a:cxn>
                  <a:cxn ang="0">
                    <a:pos x="39" y="100"/>
                  </a:cxn>
                  <a:cxn ang="0">
                    <a:pos x="49" y="101"/>
                  </a:cxn>
                  <a:cxn ang="0">
                    <a:pos x="49" y="101"/>
                  </a:cxn>
                  <a:cxn ang="0">
                    <a:pos x="59" y="100"/>
                  </a:cxn>
                  <a:cxn ang="0">
                    <a:pos x="69" y="98"/>
                  </a:cxn>
                  <a:cxn ang="0">
                    <a:pos x="77" y="93"/>
                  </a:cxn>
                  <a:cxn ang="0">
                    <a:pos x="84" y="86"/>
                  </a:cxn>
                  <a:cxn ang="0">
                    <a:pos x="84" y="86"/>
                  </a:cxn>
                  <a:cxn ang="0">
                    <a:pos x="91" y="78"/>
                  </a:cxn>
                  <a:cxn ang="0">
                    <a:pos x="96" y="70"/>
                  </a:cxn>
                  <a:cxn ang="0">
                    <a:pos x="98" y="60"/>
                  </a:cxn>
                  <a:cxn ang="0">
                    <a:pos x="99" y="50"/>
                  </a:cxn>
                  <a:cxn ang="0">
                    <a:pos x="99" y="50"/>
                  </a:cxn>
                  <a:cxn ang="0">
                    <a:pos x="98" y="41"/>
                  </a:cxn>
                  <a:cxn ang="0">
                    <a:pos x="96" y="32"/>
                  </a:cxn>
                  <a:cxn ang="0">
                    <a:pos x="91" y="24"/>
                  </a:cxn>
                  <a:cxn ang="0">
                    <a:pos x="84" y="17"/>
                  </a:cxn>
                  <a:cxn ang="0">
                    <a:pos x="84" y="17"/>
                  </a:cxn>
                </a:cxnLst>
                <a:rect l="0" t="0" r="r" b="b"/>
                <a:pathLst>
                  <a:path w="99" h="101">
                    <a:moveTo>
                      <a:pt x="84" y="17"/>
                    </a:moveTo>
                    <a:lnTo>
                      <a:pt x="84" y="17"/>
                    </a:lnTo>
                    <a:lnTo>
                      <a:pt x="77" y="10"/>
                    </a:lnTo>
                    <a:lnTo>
                      <a:pt x="69" y="5"/>
                    </a:lnTo>
                    <a:lnTo>
                      <a:pt x="59" y="2"/>
                    </a:lnTo>
                    <a:lnTo>
                      <a:pt x="49" y="0"/>
                    </a:lnTo>
                    <a:lnTo>
                      <a:pt x="39" y="2"/>
                    </a:lnTo>
                    <a:lnTo>
                      <a:pt x="30" y="5"/>
                    </a:lnTo>
                    <a:lnTo>
                      <a:pt x="22" y="10"/>
                    </a:lnTo>
                    <a:lnTo>
                      <a:pt x="15" y="17"/>
                    </a:lnTo>
                    <a:lnTo>
                      <a:pt x="9" y="24"/>
                    </a:lnTo>
                    <a:lnTo>
                      <a:pt x="3" y="32"/>
                    </a:lnTo>
                    <a:lnTo>
                      <a:pt x="1" y="41"/>
                    </a:lnTo>
                    <a:lnTo>
                      <a:pt x="0" y="50"/>
                    </a:lnTo>
                    <a:lnTo>
                      <a:pt x="1" y="60"/>
                    </a:lnTo>
                    <a:lnTo>
                      <a:pt x="3" y="70"/>
                    </a:lnTo>
                    <a:lnTo>
                      <a:pt x="9" y="78"/>
                    </a:lnTo>
                    <a:lnTo>
                      <a:pt x="15" y="86"/>
                    </a:lnTo>
                    <a:lnTo>
                      <a:pt x="22" y="93"/>
                    </a:lnTo>
                    <a:lnTo>
                      <a:pt x="30" y="98"/>
                    </a:lnTo>
                    <a:lnTo>
                      <a:pt x="39" y="100"/>
                    </a:lnTo>
                    <a:lnTo>
                      <a:pt x="49" y="101"/>
                    </a:lnTo>
                    <a:lnTo>
                      <a:pt x="59" y="100"/>
                    </a:lnTo>
                    <a:lnTo>
                      <a:pt x="69" y="98"/>
                    </a:lnTo>
                    <a:lnTo>
                      <a:pt x="77" y="93"/>
                    </a:lnTo>
                    <a:lnTo>
                      <a:pt x="84" y="86"/>
                    </a:lnTo>
                    <a:lnTo>
                      <a:pt x="91" y="78"/>
                    </a:lnTo>
                    <a:lnTo>
                      <a:pt x="96" y="70"/>
                    </a:lnTo>
                    <a:lnTo>
                      <a:pt x="98" y="60"/>
                    </a:lnTo>
                    <a:lnTo>
                      <a:pt x="99" y="50"/>
                    </a:lnTo>
                    <a:lnTo>
                      <a:pt x="98" y="41"/>
                    </a:lnTo>
                    <a:lnTo>
                      <a:pt x="96" y="32"/>
                    </a:lnTo>
                    <a:lnTo>
                      <a:pt x="91" y="24"/>
                    </a:lnTo>
                    <a:lnTo>
                      <a:pt x="84" y="17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626" name="Freeform 131"/>
              <p:cNvSpPr>
                <a:spLocks noChangeArrowheads="1"/>
              </p:cNvSpPr>
              <p:nvPr/>
            </p:nvSpPr>
            <p:spPr bwMode="auto">
              <a:xfrm>
                <a:off x="1464" y="1232"/>
                <a:ext cx="50" cy="50"/>
              </a:xfrm>
              <a:custGeom>
                <a:avLst/>
                <a:gdLst/>
                <a:ahLst/>
                <a:cxnLst>
                  <a:cxn ang="0">
                    <a:pos x="50" y="0"/>
                  </a:cxn>
                  <a:cxn ang="0">
                    <a:pos x="50" y="0"/>
                  </a:cxn>
                  <a:cxn ang="0">
                    <a:pos x="40" y="2"/>
                  </a:cxn>
                  <a:cxn ang="0">
                    <a:pos x="31" y="5"/>
                  </a:cxn>
                  <a:cxn ang="0">
                    <a:pos x="23" y="10"/>
                  </a:cxn>
                  <a:cxn ang="0">
                    <a:pos x="16" y="16"/>
                  </a:cxn>
                  <a:cxn ang="0">
                    <a:pos x="16" y="16"/>
                  </a:cxn>
                  <a:cxn ang="0">
                    <a:pos x="10" y="24"/>
                  </a:cxn>
                  <a:cxn ang="0">
                    <a:pos x="4" y="32"/>
                  </a:cxn>
                  <a:cxn ang="0">
                    <a:pos x="2" y="40"/>
                  </a:cxn>
                  <a:cxn ang="0">
                    <a:pos x="0" y="50"/>
                  </a:cxn>
                  <a:cxn ang="0">
                    <a:pos x="0" y="50"/>
                  </a:cxn>
                  <a:cxn ang="0">
                    <a:pos x="2" y="60"/>
                  </a:cxn>
                  <a:cxn ang="0">
                    <a:pos x="4" y="70"/>
                  </a:cxn>
                  <a:cxn ang="0">
                    <a:pos x="10" y="78"/>
                  </a:cxn>
                  <a:cxn ang="0">
                    <a:pos x="16" y="85"/>
                  </a:cxn>
                  <a:cxn ang="0">
                    <a:pos x="16" y="85"/>
                  </a:cxn>
                  <a:cxn ang="0">
                    <a:pos x="23" y="92"/>
                  </a:cxn>
                  <a:cxn ang="0">
                    <a:pos x="31" y="97"/>
                  </a:cxn>
                  <a:cxn ang="0">
                    <a:pos x="40" y="100"/>
                  </a:cxn>
                  <a:cxn ang="0">
                    <a:pos x="50" y="100"/>
                  </a:cxn>
                  <a:cxn ang="0">
                    <a:pos x="50" y="100"/>
                  </a:cxn>
                  <a:cxn ang="0">
                    <a:pos x="60" y="100"/>
                  </a:cxn>
                  <a:cxn ang="0">
                    <a:pos x="70" y="97"/>
                  </a:cxn>
                  <a:cxn ang="0">
                    <a:pos x="78" y="92"/>
                  </a:cxn>
                  <a:cxn ang="0">
                    <a:pos x="85" y="85"/>
                  </a:cxn>
                  <a:cxn ang="0">
                    <a:pos x="85" y="85"/>
                  </a:cxn>
                  <a:cxn ang="0">
                    <a:pos x="92" y="78"/>
                  </a:cxn>
                  <a:cxn ang="0">
                    <a:pos x="97" y="70"/>
                  </a:cxn>
                  <a:cxn ang="0">
                    <a:pos x="99" y="60"/>
                  </a:cxn>
                  <a:cxn ang="0">
                    <a:pos x="100" y="50"/>
                  </a:cxn>
                  <a:cxn ang="0">
                    <a:pos x="100" y="50"/>
                  </a:cxn>
                  <a:cxn ang="0">
                    <a:pos x="99" y="40"/>
                  </a:cxn>
                  <a:cxn ang="0">
                    <a:pos x="97" y="32"/>
                  </a:cxn>
                  <a:cxn ang="0">
                    <a:pos x="92" y="24"/>
                  </a:cxn>
                  <a:cxn ang="0">
                    <a:pos x="85" y="16"/>
                  </a:cxn>
                  <a:cxn ang="0">
                    <a:pos x="85" y="16"/>
                  </a:cxn>
                  <a:cxn ang="0">
                    <a:pos x="78" y="10"/>
                  </a:cxn>
                  <a:cxn ang="0">
                    <a:pos x="70" y="5"/>
                  </a:cxn>
                  <a:cxn ang="0">
                    <a:pos x="60" y="2"/>
                  </a:cxn>
                  <a:cxn ang="0">
                    <a:pos x="50" y="0"/>
                  </a:cxn>
                  <a:cxn ang="0">
                    <a:pos x="50" y="0"/>
                  </a:cxn>
                </a:cxnLst>
                <a:rect l="0" t="0" r="r" b="b"/>
                <a:pathLst>
                  <a:path w="100" h="100">
                    <a:moveTo>
                      <a:pt x="50" y="0"/>
                    </a:moveTo>
                    <a:lnTo>
                      <a:pt x="50" y="0"/>
                    </a:lnTo>
                    <a:lnTo>
                      <a:pt x="40" y="2"/>
                    </a:lnTo>
                    <a:lnTo>
                      <a:pt x="31" y="5"/>
                    </a:lnTo>
                    <a:lnTo>
                      <a:pt x="23" y="10"/>
                    </a:lnTo>
                    <a:lnTo>
                      <a:pt x="16" y="16"/>
                    </a:lnTo>
                    <a:lnTo>
                      <a:pt x="10" y="24"/>
                    </a:lnTo>
                    <a:lnTo>
                      <a:pt x="4" y="32"/>
                    </a:lnTo>
                    <a:lnTo>
                      <a:pt x="2" y="40"/>
                    </a:lnTo>
                    <a:lnTo>
                      <a:pt x="0" y="50"/>
                    </a:lnTo>
                    <a:lnTo>
                      <a:pt x="2" y="60"/>
                    </a:lnTo>
                    <a:lnTo>
                      <a:pt x="4" y="70"/>
                    </a:lnTo>
                    <a:lnTo>
                      <a:pt x="10" y="78"/>
                    </a:lnTo>
                    <a:lnTo>
                      <a:pt x="16" y="85"/>
                    </a:lnTo>
                    <a:lnTo>
                      <a:pt x="23" y="92"/>
                    </a:lnTo>
                    <a:lnTo>
                      <a:pt x="31" y="97"/>
                    </a:lnTo>
                    <a:lnTo>
                      <a:pt x="40" y="100"/>
                    </a:lnTo>
                    <a:lnTo>
                      <a:pt x="50" y="100"/>
                    </a:lnTo>
                    <a:lnTo>
                      <a:pt x="60" y="100"/>
                    </a:lnTo>
                    <a:lnTo>
                      <a:pt x="70" y="97"/>
                    </a:lnTo>
                    <a:lnTo>
                      <a:pt x="78" y="92"/>
                    </a:lnTo>
                    <a:lnTo>
                      <a:pt x="85" y="85"/>
                    </a:lnTo>
                    <a:lnTo>
                      <a:pt x="92" y="78"/>
                    </a:lnTo>
                    <a:lnTo>
                      <a:pt x="97" y="70"/>
                    </a:lnTo>
                    <a:lnTo>
                      <a:pt x="99" y="60"/>
                    </a:lnTo>
                    <a:lnTo>
                      <a:pt x="100" y="50"/>
                    </a:lnTo>
                    <a:lnTo>
                      <a:pt x="99" y="40"/>
                    </a:lnTo>
                    <a:lnTo>
                      <a:pt x="97" y="32"/>
                    </a:lnTo>
                    <a:lnTo>
                      <a:pt x="92" y="24"/>
                    </a:lnTo>
                    <a:lnTo>
                      <a:pt x="85" y="16"/>
                    </a:lnTo>
                    <a:lnTo>
                      <a:pt x="78" y="10"/>
                    </a:lnTo>
                    <a:lnTo>
                      <a:pt x="70" y="5"/>
                    </a:lnTo>
                    <a:lnTo>
                      <a:pt x="60" y="2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627" name="Freeform 132"/>
              <p:cNvSpPr>
                <a:spLocks noChangeArrowheads="1"/>
              </p:cNvSpPr>
              <p:nvPr/>
            </p:nvSpPr>
            <p:spPr bwMode="auto">
              <a:xfrm>
                <a:off x="1002" y="924"/>
                <a:ext cx="50" cy="50"/>
              </a:xfrm>
              <a:custGeom>
                <a:avLst/>
                <a:gdLst/>
                <a:ahLst/>
                <a:cxnLst>
                  <a:cxn ang="0">
                    <a:pos x="84" y="15"/>
                  </a:cxn>
                  <a:cxn ang="0">
                    <a:pos x="84" y="15"/>
                  </a:cxn>
                  <a:cxn ang="0">
                    <a:pos x="77" y="9"/>
                  </a:cxn>
                  <a:cxn ang="0">
                    <a:pos x="69" y="3"/>
                  </a:cxn>
                  <a:cxn ang="0">
                    <a:pos x="59" y="1"/>
                  </a:cxn>
                  <a:cxn ang="0">
                    <a:pos x="49" y="0"/>
                  </a:cxn>
                  <a:cxn ang="0">
                    <a:pos x="49" y="0"/>
                  </a:cxn>
                  <a:cxn ang="0">
                    <a:pos x="39" y="1"/>
                  </a:cxn>
                  <a:cxn ang="0">
                    <a:pos x="31" y="3"/>
                  </a:cxn>
                  <a:cxn ang="0">
                    <a:pos x="23" y="9"/>
                  </a:cxn>
                  <a:cxn ang="0">
                    <a:pos x="15" y="15"/>
                  </a:cxn>
                  <a:cxn ang="0">
                    <a:pos x="15" y="15"/>
                  </a:cxn>
                  <a:cxn ang="0">
                    <a:pos x="9" y="22"/>
                  </a:cxn>
                  <a:cxn ang="0">
                    <a:pos x="4" y="30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1" y="60"/>
                  </a:cxn>
                  <a:cxn ang="0">
                    <a:pos x="4" y="69"/>
                  </a:cxn>
                  <a:cxn ang="0">
                    <a:pos x="9" y="77"/>
                  </a:cxn>
                  <a:cxn ang="0">
                    <a:pos x="15" y="84"/>
                  </a:cxn>
                  <a:cxn ang="0">
                    <a:pos x="15" y="84"/>
                  </a:cxn>
                  <a:cxn ang="0">
                    <a:pos x="23" y="91"/>
                  </a:cxn>
                  <a:cxn ang="0">
                    <a:pos x="31" y="96"/>
                  </a:cxn>
                  <a:cxn ang="0">
                    <a:pos x="39" y="98"/>
                  </a:cxn>
                  <a:cxn ang="0">
                    <a:pos x="49" y="100"/>
                  </a:cxn>
                  <a:cxn ang="0">
                    <a:pos x="49" y="100"/>
                  </a:cxn>
                  <a:cxn ang="0">
                    <a:pos x="59" y="98"/>
                  </a:cxn>
                  <a:cxn ang="0">
                    <a:pos x="69" y="96"/>
                  </a:cxn>
                  <a:cxn ang="0">
                    <a:pos x="77" y="91"/>
                  </a:cxn>
                  <a:cxn ang="0">
                    <a:pos x="84" y="84"/>
                  </a:cxn>
                  <a:cxn ang="0">
                    <a:pos x="84" y="84"/>
                  </a:cxn>
                  <a:cxn ang="0">
                    <a:pos x="91" y="77"/>
                  </a:cxn>
                  <a:cxn ang="0">
                    <a:pos x="96" y="69"/>
                  </a:cxn>
                  <a:cxn ang="0">
                    <a:pos x="99" y="60"/>
                  </a:cxn>
                  <a:cxn ang="0">
                    <a:pos x="99" y="49"/>
                  </a:cxn>
                  <a:cxn ang="0">
                    <a:pos x="99" y="49"/>
                  </a:cxn>
                  <a:cxn ang="0">
                    <a:pos x="99" y="40"/>
                  </a:cxn>
                  <a:cxn ang="0">
                    <a:pos x="96" y="30"/>
                  </a:cxn>
                  <a:cxn ang="0">
                    <a:pos x="91" y="22"/>
                  </a:cxn>
                  <a:cxn ang="0">
                    <a:pos x="84" y="15"/>
                  </a:cxn>
                  <a:cxn ang="0">
                    <a:pos x="84" y="15"/>
                  </a:cxn>
                </a:cxnLst>
                <a:rect l="0" t="0" r="r" b="b"/>
                <a:pathLst>
                  <a:path w="99" h="100">
                    <a:moveTo>
                      <a:pt x="84" y="15"/>
                    </a:moveTo>
                    <a:lnTo>
                      <a:pt x="84" y="15"/>
                    </a:lnTo>
                    <a:lnTo>
                      <a:pt x="77" y="9"/>
                    </a:lnTo>
                    <a:lnTo>
                      <a:pt x="69" y="3"/>
                    </a:lnTo>
                    <a:lnTo>
                      <a:pt x="59" y="1"/>
                    </a:lnTo>
                    <a:lnTo>
                      <a:pt x="49" y="0"/>
                    </a:lnTo>
                    <a:lnTo>
                      <a:pt x="39" y="1"/>
                    </a:lnTo>
                    <a:lnTo>
                      <a:pt x="31" y="3"/>
                    </a:lnTo>
                    <a:lnTo>
                      <a:pt x="23" y="9"/>
                    </a:lnTo>
                    <a:lnTo>
                      <a:pt x="15" y="15"/>
                    </a:lnTo>
                    <a:lnTo>
                      <a:pt x="9" y="22"/>
                    </a:lnTo>
                    <a:lnTo>
                      <a:pt x="4" y="30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60"/>
                    </a:lnTo>
                    <a:lnTo>
                      <a:pt x="4" y="69"/>
                    </a:lnTo>
                    <a:lnTo>
                      <a:pt x="9" y="77"/>
                    </a:lnTo>
                    <a:lnTo>
                      <a:pt x="15" y="84"/>
                    </a:lnTo>
                    <a:lnTo>
                      <a:pt x="23" y="91"/>
                    </a:lnTo>
                    <a:lnTo>
                      <a:pt x="31" y="96"/>
                    </a:lnTo>
                    <a:lnTo>
                      <a:pt x="39" y="98"/>
                    </a:lnTo>
                    <a:lnTo>
                      <a:pt x="49" y="100"/>
                    </a:lnTo>
                    <a:lnTo>
                      <a:pt x="59" y="98"/>
                    </a:lnTo>
                    <a:lnTo>
                      <a:pt x="69" y="96"/>
                    </a:lnTo>
                    <a:lnTo>
                      <a:pt x="77" y="91"/>
                    </a:lnTo>
                    <a:lnTo>
                      <a:pt x="84" y="84"/>
                    </a:lnTo>
                    <a:lnTo>
                      <a:pt x="91" y="77"/>
                    </a:lnTo>
                    <a:lnTo>
                      <a:pt x="96" y="69"/>
                    </a:lnTo>
                    <a:lnTo>
                      <a:pt x="99" y="60"/>
                    </a:lnTo>
                    <a:lnTo>
                      <a:pt x="99" y="49"/>
                    </a:lnTo>
                    <a:lnTo>
                      <a:pt x="99" y="40"/>
                    </a:lnTo>
                    <a:lnTo>
                      <a:pt x="96" y="30"/>
                    </a:lnTo>
                    <a:lnTo>
                      <a:pt x="91" y="22"/>
                    </a:lnTo>
                    <a:lnTo>
                      <a:pt x="84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628" name="Freeform 133"/>
              <p:cNvSpPr>
                <a:spLocks noChangeArrowheads="1"/>
              </p:cNvSpPr>
              <p:nvPr/>
            </p:nvSpPr>
            <p:spPr bwMode="auto">
              <a:xfrm>
                <a:off x="1079" y="924"/>
                <a:ext cx="50" cy="50"/>
              </a:xfrm>
              <a:custGeom>
                <a:avLst/>
                <a:gdLst/>
                <a:ahLst/>
                <a:cxnLst>
                  <a:cxn ang="0">
                    <a:pos x="85" y="15"/>
                  </a:cxn>
                  <a:cxn ang="0">
                    <a:pos x="85" y="15"/>
                  </a:cxn>
                  <a:cxn ang="0">
                    <a:pos x="78" y="9"/>
                  </a:cxn>
                  <a:cxn ang="0">
                    <a:pos x="70" y="3"/>
                  </a:cxn>
                  <a:cxn ang="0">
                    <a:pos x="60" y="1"/>
                  </a:cxn>
                  <a:cxn ang="0">
                    <a:pos x="50" y="0"/>
                  </a:cxn>
                  <a:cxn ang="0">
                    <a:pos x="50" y="0"/>
                  </a:cxn>
                  <a:cxn ang="0">
                    <a:pos x="40" y="1"/>
                  </a:cxn>
                  <a:cxn ang="0">
                    <a:pos x="32" y="3"/>
                  </a:cxn>
                  <a:cxn ang="0">
                    <a:pos x="24" y="9"/>
                  </a:cxn>
                  <a:cxn ang="0">
                    <a:pos x="16" y="15"/>
                  </a:cxn>
                  <a:cxn ang="0">
                    <a:pos x="16" y="15"/>
                  </a:cxn>
                  <a:cxn ang="0">
                    <a:pos x="10" y="22"/>
                  </a:cxn>
                  <a:cxn ang="0">
                    <a:pos x="5" y="30"/>
                  </a:cxn>
                  <a:cxn ang="0">
                    <a:pos x="2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2" y="60"/>
                  </a:cxn>
                  <a:cxn ang="0">
                    <a:pos x="5" y="69"/>
                  </a:cxn>
                  <a:cxn ang="0">
                    <a:pos x="10" y="77"/>
                  </a:cxn>
                  <a:cxn ang="0">
                    <a:pos x="16" y="84"/>
                  </a:cxn>
                  <a:cxn ang="0">
                    <a:pos x="16" y="84"/>
                  </a:cxn>
                  <a:cxn ang="0">
                    <a:pos x="24" y="91"/>
                  </a:cxn>
                  <a:cxn ang="0">
                    <a:pos x="32" y="96"/>
                  </a:cxn>
                  <a:cxn ang="0">
                    <a:pos x="40" y="98"/>
                  </a:cxn>
                  <a:cxn ang="0">
                    <a:pos x="50" y="100"/>
                  </a:cxn>
                  <a:cxn ang="0">
                    <a:pos x="50" y="100"/>
                  </a:cxn>
                  <a:cxn ang="0">
                    <a:pos x="60" y="98"/>
                  </a:cxn>
                  <a:cxn ang="0">
                    <a:pos x="70" y="96"/>
                  </a:cxn>
                  <a:cxn ang="0">
                    <a:pos x="78" y="91"/>
                  </a:cxn>
                  <a:cxn ang="0">
                    <a:pos x="85" y="84"/>
                  </a:cxn>
                  <a:cxn ang="0">
                    <a:pos x="85" y="84"/>
                  </a:cxn>
                  <a:cxn ang="0">
                    <a:pos x="92" y="77"/>
                  </a:cxn>
                  <a:cxn ang="0">
                    <a:pos x="97" y="69"/>
                  </a:cxn>
                  <a:cxn ang="0">
                    <a:pos x="100" y="60"/>
                  </a:cxn>
                  <a:cxn ang="0">
                    <a:pos x="102" y="49"/>
                  </a:cxn>
                  <a:cxn ang="0">
                    <a:pos x="102" y="49"/>
                  </a:cxn>
                  <a:cxn ang="0">
                    <a:pos x="100" y="40"/>
                  </a:cxn>
                  <a:cxn ang="0">
                    <a:pos x="97" y="30"/>
                  </a:cxn>
                  <a:cxn ang="0">
                    <a:pos x="92" y="22"/>
                  </a:cxn>
                  <a:cxn ang="0">
                    <a:pos x="85" y="15"/>
                  </a:cxn>
                  <a:cxn ang="0">
                    <a:pos x="85" y="15"/>
                  </a:cxn>
                </a:cxnLst>
                <a:rect l="0" t="0" r="r" b="b"/>
                <a:pathLst>
                  <a:path w="102" h="100">
                    <a:moveTo>
                      <a:pt x="85" y="15"/>
                    </a:moveTo>
                    <a:lnTo>
                      <a:pt x="85" y="15"/>
                    </a:lnTo>
                    <a:lnTo>
                      <a:pt x="78" y="9"/>
                    </a:lnTo>
                    <a:lnTo>
                      <a:pt x="70" y="3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2" y="3"/>
                    </a:lnTo>
                    <a:lnTo>
                      <a:pt x="24" y="9"/>
                    </a:lnTo>
                    <a:lnTo>
                      <a:pt x="16" y="15"/>
                    </a:lnTo>
                    <a:lnTo>
                      <a:pt x="10" y="22"/>
                    </a:lnTo>
                    <a:lnTo>
                      <a:pt x="5" y="30"/>
                    </a:lnTo>
                    <a:lnTo>
                      <a:pt x="2" y="40"/>
                    </a:lnTo>
                    <a:lnTo>
                      <a:pt x="0" y="49"/>
                    </a:lnTo>
                    <a:lnTo>
                      <a:pt x="2" y="60"/>
                    </a:lnTo>
                    <a:lnTo>
                      <a:pt x="5" y="69"/>
                    </a:lnTo>
                    <a:lnTo>
                      <a:pt x="10" y="77"/>
                    </a:lnTo>
                    <a:lnTo>
                      <a:pt x="16" y="84"/>
                    </a:lnTo>
                    <a:lnTo>
                      <a:pt x="24" y="91"/>
                    </a:lnTo>
                    <a:lnTo>
                      <a:pt x="32" y="96"/>
                    </a:lnTo>
                    <a:lnTo>
                      <a:pt x="40" y="98"/>
                    </a:lnTo>
                    <a:lnTo>
                      <a:pt x="50" y="100"/>
                    </a:lnTo>
                    <a:lnTo>
                      <a:pt x="60" y="98"/>
                    </a:lnTo>
                    <a:lnTo>
                      <a:pt x="70" y="96"/>
                    </a:lnTo>
                    <a:lnTo>
                      <a:pt x="78" y="91"/>
                    </a:lnTo>
                    <a:lnTo>
                      <a:pt x="85" y="84"/>
                    </a:lnTo>
                    <a:lnTo>
                      <a:pt x="92" y="77"/>
                    </a:lnTo>
                    <a:lnTo>
                      <a:pt x="97" y="69"/>
                    </a:lnTo>
                    <a:lnTo>
                      <a:pt x="100" y="60"/>
                    </a:lnTo>
                    <a:lnTo>
                      <a:pt x="102" y="49"/>
                    </a:lnTo>
                    <a:lnTo>
                      <a:pt x="100" y="40"/>
                    </a:lnTo>
                    <a:lnTo>
                      <a:pt x="97" y="30"/>
                    </a:lnTo>
                    <a:lnTo>
                      <a:pt x="92" y="22"/>
                    </a:lnTo>
                    <a:lnTo>
                      <a:pt x="85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629" name="Freeform 134"/>
              <p:cNvSpPr>
                <a:spLocks noChangeArrowheads="1"/>
              </p:cNvSpPr>
              <p:nvPr/>
            </p:nvSpPr>
            <p:spPr bwMode="auto">
              <a:xfrm>
                <a:off x="1233" y="847"/>
                <a:ext cx="50" cy="50"/>
              </a:xfrm>
              <a:custGeom>
                <a:avLst/>
                <a:gdLst/>
                <a:ahLst/>
                <a:cxnLst>
                  <a:cxn ang="0">
                    <a:pos x="86" y="15"/>
                  </a:cxn>
                  <a:cxn ang="0">
                    <a:pos x="86" y="15"/>
                  </a:cxn>
                  <a:cxn ang="0">
                    <a:pos x="78" y="8"/>
                  </a:cxn>
                  <a:cxn ang="0">
                    <a:pos x="70" y="3"/>
                  </a:cxn>
                  <a:cxn ang="0">
                    <a:pos x="62" y="1"/>
                  </a:cxn>
                  <a:cxn ang="0">
                    <a:pos x="50" y="0"/>
                  </a:cxn>
                  <a:cxn ang="0">
                    <a:pos x="50" y="0"/>
                  </a:cxn>
                  <a:cxn ang="0">
                    <a:pos x="42" y="1"/>
                  </a:cxn>
                  <a:cxn ang="0">
                    <a:pos x="32" y="3"/>
                  </a:cxn>
                  <a:cxn ang="0">
                    <a:pos x="24" y="8"/>
                  </a:cxn>
                  <a:cxn ang="0">
                    <a:pos x="17" y="15"/>
                  </a:cxn>
                  <a:cxn ang="0">
                    <a:pos x="17" y="15"/>
                  </a:cxn>
                  <a:cxn ang="0">
                    <a:pos x="10" y="22"/>
                  </a:cxn>
                  <a:cxn ang="0">
                    <a:pos x="5" y="30"/>
                  </a:cxn>
                  <a:cxn ang="0">
                    <a:pos x="2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2" y="60"/>
                  </a:cxn>
                  <a:cxn ang="0">
                    <a:pos x="5" y="69"/>
                  </a:cxn>
                  <a:cxn ang="0">
                    <a:pos x="10" y="77"/>
                  </a:cxn>
                  <a:cxn ang="0">
                    <a:pos x="17" y="84"/>
                  </a:cxn>
                  <a:cxn ang="0">
                    <a:pos x="17" y="84"/>
                  </a:cxn>
                  <a:cxn ang="0">
                    <a:pos x="24" y="91"/>
                  </a:cxn>
                  <a:cxn ang="0">
                    <a:pos x="32" y="96"/>
                  </a:cxn>
                  <a:cxn ang="0">
                    <a:pos x="42" y="98"/>
                  </a:cxn>
                  <a:cxn ang="0">
                    <a:pos x="50" y="100"/>
                  </a:cxn>
                  <a:cxn ang="0">
                    <a:pos x="50" y="100"/>
                  </a:cxn>
                  <a:cxn ang="0">
                    <a:pos x="62" y="98"/>
                  </a:cxn>
                  <a:cxn ang="0">
                    <a:pos x="70" y="96"/>
                  </a:cxn>
                  <a:cxn ang="0">
                    <a:pos x="78" y="91"/>
                  </a:cxn>
                  <a:cxn ang="0">
                    <a:pos x="86" y="84"/>
                  </a:cxn>
                  <a:cxn ang="0">
                    <a:pos x="86" y="84"/>
                  </a:cxn>
                  <a:cxn ang="0">
                    <a:pos x="93" y="77"/>
                  </a:cxn>
                  <a:cxn ang="0">
                    <a:pos x="98" y="69"/>
                  </a:cxn>
                  <a:cxn ang="0">
                    <a:pos x="100" y="60"/>
                  </a:cxn>
                  <a:cxn ang="0">
                    <a:pos x="101" y="49"/>
                  </a:cxn>
                  <a:cxn ang="0">
                    <a:pos x="101" y="49"/>
                  </a:cxn>
                  <a:cxn ang="0">
                    <a:pos x="100" y="40"/>
                  </a:cxn>
                  <a:cxn ang="0">
                    <a:pos x="98" y="30"/>
                  </a:cxn>
                  <a:cxn ang="0">
                    <a:pos x="93" y="22"/>
                  </a:cxn>
                  <a:cxn ang="0">
                    <a:pos x="86" y="15"/>
                  </a:cxn>
                  <a:cxn ang="0">
                    <a:pos x="86" y="15"/>
                  </a:cxn>
                </a:cxnLst>
                <a:rect l="0" t="0" r="r" b="b"/>
                <a:pathLst>
                  <a:path w="101" h="100">
                    <a:moveTo>
                      <a:pt x="86" y="15"/>
                    </a:moveTo>
                    <a:lnTo>
                      <a:pt x="86" y="15"/>
                    </a:lnTo>
                    <a:lnTo>
                      <a:pt x="78" y="8"/>
                    </a:lnTo>
                    <a:lnTo>
                      <a:pt x="70" y="3"/>
                    </a:lnTo>
                    <a:lnTo>
                      <a:pt x="62" y="1"/>
                    </a:lnTo>
                    <a:lnTo>
                      <a:pt x="50" y="0"/>
                    </a:lnTo>
                    <a:lnTo>
                      <a:pt x="42" y="1"/>
                    </a:lnTo>
                    <a:lnTo>
                      <a:pt x="32" y="3"/>
                    </a:lnTo>
                    <a:lnTo>
                      <a:pt x="24" y="8"/>
                    </a:lnTo>
                    <a:lnTo>
                      <a:pt x="17" y="15"/>
                    </a:lnTo>
                    <a:lnTo>
                      <a:pt x="10" y="22"/>
                    </a:lnTo>
                    <a:lnTo>
                      <a:pt x="5" y="30"/>
                    </a:lnTo>
                    <a:lnTo>
                      <a:pt x="2" y="40"/>
                    </a:lnTo>
                    <a:lnTo>
                      <a:pt x="0" y="49"/>
                    </a:lnTo>
                    <a:lnTo>
                      <a:pt x="2" y="60"/>
                    </a:lnTo>
                    <a:lnTo>
                      <a:pt x="5" y="69"/>
                    </a:lnTo>
                    <a:lnTo>
                      <a:pt x="10" y="77"/>
                    </a:lnTo>
                    <a:lnTo>
                      <a:pt x="17" y="84"/>
                    </a:lnTo>
                    <a:lnTo>
                      <a:pt x="24" y="91"/>
                    </a:lnTo>
                    <a:lnTo>
                      <a:pt x="32" y="96"/>
                    </a:lnTo>
                    <a:lnTo>
                      <a:pt x="42" y="98"/>
                    </a:lnTo>
                    <a:lnTo>
                      <a:pt x="50" y="100"/>
                    </a:lnTo>
                    <a:lnTo>
                      <a:pt x="62" y="98"/>
                    </a:lnTo>
                    <a:lnTo>
                      <a:pt x="70" y="96"/>
                    </a:lnTo>
                    <a:lnTo>
                      <a:pt x="78" y="91"/>
                    </a:lnTo>
                    <a:lnTo>
                      <a:pt x="86" y="84"/>
                    </a:lnTo>
                    <a:lnTo>
                      <a:pt x="93" y="77"/>
                    </a:lnTo>
                    <a:lnTo>
                      <a:pt x="98" y="69"/>
                    </a:lnTo>
                    <a:lnTo>
                      <a:pt x="100" y="60"/>
                    </a:lnTo>
                    <a:lnTo>
                      <a:pt x="101" y="49"/>
                    </a:lnTo>
                    <a:lnTo>
                      <a:pt x="100" y="40"/>
                    </a:lnTo>
                    <a:lnTo>
                      <a:pt x="98" y="30"/>
                    </a:lnTo>
                    <a:lnTo>
                      <a:pt x="93" y="22"/>
                    </a:lnTo>
                    <a:lnTo>
                      <a:pt x="86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630" name="Freeform 135"/>
              <p:cNvSpPr>
                <a:spLocks noChangeArrowheads="1"/>
              </p:cNvSpPr>
              <p:nvPr/>
            </p:nvSpPr>
            <p:spPr bwMode="auto">
              <a:xfrm>
                <a:off x="1464" y="1617"/>
                <a:ext cx="50" cy="50"/>
              </a:xfrm>
              <a:custGeom>
                <a:avLst/>
                <a:gdLst/>
                <a:ahLst/>
                <a:cxnLst>
                  <a:cxn ang="0">
                    <a:pos x="50" y="0"/>
                  </a:cxn>
                  <a:cxn ang="0">
                    <a:pos x="50" y="0"/>
                  </a:cxn>
                  <a:cxn ang="0">
                    <a:pos x="40" y="2"/>
                  </a:cxn>
                  <a:cxn ang="0">
                    <a:pos x="31" y="4"/>
                  </a:cxn>
                  <a:cxn ang="0">
                    <a:pos x="23" y="10"/>
                  </a:cxn>
                  <a:cxn ang="0">
                    <a:pos x="16" y="16"/>
                  </a:cxn>
                  <a:cxn ang="0">
                    <a:pos x="16" y="16"/>
                  </a:cxn>
                  <a:cxn ang="0">
                    <a:pos x="10" y="23"/>
                  </a:cxn>
                  <a:cxn ang="0">
                    <a:pos x="4" y="31"/>
                  </a:cxn>
                  <a:cxn ang="0">
                    <a:pos x="2" y="40"/>
                  </a:cxn>
                  <a:cxn ang="0">
                    <a:pos x="0" y="50"/>
                  </a:cxn>
                  <a:cxn ang="0">
                    <a:pos x="0" y="50"/>
                  </a:cxn>
                  <a:cxn ang="0">
                    <a:pos x="2" y="59"/>
                  </a:cxn>
                  <a:cxn ang="0">
                    <a:pos x="4" y="69"/>
                  </a:cxn>
                  <a:cxn ang="0">
                    <a:pos x="10" y="78"/>
                  </a:cxn>
                  <a:cxn ang="0">
                    <a:pos x="16" y="85"/>
                  </a:cxn>
                  <a:cxn ang="0">
                    <a:pos x="16" y="85"/>
                  </a:cxn>
                  <a:cxn ang="0">
                    <a:pos x="23" y="92"/>
                  </a:cxn>
                  <a:cxn ang="0">
                    <a:pos x="31" y="97"/>
                  </a:cxn>
                  <a:cxn ang="0">
                    <a:pos x="40" y="99"/>
                  </a:cxn>
                  <a:cxn ang="0">
                    <a:pos x="50" y="100"/>
                  </a:cxn>
                  <a:cxn ang="0">
                    <a:pos x="50" y="100"/>
                  </a:cxn>
                  <a:cxn ang="0">
                    <a:pos x="60" y="99"/>
                  </a:cxn>
                  <a:cxn ang="0">
                    <a:pos x="70" y="97"/>
                  </a:cxn>
                  <a:cxn ang="0">
                    <a:pos x="78" y="92"/>
                  </a:cxn>
                  <a:cxn ang="0">
                    <a:pos x="85" y="85"/>
                  </a:cxn>
                  <a:cxn ang="0">
                    <a:pos x="85" y="85"/>
                  </a:cxn>
                  <a:cxn ang="0">
                    <a:pos x="92" y="78"/>
                  </a:cxn>
                  <a:cxn ang="0">
                    <a:pos x="97" y="69"/>
                  </a:cxn>
                  <a:cxn ang="0">
                    <a:pos x="99" y="59"/>
                  </a:cxn>
                  <a:cxn ang="0">
                    <a:pos x="100" y="50"/>
                  </a:cxn>
                  <a:cxn ang="0">
                    <a:pos x="100" y="50"/>
                  </a:cxn>
                  <a:cxn ang="0">
                    <a:pos x="99" y="40"/>
                  </a:cxn>
                  <a:cxn ang="0">
                    <a:pos x="97" y="31"/>
                  </a:cxn>
                  <a:cxn ang="0">
                    <a:pos x="92" y="23"/>
                  </a:cxn>
                  <a:cxn ang="0">
                    <a:pos x="85" y="16"/>
                  </a:cxn>
                  <a:cxn ang="0">
                    <a:pos x="85" y="16"/>
                  </a:cxn>
                  <a:cxn ang="0">
                    <a:pos x="78" y="10"/>
                  </a:cxn>
                  <a:cxn ang="0">
                    <a:pos x="70" y="4"/>
                  </a:cxn>
                  <a:cxn ang="0">
                    <a:pos x="60" y="2"/>
                  </a:cxn>
                  <a:cxn ang="0">
                    <a:pos x="50" y="0"/>
                  </a:cxn>
                  <a:cxn ang="0">
                    <a:pos x="50" y="0"/>
                  </a:cxn>
                </a:cxnLst>
                <a:rect l="0" t="0" r="r" b="b"/>
                <a:pathLst>
                  <a:path w="100" h="100">
                    <a:moveTo>
                      <a:pt x="50" y="0"/>
                    </a:moveTo>
                    <a:lnTo>
                      <a:pt x="50" y="0"/>
                    </a:lnTo>
                    <a:lnTo>
                      <a:pt x="40" y="2"/>
                    </a:lnTo>
                    <a:lnTo>
                      <a:pt x="31" y="4"/>
                    </a:lnTo>
                    <a:lnTo>
                      <a:pt x="23" y="10"/>
                    </a:lnTo>
                    <a:lnTo>
                      <a:pt x="16" y="16"/>
                    </a:lnTo>
                    <a:lnTo>
                      <a:pt x="10" y="23"/>
                    </a:lnTo>
                    <a:lnTo>
                      <a:pt x="4" y="31"/>
                    </a:lnTo>
                    <a:lnTo>
                      <a:pt x="2" y="40"/>
                    </a:lnTo>
                    <a:lnTo>
                      <a:pt x="0" y="50"/>
                    </a:lnTo>
                    <a:lnTo>
                      <a:pt x="2" y="59"/>
                    </a:lnTo>
                    <a:lnTo>
                      <a:pt x="4" y="69"/>
                    </a:lnTo>
                    <a:lnTo>
                      <a:pt x="10" y="78"/>
                    </a:lnTo>
                    <a:lnTo>
                      <a:pt x="16" y="85"/>
                    </a:lnTo>
                    <a:lnTo>
                      <a:pt x="23" y="92"/>
                    </a:lnTo>
                    <a:lnTo>
                      <a:pt x="31" y="97"/>
                    </a:lnTo>
                    <a:lnTo>
                      <a:pt x="40" y="99"/>
                    </a:lnTo>
                    <a:lnTo>
                      <a:pt x="50" y="100"/>
                    </a:lnTo>
                    <a:lnTo>
                      <a:pt x="60" y="99"/>
                    </a:lnTo>
                    <a:lnTo>
                      <a:pt x="70" y="97"/>
                    </a:lnTo>
                    <a:lnTo>
                      <a:pt x="78" y="92"/>
                    </a:lnTo>
                    <a:lnTo>
                      <a:pt x="85" y="85"/>
                    </a:lnTo>
                    <a:lnTo>
                      <a:pt x="92" y="78"/>
                    </a:lnTo>
                    <a:lnTo>
                      <a:pt x="97" y="69"/>
                    </a:lnTo>
                    <a:lnTo>
                      <a:pt x="99" y="59"/>
                    </a:lnTo>
                    <a:lnTo>
                      <a:pt x="100" y="50"/>
                    </a:lnTo>
                    <a:lnTo>
                      <a:pt x="99" y="40"/>
                    </a:lnTo>
                    <a:lnTo>
                      <a:pt x="97" y="31"/>
                    </a:lnTo>
                    <a:lnTo>
                      <a:pt x="92" y="23"/>
                    </a:lnTo>
                    <a:lnTo>
                      <a:pt x="85" y="16"/>
                    </a:lnTo>
                    <a:lnTo>
                      <a:pt x="78" y="10"/>
                    </a:lnTo>
                    <a:lnTo>
                      <a:pt x="70" y="4"/>
                    </a:lnTo>
                    <a:lnTo>
                      <a:pt x="60" y="2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631" name="Freeform 136"/>
              <p:cNvSpPr>
                <a:spLocks noChangeArrowheads="1"/>
              </p:cNvSpPr>
              <p:nvPr/>
            </p:nvSpPr>
            <p:spPr bwMode="auto">
              <a:xfrm>
                <a:off x="1541" y="1078"/>
                <a:ext cx="50" cy="50"/>
              </a:xfrm>
              <a:custGeom>
                <a:avLst/>
                <a:gdLst/>
                <a:ahLst/>
                <a:cxnLst>
                  <a:cxn ang="0">
                    <a:pos x="85" y="15"/>
                  </a:cxn>
                  <a:cxn ang="0">
                    <a:pos x="85" y="15"/>
                  </a:cxn>
                  <a:cxn ang="0">
                    <a:pos x="78" y="9"/>
                  </a:cxn>
                  <a:cxn ang="0">
                    <a:pos x="70" y="4"/>
                  </a:cxn>
                  <a:cxn ang="0">
                    <a:pos x="60" y="1"/>
                  </a:cxn>
                  <a:cxn ang="0">
                    <a:pos x="50" y="0"/>
                  </a:cxn>
                  <a:cxn ang="0">
                    <a:pos x="50" y="0"/>
                  </a:cxn>
                  <a:cxn ang="0">
                    <a:pos x="40" y="1"/>
                  </a:cxn>
                  <a:cxn ang="0">
                    <a:pos x="32" y="4"/>
                  </a:cxn>
                  <a:cxn ang="0">
                    <a:pos x="23" y="9"/>
                  </a:cxn>
                  <a:cxn ang="0">
                    <a:pos x="16" y="15"/>
                  </a:cxn>
                  <a:cxn ang="0">
                    <a:pos x="16" y="15"/>
                  </a:cxn>
                  <a:cxn ang="0">
                    <a:pos x="10" y="23"/>
                  </a:cxn>
                  <a:cxn ang="0">
                    <a:pos x="5" y="31"/>
                  </a:cxn>
                  <a:cxn ang="0">
                    <a:pos x="2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2" y="59"/>
                  </a:cxn>
                  <a:cxn ang="0">
                    <a:pos x="5" y="69"/>
                  </a:cxn>
                  <a:cxn ang="0">
                    <a:pos x="10" y="77"/>
                  </a:cxn>
                  <a:cxn ang="0">
                    <a:pos x="16" y="84"/>
                  </a:cxn>
                  <a:cxn ang="0">
                    <a:pos x="16" y="84"/>
                  </a:cxn>
                  <a:cxn ang="0">
                    <a:pos x="23" y="91"/>
                  </a:cxn>
                  <a:cxn ang="0">
                    <a:pos x="32" y="96"/>
                  </a:cxn>
                  <a:cxn ang="0">
                    <a:pos x="40" y="98"/>
                  </a:cxn>
                  <a:cxn ang="0">
                    <a:pos x="50" y="99"/>
                  </a:cxn>
                  <a:cxn ang="0">
                    <a:pos x="50" y="99"/>
                  </a:cxn>
                  <a:cxn ang="0">
                    <a:pos x="60" y="98"/>
                  </a:cxn>
                  <a:cxn ang="0">
                    <a:pos x="70" y="96"/>
                  </a:cxn>
                  <a:cxn ang="0">
                    <a:pos x="78" y="91"/>
                  </a:cxn>
                  <a:cxn ang="0">
                    <a:pos x="85" y="84"/>
                  </a:cxn>
                  <a:cxn ang="0">
                    <a:pos x="85" y="84"/>
                  </a:cxn>
                  <a:cxn ang="0">
                    <a:pos x="92" y="77"/>
                  </a:cxn>
                  <a:cxn ang="0">
                    <a:pos x="97" y="69"/>
                  </a:cxn>
                  <a:cxn ang="0">
                    <a:pos x="99" y="59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99" y="40"/>
                  </a:cxn>
                  <a:cxn ang="0">
                    <a:pos x="97" y="31"/>
                  </a:cxn>
                  <a:cxn ang="0">
                    <a:pos x="92" y="23"/>
                  </a:cxn>
                  <a:cxn ang="0">
                    <a:pos x="85" y="15"/>
                  </a:cxn>
                  <a:cxn ang="0">
                    <a:pos x="85" y="15"/>
                  </a:cxn>
                </a:cxnLst>
                <a:rect l="0" t="0" r="r" b="b"/>
                <a:pathLst>
                  <a:path w="100" h="99">
                    <a:moveTo>
                      <a:pt x="85" y="15"/>
                    </a:moveTo>
                    <a:lnTo>
                      <a:pt x="85" y="15"/>
                    </a:lnTo>
                    <a:lnTo>
                      <a:pt x="78" y="9"/>
                    </a:lnTo>
                    <a:lnTo>
                      <a:pt x="70" y="4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2" y="4"/>
                    </a:lnTo>
                    <a:lnTo>
                      <a:pt x="23" y="9"/>
                    </a:lnTo>
                    <a:lnTo>
                      <a:pt x="16" y="15"/>
                    </a:lnTo>
                    <a:lnTo>
                      <a:pt x="10" y="23"/>
                    </a:lnTo>
                    <a:lnTo>
                      <a:pt x="5" y="31"/>
                    </a:lnTo>
                    <a:lnTo>
                      <a:pt x="2" y="40"/>
                    </a:lnTo>
                    <a:lnTo>
                      <a:pt x="0" y="49"/>
                    </a:lnTo>
                    <a:lnTo>
                      <a:pt x="2" y="59"/>
                    </a:lnTo>
                    <a:lnTo>
                      <a:pt x="5" y="69"/>
                    </a:lnTo>
                    <a:lnTo>
                      <a:pt x="10" y="77"/>
                    </a:lnTo>
                    <a:lnTo>
                      <a:pt x="16" y="84"/>
                    </a:lnTo>
                    <a:lnTo>
                      <a:pt x="23" y="91"/>
                    </a:lnTo>
                    <a:lnTo>
                      <a:pt x="32" y="96"/>
                    </a:lnTo>
                    <a:lnTo>
                      <a:pt x="40" y="98"/>
                    </a:lnTo>
                    <a:lnTo>
                      <a:pt x="50" y="99"/>
                    </a:lnTo>
                    <a:lnTo>
                      <a:pt x="60" y="98"/>
                    </a:lnTo>
                    <a:lnTo>
                      <a:pt x="70" y="96"/>
                    </a:lnTo>
                    <a:lnTo>
                      <a:pt x="78" y="91"/>
                    </a:lnTo>
                    <a:lnTo>
                      <a:pt x="85" y="84"/>
                    </a:lnTo>
                    <a:lnTo>
                      <a:pt x="92" y="77"/>
                    </a:lnTo>
                    <a:lnTo>
                      <a:pt x="97" y="69"/>
                    </a:lnTo>
                    <a:lnTo>
                      <a:pt x="99" y="59"/>
                    </a:lnTo>
                    <a:lnTo>
                      <a:pt x="100" y="49"/>
                    </a:lnTo>
                    <a:lnTo>
                      <a:pt x="99" y="40"/>
                    </a:lnTo>
                    <a:lnTo>
                      <a:pt x="97" y="31"/>
                    </a:lnTo>
                    <a:lnTo>
                      <a:pt x="92" y="23"/>
                    </a:lnTo>
                    <a:lnTo>
                      <a:pt x="85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632" name="Freeform 137"/>
              <p:cNvSpPr>
                <a:spLocks noChangeArrowheads="1"/>
              </p:cNvSpPr>
              <p:nvPr/>
            </p:nvSpPr>
            <p:spPr bwMode="auto">
              <a:xfrm>
                <a:off x="1541" y="1155"/>
                <a:ext cx="50" cy="50"/>
              </a:xfrm>
              <a:custGeom>
                <a:avLst/>
                <a:gdLst/>
                <a:ahLst/>
                <a:cxnLst>
                  <a:cxn ang="0">
                    <a:pos x="85" y="15"/>
                  </a:cxn>
                  <a:cxn ang="0">
                    <a:pos x="85" y="15"/>
                  </a:cxn>
                  <a:cxn ang="0">
                    <a:pos x="78" y="9"/>
                  </a:cxn>
                  <a:cxn ang="0">
                    <a:pos x="70" y="4"/>
                  </a:cxn>
                  <a:cxn ang="0">
                    <a:pos x="60" y="1"/>
                  </a:cxn>
                  <a:cxn ang="0">
                    <a:pos x="50" y="0"/>
                  </a:cxn>
                  <a:cxn ang="0">
                    <a:pos x="50" y="0"/>
                  </a:cxn>
                  <a:cxn ang="0">
                    <a:pos x="40" y="1"/>
                  </a:cxn>
                  <a:cxn ang="0">
                    <a:pos x="32" y="4"/>
                  </a:cxn>
                  <a:cxn ang="0">
                    <a:pos x="23" y="9"/>
                  </a:cxn>
                  <a:cxn ang="0">
                    <a:pos x="16" y="15"/>
                  </a:cxn>
                  <a:cxn ang="0">
                    <a:pos x="16" y="15"/>
                  </a:cxn>
                  <a:cxn ang="0">
                    <a:pos x="10" y="23"/>
                  </a:cxn>
                  <a:cxn ang="0">
                    <a:pos x="5" y="31"/>
                  </a:cxn>
                  <a:cxn ang="0">
                    <a:pos x="2" y="39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2" y="59"/>
                  </a:cxn>
                  <a:cxn ang="0">
                    <a:pos x="5" y="69"/>
                  </a:cxn>
                  <a:cxn ang="0">
                    <a:pos x="10" y="77"/>
                  </a:cxn>
                  <a:cxn ang="0">
                    <a:pos x="16" y="84"/>
                  </a:cxn>
                  <a:cxn ang="0">
                    <a:pos x="16" y="84"/>
                  </a:cxn>
                  <a:cxn ang="0">
                    <a:pos x="23" y="91"/>
                  </a:cxn>
                  <a:cxn ang="0">
                    <a:pos x="32" y="96"/>
                  </a:cxn>
                  <a:cxn ang="0">
                    <a:pos x="40" y="99"/>
                  </a:cxn>
                  <a:cxn ang="0">
                    <a:pos x="50" y="99"/>
                  </a:cxn>
                  <a:cxn ang="0">
                    <a:pos x="50" y="99"/>
                  </a:cxn>
                  <a:cxn ang="0">
                    <a:pos x="60" y="99"/>
                  </a:cxn>
                  <a:cxn ang="0">
                    <a:pos x="70" y="96"/>
                  </a:cxn>
                  <a:cxn ang="0">
                    <a:pos x="78" y="91"/>
                  </a:cxn>
                  <a:cxn ang="0">
                    <a:pos x="85" y="84"/>
                  </a:cxn>
                  <a:cxn ang="0">
                    <a:pos x="85" y="84"/>
                  </a:cxn>
                  <a:cxn ang="0">
                    <a:pos x="92" y="77"/>
                  </a:cxn>
                  <a:cxn ang="0">
                    <a:pos x="97" y="69"/>
                  </a:cxn>
                  <a:cxn ang="0">
                    <a:pos x="99" y="59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99" y="39"/>
                  </a:cxn>
                  <a:cxn ang="0">
                    <a:pos x="97" y="31"/>
                  </a:cxn>
                  <a:cxn ang="0">
                    <a:pos x="92" y="23"/>
                  </a:cxn>
                  <a:cxn ang="0">
                    <a:pos x="85" y="15"/>
                  </a:cxn>
                  <a:cxn ang="0">
                    <a:pos x="85" y="15"/>
                  </a:cxn>
                </a:cxnLst>
                <a:rect l="0" t="0" r="r" b="b"/>
                <a:pathLst>
                  <a:path w="100" h="99">
                    <a:moveTo>
                      <a:pt x="85" y="15"/>
                    </a:moveTo>
                    <a:lnTo>
                      <a:pt x="85" y="15"/>
                    </a:lnTo>
                    <a:lnTo>
                      <a:pt x="78" y="9"/>
                    </a:lnTo>
                    <a:lnTo>
                      <a:pt x="70" y="4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2" y="4"/>
                    </a:lnTo>
                    <a:lnTo>
                      <a:pt x="23" y="9"/>
                    </a:lnTo>
                    <a:lnTo>
                      <a:pt x="16" y="15"/>
                    </a:lnTo>
                    <a:lnTo>
                      <a:pt x="10" y="23"/>
                    </a:lnTo>
                    <a:lnTo>
                      <a:pt x="5" y="31"/>
                    </a:lnTo>
                    <a:lnTo>
                      <a:pt x="2" y="39"/>
                    </a:lnTo>
                    <a:lnTo>
                      <a:pt x="0" y="49"/>
                    </a:lnTo>
                    <a:lnTo>
                      <a:pt x="2" y="59"/>
                    </a:lnTo>
                    <a:lnTo>
                      <a:pt x="5" y="69"/>
                    </a:lnTo>
                    <a:lnTo>
                      <a:pt x="10" y="77"/>
                    </a:lnTo>
                    <a:lnTo>
                      <a:pt x="16" y="84"/>
                    </a:lnTo>
                    <a:lnTo>
                      <a:pt x="23" y="91"/>
                    </a:lnTo>
                    <a:lnTo>
                      <a:pt x="32" y="96"/>
                    </a:lnTo>
                    <a:lnTo>
                      <a:pt x="40" y="99"/>
                    </a:lnTo>
                    <a:lnTo>
                      <a:pt x="50" y="99"/>
                    </a:lnTo>
                    <a:lnTo>
                      <a:pt x="60" y="99"/>
                    </a:lnTo>
                    <a:lnTo>
                      <a:pt x="70" y="96"/>
                    </a:lnTo>
                    <a:lnTo>
                      <a:pt x="78" y="91"/>
                    </a:lnTo>
                    <a:lnTo>
                      <a:pt x="85" y="84"/>
                    </a:lnTo>
                    <a:lnTo>
                      <a:pt x="92" y="77"/>
                    </a:lnTo>
                    <a:lnTo>
                      <a:pt x="97" y="69"/>
                    </a:lnTo>
                    <a:lnTo>
                      <a:pt x="99" y="59"/>
                    </a:lnTo>
                    <a:lnTo>
                      <a:pt x="100" y="49"/>
                    </a:lnTo>
                    <a:lnTo>
                      <a:pt x="99" y="39"/>
                    </a:lnTo>
                    <a:lnTo>
                      <a:pt x="97" y="31"/>
                    </a:lnTo>
                    <a:lnTo>
                      <a:pt x="92" y="23"/>
                    </a:lnTo>
                    <a:lnTo>
                      <a:pt x="85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633" name="Freeform 138"/>
              <p:cNvSpPr>
                <a:spLocks noChangeArrowheads="1"/>
              </p:cNvSpPr>
              <p:nvPr/>
            </p:nvSpPr>
            <p:spPr bwMode="auto">
              <a:xfrm>
                <a:off x="1233" y="770"/>
                <a:ext cx="50" cy="50"/>
              </a:xfrm>
              <a:custGeom>
                <a:avLst/>
                <a:gdLst/>
                <a:ahLst/>
                <a:cxnLst>
                  <a:cxn ang="0">
                    <a:pos x="86" y="15"/>
                  </a:cxn>
                  <a:cxn ang="0">
                    <a:pos x="86" y="15"/>
                  </a:cxn>
                  <a:cxn ang="0">
                    <a:pos x="78" y="8"/>
                  </a:cxn>
                  <a:cxn ang="0">
                    <a:pos x="70" y="3"/>
                  </a:cxn>
                  <a:cxn ang="0">
                    <a:pos x="62" y="1"/>
                  </a:cxn>
                  <a:cxn ang="0">
                    <a:pos x="50" y="0"/>
                  </a:cxn>
                  <a:cxn ang="0">
                    <a:pos x="50" y="0"/>
                  </a:cxn>
                  <a:cxn ang="0">
                    <a:pos x="42" y="1"/>
                  </a:cxn>
                  <a:cxn ang="0">
                    <a:pos x="32" y="3"/>
                  </a:cxn>
                  <a:cxn ang="0">
                    <a:pos x="24" y="8"/>
                  </a:cxn>
                  <a:cxn ang="0">
                    <a:pos x="17" y="15"/>
                  </a:cxn>
                  <a:cxn ang="0">
                    <a:pos x="17" y="15"/>
                  </a:cxn>
                  <a:cxn ang="0">
                    <a:pos x="10" y="22"/>
                  </a:cxn>
                  <a:cxn ang="0">
                    <a:pos x="5" y="30"/>
                  </a:cxn>
                  <a:cxn ang="0">
                    <a:pos x="2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2" y="60"/>
                  </a:cxn>
                  <a:cxn ang="0">
                    <a:pos x="5" y="69"/>
                  </a:cxn>
                  <a:cxn ang="0">
                    <a:pos x="10" y="77"/>
                  </a:cxn>
                  <a:cxn ang="0">
                    <a:pos x="17" y="84"/>
                  </a:cxn>
                  <a:cxn ang="0">
                    <a:pos x="17" y="84"/>
                  </a:cxn>
                  <a:cxn ang="0">
                    <a:pos x="24" y="91"/>
                  </a:cxn>
                  <a:cxn ang="0">
                    <a:pos x="32" y="96"/>
                  </a:cxn>
                  <a:cxn ang="0">
                    <a:pos x="42" y="98"/>
                  </a:cxn>
                  <a:cxn ang="0">
                    <a:pos x="50" y="100"/>
                  </a:cxn>
                  <a:cxn ang="0">
                    <a:pos x="50" y="100"/>
                  </a:cxn>
                  <a:cxn ang="0">
                    <a:pos x="62" y="98"/>
                  </a:cxn>
                  <a:cxn ang="0">
                    <a:pos x="70" y="96"/>
                  </a:cxn>
                  <a:cxn ang="0">
                    <a:pos x="78" y="91"/>
                  </a:cxn>
                  <a:cxn ang="0">
                    <a:pos x="86" y="84"/>
                  </a:cxn>
                  <a:cxn ang="0">
                    <a:pos x="86" y="84"/>
                  </a:cxn>
                  <a:cxn ang="0">
                    <a:pos x="93" y="77"/>
                  </a:cxn>
                  <a:cxn ang="0">
                    <a:pos x="98" y="69"/>
                  </a:cxn>
                  <a:cxn ang="0">
                    <a:pos x="100" y="60"/>
                  </a:cxn>
                  <a:cxn ang="0">
                    <a:pos x="101" y="49"/>
                  </a:cxn>
                  <a:cxn ang="0">
                    <a:pos x="101" y="49"/>
                  </a:cxn>
                  <a:cxn ang="0">
                    <a:pos x="100" y="40"/>
                  </a:cxn>
                  <a:cxn ang="0">
                    <a:pos x="98" y="30"/>
                  </a:cxn>
                  <a:cxn ang="0">
                    <a:pos x="93" y="22"/>
                  </a:cxn>
                  <a:cxn ang="0">
                    <a:pos x="86" y="15"/>
                  </a:cxn>
                  <a:cxn ang="0">
                    <a:pos x="86" y="15"/>
                  </a:cxn>
                </a:cxnLst>
                <a:rect l="0" t="0" r="r" b="b"/>
                <a:pathLst>
                  <a:path w="101" h="100">
                    <a:moveTo>
                      <a:pt x="86" y="15"/>
                    </a:moveTo>
                    <a:lnTo>
                      <a:pt x="86" y="15"/>
                    </a:lnTo>
                    <a:lnTo>
                      <a:pt x="78" y="8"/>
                    </a:lnTo>
                    <a:lnTo>
                      <a:pt x="70" y="3"/>
                    </a:lnTo>
                    <a:lnTo>
                      <a:pt x="62" y="1"/>
                    </a:lnTo>
                    <a:lnTo>
                      <a:pt x="50" y="0"/>
                    </a:lnTo>
                    <a:lnTo>
                      <a:pt x="42" y="1"/>
                    </a:lnTo>
                    <a:lnTo>
                      <a:pt x="32" y="3"/>
                    </a:lnTo>
                    <a:lnTo>
                      <a:pt x="24" y="8"/>
                    </a:lnTo>
                    <a:lnTo>
                      <a:pt x="17" y="15"/>
                    </a:lnTo>
                    <a:lnTo>
                      <a:pt x="10" y="22"/>
                    </a:lnTo>
                    <a:lnTo>
                      <a:pt x="5" y="30"/>
                    </a:lnTo>
                    <a:lnTo>
                      <a:pt x="2" y="40"/>
                    </a:lnTo>
                    <a:lnTo>
                      <a:pt x="0" y="49"/>
                    </a:lnTo>
                    <a:lnTo>
                      <a:pt x="2" y="60"/>
                    </a:lnTo>
                    <a:lnTo>
                      <a:pt x="5" y="69"/>
                    </a:lnTo>
                    <a:lnTo>
                      <a:pt x="10" y="77"/>
                    </a:lnTo>
                    <a:lnTo>
                      <a:pt x="17" y="84"/>
                    </a:lnTo>
                    <a:lnTo>
                      <a:pt x="24" y="91"/>
                    </a:lnTo>
                    <a:lnTo>
                      <a:pt x="32" y="96"/>
                    </a:lnTo>
                    <a:lnTo>
                      <a:pt x="42" y="98"/>
                    </a:lnTo>
                    <a:lnTo>
                      <a:pt x="50" y="100"/>
                    </a:lnTo>
                    <a:lnTo>
                      <a:pt x="62" y="98"/>
                    </a:lnTo>
                    <a:lnTo>
                      <a:pt x="70" y="96"/>
                    </a:lnTo>
                    <a:lnTo>
                      <a:pt x="78" y="91"/>
                    </a:lnTo>
                    <a:lnTo>
                      <a:pt x="86" y="84"/>
                    </a:lnTo>
                    <a:lnTo>
                      <a:pt x="93" y="77"/>
                    </a:lnTo>
                    <a:lnTo>
                      <a:pt x="98" y="69"/>
                    </a:lnTo>
                    <a:lnTo>
                      <a:pt x="100" y="60"/>
                    </a:lnTo>
                    <a:lnTo>
                      <a:pt x="101" y="49"/>
                    </a:lnTo>
                    <a:lnTo>
                      <a:pt x="100" y="40"/>
                    </a:lnTo>
                    <a:lnTo>
                      <a:pt x="98" y="30"/>
                    </a:lnTo>
                    <a:lnTo>
                      <a:pt x="93" y="22"/>
                    </a:lnTo>
                    <a:lnTo>
                      <a:pt x="86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634" name="Freeform 139"/>
              <p:cNvSpPr>
                <a:spLocks noChangeArrowheads="1"/>
              </p:cNvSpPr>
              <p:nvPr/>
            </p:nvSpPr>
            <p:spPr bwMode="auto">
              <a:xfrm>
                <a:off x="1387" y="847"/>
                <a:ext cx="50" cy="50"/>
              </a:xfrm>
              <a:custGeom>
                <a:avLst/>
                <a:gdLst/>
                <a:ahLst/>
                <a:cxnLst>
                  <a:cxn ang="0">
                    <a:pos x="84" y="15"/>
                  </a:cxn>
                  <a:cxn ang="0">
                    <a:pos x="84" y="15"/>
                  </a:cxn>
                  <a:cxn ang="0">
                    <a:pos x="77" y="8"/>
                  </a:cxn>
                  <a:cxn ang="0">
                    <a:pos x="69" y="3"/>
                  </a:cxn>
                  <a:cxn ang="0">
                    <a:pos x="59" y="1"/>
                  </a:cxn>
                  <a:cxn ang="0">
                    <a:pos x="49" y="0"/>
                  </a:cxn>
                  <a:cxn ang="0">
                    <a:pos x="49" y="0"/>
                  </a:cxn>
                  <a:cxn ang="0">
                    <a:pos x="39" y="1"/>
                  </a:cxn>
                  <a:cxn ang="0">
                    <a:pos x="30" y="3"/>
                  </a:cxn>
                  <a:cxn ang="0">
                    <a:pos x="22" y="8"/>
                  </a:cxn>
                  <a:cxn ang="0">
                    <a:pos x="15" y="15"/>
                  </a:cxn>
                  <a:cxn ang="0">
                    <a:pos x="15" y="15"/>
                  </a:cxn>
                  <a:cxn ang="0">
                    <a:pos x="9" y="22"/>
                  </a:cxn>
                  <a:cxn ang="0">
                    <a:pos x="3" y="30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1" y="60"/>
                  </a:cxn>
                  <a:cxn ang="0">
                    <a:pos x="3" y="69"/>
                  </a:cxn>
                  <a:cxn ang="0">
                    <a:pos x="9" y="77"/>
                  </a:cxn>
                  <a:cxn ang="0">
                    <a:pos x="15" y="84"/>
                  </a:cxn>
                  <a:cxn ang="0">
                    <a:pos x="15" y="84"/>
                  </a:cxn>
                  <a:cxn ang="0">
                    <a:pos x="22" y="91"/>
                  </a:cxn>
                  <a:cxn ang="0">
                    <a:pos x="30" y="96"/>
                  </a:cxn>
                  <a:cxn ang="0">
                    <a:pos x="39" y="98"/>
                  </a:cxn>
                  <a:cxn ang="0">
                    <a:pos x="49" y="100"/>
                  </a:cxn>
                  <a:cxn ang="0">
                    <a:pos x="49" y="100"/>
                  </a:cxn>
                  <a:cxn ang="0">
                    <a:pos x="59" y="98"/>
                  </a:cxn>
                  <a:cxn ang="0">
                    <a:pos x="69" y="96"/>
                  </a:cxn>
                  <a:cxn ang="0">
                    <a:pos x="77" y="91"/>
                  </a:cxn>
                  <a:cxn ang="0">
                    <a:pos x="84" y="84"/>
                  </a:cxn>
                  <a:cxn ang="0">
                    <a:pos x="84" y="84"/>
                  </a:cxn>
                  <a:cxn ang="0">
                    <a:pos x="91" y="77"/>
                  </a:cxn>
                  <a:cxn ang="0">
                    <a:pos x="96" y="69"/>
                  </a:cxn>
                  <a:cxn ang="0">
                    <a:pos x="98" y="60"/>
                  </a:cxn>
                  <a:cxn ang="0">
                    <a:pos x="99" y="49"/>
                  </a:cxn>
                  <a:cxn ang="0">
                    <a:pos x="99" y="49"/>
                  </a:cxn>
                  <a:cxn ang="0">
                    <a:pos x="98" y="40"/>
                  </a:cxn>
                  <a:cxn ang="0">
                    <a:pos x="96" y="30"/>
                  </a:cxn>
                  <a:cxn ang="0">
                    <a:pos x="91" y="22"/>
                  </a:cxn>
                  <a:cxn ang="0">
                    <a:pos x="84" y="15"/>
                  </a:cxn>
                  <a:cxn ang="0">
                    <a:pos x="84" y="15"/>
                  </a:cxn>
                </a:cxnLst>
                <a:rect l="0" t="0" r="r" b="b"/>
                <a:pathLst>
                  <a:path w="99" h="100">
                    <a:moveTo>
                      <a:pt x="84" y="15"/>
                    </a:moveTo>
                    <a:lnTo>
                      <a:pt x="84" y="15"/>
                    </a:lnTo>
                    <a:lnTo>
                      <a:pt x="77" y="8"/>
                    </a:lnTo>
                    <a:lnTo>
                      <a:pt x="69" y="3"/>
                    </a:lnTo>
                    <a:lnTo>
                      <a:pt x="59" y="1"/>
                    </a:lnTo>
                    <a:lnTo>
                      <a:pt x="49" y="0"/>
                    </a:lnTo>
                    <a:lnTo>
                      <a:pt x="39" y="1"/>
                    </a:lnTo>
                    <a:lnTo>
                      <a:pt x="30" y="3"/>
                    </a:lnTo>
                    <a:lnTo>
                      <a:pt x="22" y="8"/>
                    </a:lnTo>
                    <a:lnTo>
                      <a:pt x="15" y="15"/>
                    </a:lnTo>
                    <a:lnTo>
                      <a:pt x="9" y="22"/>
                    </a:lnTo>
                    <a:lnTo>
                      <a:pt x="3" y="30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60"/>
                    </a:lnTo>
                    <a:lnTo>
                      <a:pt x="3" y="69"/>
                    </a:lnTo>
                    <a:lnTo>
                      <a:pt x="9" y="77"/>
                    </a:lnTo>
                    <a:lnTo>
                      <a:pt x="15" y="84"/>
                    </a:lnTo>
                    <a:lnTo>
                      <a:pt x="22" y="91"/>
                    </a:lnTo>
                    <a:lnTo>
                      <a:pt x="30" y="96"/>
                    </a:lnTo>
                    <a:lnTo>
                      <a:pt x="39" y="98"/>
                    </a:lnTo>
                    <a:lnTo>
                      <a:pt x="49" y="100"/>
                    </a:lnTo>
                    <a:lnTo>
                      <a:pt x="59" y="98"/>
                    </a:lnTo>
                    <a:lnTo>
                      <a:pt x="69" y="96"/>
                    </a:lnTo>
                    <a:lnTo>
                      <a:pt x="77" y="91"/>
                    </a:lnTo>
                    <a:lnTo>
                      <a:pt x="84" y="84"/>
                    </a:lnTo>
                    <a:lnTo>
                      <a:pt x="91" y="77"/>
                    </a:lnTo>
                    <a:lnTo>
                      <a:pt x="96" y="69"/>
                    </a:lnTo>
                    <a:lnTo>
                      <a:pt x="98" y="60"/>
                    </a:lnTo>
                    <a:lnTo>
                      <a:pt x="99" y="49"/>
                    </a:lnTo>
                    <a:lnTo>
                      <a:pt x="98" y="40"/>
                    </a:lnTo>
                    <a:lnTo>
                      <a:pt x="96" y="30"/>
                    </a:lnTo>
                    <a:lnTo>
                      <a:pt x="91" y="22"/>
                    </a:lnTo>
                    <a:lnTo>
                      <a:pt x="84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635" name="Freeform 140"/>
              <p:cNvSpPr>
                <a:spLocks noChangeArrowheads="1"/>
              </p:cNvSpPr>
              <p:nvPr/>
            </p:nvSpPr>
            <p:spPr bwMode="auto">
              <a:xfrm>
                <a:off x="925" y="384"/>
                <a:ext cx="50" cy="50"/>
              </a:xfrm>
              <a:custGeom>
                <a:avLst/>
                <a:gdLst/>
                <a:ahLst/>
                <a:cxnLst>
                  <a:cxn ang="0">
                    <a:pos x="84" y="15"/>
                  </a:cxn>
                  <a:cxn ang="0">
                    <a:pos x="84" y="15"/>
                  </a:cxn>
                  <a:cxn ang="0">
                    <a:pos x="77" y="9"/>
                  </a:cxn>
                  <a:cxn ang="0">
                    <a:pos x="69" y="5"/>
                  </a:cxn>
                  <a:cxn ang="0">
                    <a:pos x="59" y="1"/>
                  </a:cxn>
                  <a:cxn ang="0">
                    <a:pos x="49" y="0"/>
                  </a:cxn>
                  <a:cxn ang="0">
                    <a:pos x="49" y="0"/>
                  </a:cxn>
                  <a:cxn ang="0">
                    <a:pos x="40" y="1"/>
                  </a:cxn>
                  <a:cxn ang="0">
                    <a:pos x="31" y="5"/>
                  </a:cxn>
                  <a:cxn ang="0">
                    <a:pos x="23" y="9"/>
                  </a:cxn>
                  <a:cxn ang="0">
                    <a:pos x="15" y="15"/>
                  </a:cxn>
                  <a:cxn ang="0">
                    <a:pos x="15" y="15"/>
                  </a:cxn>
                  <a:cxn ang="0">
                    <a:pos x="9" y="23"/>
                  </a:cxn>
                  <a:cxn ang="0">
                    <a:pos x="4" y="32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1" y="60"/>
                  </a:cxn>
                  <a:cxn ang="0">
                    <a:pos x="4" y="69"/>
                  </a:cxn>
                  <a:cxn ang="0">
                    <a:pos x="9" y="77"/>
                  </a:cxn>
                  <a:cxn ang="0">
                    <a:pos x="15" y="84"/>
                  </a:cxn>
                  <a:cxn ang="0">
                    <a:pos x="15" y="84"/>
                  </a:cxn>
                  <a:cxn ang="0">
                    <a:pos x="23" y="92"/>
                  </a:cxn>
                  <a:cxn ang="0">
                    <a:pos x="31" y="96"/>
                  </a:cxn>
                  <a:cxn ang="0">
                    <a:pos x="40" y="100"/>
                  </a:cxn>
                  <a:cxn ang="0">
                    <a:pos x="49" y="100"/>
                  </a:cxn>
                  <a:cxn ang="0">
                    <a:pos x="49" y="100"/>
                  </a:cxn>
                  <a:cxn ang="0">
                    <a:pos x="59" y="100"/>
                  </a:cxn>
                  <a:cxn ang="0">
                    <a:pos x="69" y="96"/>
                  </a:cxn>
                  <a:cxn ang="0">
                    <a:pos x="77" y="92"/>
                  </a:cxn>
                  <a:cxn ang="0">
                    <a:pos x="84" y="84"/>
                  </a:cxn>
                  <a:cxn ang="0">
                    <a:pos x="84" y="84"/>
                  </a:cxn>
                  <a:cxn ang="0">
                    <a:pos x="91" y="77"/>
                  </a:cxn>
                  <a:cxn ang="0">
                    <a:pos x="96" y="69"/>
                  </a:cxn>
                  <a:cxn ang="0">
                    <a:pos x="99" y="60"/>
                  </a:cxn>
                  <a:cxn ang="0">
                    <a:pos x="99" y="49"/>
                  </a:cxn>
                  <a:cxn ang="0">
                    <a:pos x="99" y="49"/>
                  </a:cxn>
                  <a:cxn ang="0">
                    <a:pos x="99" y="40"/>
                  </a:cxn>
                  <a:cxn ang="0">
                    <a:pos x="96" y="32"/>
                  </a:cxn>
                  <a:cxn ang="0">
                    <a:pos x="91" y="23"/>
                  </a:cxn>
                  <a:cxn ang="0">
                    <a:pos x="84" y="15"/>
                  </a:cxn>
                  <a:cxn ang="0">
                    <a:pos x="84" y="15"/>
                  </a:cxn>
                </a:cxnLst>
                <a:rect l="0" t="0" r="r" b="b"/>
                <a:pathLst>
                  <a:path w="99" h="100">
                    <a:moveTo>
                      <a:pt x="84" y="15"/>
                    </a:moveTo>
                    <a:lnTo>
                      <a:pt x="84" y="15"/>
                    </a:lnTo>
                    <a:lnTo>
                      <a:pt x="77" y="9"/>
                    </a:lnTo>
                    <a:lnTo>
                      <a:pt x="69" y="5"/>
                    </a:lnTo>
                    <a:lnTo>
                      <a:pt x="59" y="1"/>
                    </a:lnTo>
                    <a:lnTo>
                      <a:pt x="49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3" y="9"/>
                    </a:lnTo>
                    <a:lnTo>
                      <a:pt x="15" y="15"/>
                    </a:lnTo>
                    <a:lnTo>
                      <a:pt x="9" y="23"/>
                    </a:lnTo>
                    <a:lnTo>
                      <a:pt x="4" y="32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60"/>
                    </a:lnTo>
                    <a:lnTo>
                      <a:pt x="4" y="69"/>
                    </a:lnTo>
                    <a:lnTo>
                      <a:pt x="9" y="77"/>
                    </a:lnTo>
                    <a:lnTo>
                      <a:pt x="15" y="84"/>
                    </a:lnTo>
                    <a:lnTo>
                      <a:pt x="23" y="92"/>
                    </a:lnTo>
                    <a:lnTo>
                      <a:pt x="31" y="96"/>
                    </a:lnTo>
                    <a:lnTo>
                      <a:pt x="40" y="100"/>
                    </a:lnTo>
                    <a:lnTo>
                      <a:pt x="49" y="100"/>
                    </a:lnTo>
                    <a:lnTo>
                      <a:pt x="59" y="100"/>
                    </a:lnTo>
                    <a:lnTo>
                      <a:pt x="69" y="96"/>
                    </a:lnTo>
                    <a:lnTo>
                      <a:pt x="77" y="92"/>
                    </a:lnTo>
                    <a:lnTo>
                      <a:pt x="84" y="84"/>
                    </a:lnTo>
                    <a:lnTo>
                      <a:pt x="91" y="77"/>
                    </a:lnTo>
                    <a:lnTo>
                      <a:pt x="96" y="69"/>
                    </a:lnTo>
                    <a:lnTo>
                      <a:pt x="99" y="60"/>
                    </a:lnTo>
                    <a:lnTo>
                      <a:pt x="99" y="49"/>
                    </a:lnTo>
                    <a:lnTo>
                      <a:pt x="99" y="40"/>
                    </a:lnTo>
                    <a:lnTo>
                      <a:pt x="96" y="32"/>
                    </a:lnTo>
                    <a:lnTo>
                      <a:pt x="91" y="23"/>
                    </a:lnTo>
                    <a:lnTo>
                      <a:pt x="84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636" name="Freeform 141"/>
              <p:cNvSpPr>
                <a:spLocks noChangeArrowheads="1"/>
              </p:cNvSpPr>
              <p:nvPr/>
            </p:nvSpPr>
            <p:spPr bwMode="auto">
              <a:xfrm>
                <a:off x="1002" y="307"/>
                <a:ext cx="50" cy="50"/>
              </a:xfrm>
              <a:custGeom>
                <a:avLst/>
                <a:gdLst/>
                <a:ahLst/>
                <a:cxnLst>
                  <a:cxn ang="0">
                    <a:pos x="84" y="15"/>
                  </a:cxn>
                  <a:cxn ang="0">
                    <a:pos x="84" y="15"/>
                  </a:cxn>
                  <a:cxn ang="0">
                    <a:pos x="77" y="9"/>
                  </a:cxn>
                  <a:cxn ang="0">
                    <a:pos x="69" y="5"/>
                  </a:cxn>
                  <a:cxn ang="0">
                    <a:pos x="59" y="1"/>
                  </a:cxn>
                  <a:cxn ang="0">
                    <a:pos x="49" y="0"/>
                  </a:cxn>
                  <a:cxn ang="0">
                    <a:pos x="49" y="0"/>
                  </a:cxn>
                  <a:cxn ang="0">
                    <a:pos x="39" y="1"/>
                  </a:cxn>
                  <a:cxn ang="0">
                    <a:pos x="31" y="5"/>
                  </a:cxn>
                  <a:cxn ang="0">
                    <a:pos x="23" y="9"/>
                  </a:cxn>
                  <a:cxn ang="0">
                    <a:pos x="15" y="15"/>
                  </a:cxn>
                  <a:cxn ang="0">
                    <a:pos x="15" y="15"/>
                  </a:cxn>
                  <a:cxn ang="0">
                    <a:pos x="9" y="23"/>
                  </a:cxn>
                  <a:cxn ang="0">
                    <a:pos x="4" y="32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1" y="60"/>
                  </a:cxn>
                  <a:cxn ang="0">
                    <a:pos x="4" y="69"/>
                  </a:cxn>
                  <a:cxn ang="0">
                    <a:pos x="9" y="77"/>
                  </a:cxn>
                  <a:cxn ang="0">
                    <a:pos x="15" y="85"/>
                  </a:cxn>
                  <a:cxn ang="0">
                    <a:pos x="15" y="85"/>
                  </a:cxn>
                  <a:cxn ang="0">
                    <a:pos x="23" y="92"/>
                  </a:cxn>
                  <a:cxn ang="0">
                    <a:pos x="31" y="96"/>
                  </a:cxn>
                  <a:cxn ang="0">
                    <a:pos x="39" y="99"/>
                  </a:cxn>
                  <a:cxn ang="0">
                    <a:pos x="49" y="100"/>
                  </a:cxn>
                  <a:cxn ang="0">
                    <a:pos x="49" y="100"/>
                  </a:cxn>
                  <a:cxn ang="0">
                    <a:pos x="59" y="99"/>
                  </a:cxn>
                  <a:cxn ang="0">
                    <a:pos x="69" y="96"/>
                  </a:cxn>
                  <a:cxn ang="0">
                    <a:pos x="77" y="92"/>
                  </a:cxn>
                  <a:cxn ang="0">
                    <a:pos x="84" y="85"/>
                  </a:cxn>
                  <a:cxn ang="0">
                    <a:pos x="84" y="85"/>
                  </a:cxn>
                  <a:cxn ang="0">
                    <a:pos x="91" y="77"/>
                  </a:cxn>
                  <a:cxn ang="0">
                    <a:pos x="96" y="69"/>
                  </a:cxn>
                  <a:cxn ang="0">
                    <a:pos x="99" y="60"/>
                  </a:cxn>
                  <a:cxn ang="0">
                    <a:pos x="99" y="49"/>
                  </a:cxn>
                  <a:cxn ang="0">
                    <a:pos x="99" y="49"/>
                  </a:cxn>
                  <a:cxn ang="0">
                    <a:pos x="99" y="40"/>
                  </a:cxn>
                  <a:cxn ang="0">
                    <a:pos x="96" y="32"/>
                  </a:cxn>
                  <a:cxn ang="0">
                    <a:pos x="91" y="23"/>
                  </a:cxn>
                  <a:cxn ang="0">
                    <a:pos x="84" y="15"/>
                  </a:cxn>
                  <a:cxn ang="0">
                    <a:pos x="84" y="15"/>
                  </a:cxn>
                </a:cxnLst>
                <a:rect l="0" t="0" r="r" b="b"/>
                <a:pathLst>
                  <a:path w="99" h="100">
                    <a:moveTo>
                      <a:pt x="84" y="15"/>
                    </a:moveTo>
                    <a:lnTo>
                      <a:pt x="84" y="15"/>
                    </a:lnTo>
                    <a:lnTo>
                      <a:pt x="77" y="9"/>
                    </a:lnTo>
                    <a:lnTo>
                      <a:pt x="69" y="5"/>
                    </a:lnTo>
                    <a:lnTo>
                      <a:pt x="59" y="1"/>
                    </a:lnTo>
                    <a:lnTo>
                      <a:pt x="49" y="0"/>
                    </a:lnTo>
                    <a:lnTo>
                      <a:pt x="39" y="1"/>
                    </a:lnTo>
                    <a:lnTo>
                      <a:pt x="31" y="5"/>
                    </a:lnTo>
                    <a:lnTo>
                      <a:pt x="23" y="9"/>
                    </a:lnTo>
                    <a:lnTo>
                      <a:pt x="15" y="15"/>
                    </a:lnTo>
                    <a:lnTo>
                      <a:pt x="9" y="23"/>
                    </a:lnTo>
                    <a:lnTo>
                      <a:pt x="4" y="32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60"/>
                    </a:lnTo>
                    <a:lnTo>
                      <a:pt x="4" y="69"/>
                    </a:lnTo>
                    <a:lnTo>
                      <a:pt x="9" y="77"/>
                    </a:lnTo>
                    <a:lnTo>
                      <a:pt x="15" y="85"/>
                    </a:lnTo>
                    <a:lnTo>
                      <a:pt x="23" y="92"/>
                    </a:lnTo>
                    <a:lnTo>
                      <a:pt x="31" y="96"/>
                    </a:lnTo>
                    <a:lnTo>
                      <a:pt x="39" y="99"/>
                    </a:lnTo>
                    <a:lnTo>
                      <a:pt x="49" y="100"/>
                    </a:lnTo>
                    <a:lnTo>
                      <a:pt x="59" y="99"/>
                    </a:lnTo>
                    <a:lnTo>
                      <a:pt x="69" y="96"/>
                    </a:lnTo>
                    <a:lnTo>
                      <a:pt x="77" y="92"/>
                    </a:lnTo>
                    <a:lnTo>
                      <a:pt x="84" y="85"/>
                    </a:lnTo>
                    <a:lnTo>
                      <a:pt x="91" y="77"/>
                    </a:lnTo>
                    <a:lnTo>
                      <a:pt x="96" y="69"/>
                    </a:lnTo>
                    <a:lnTo>
                      <a:pt x="99" y="60"/>
                    </a:lnTo>
                    <a:lnTo>
                      <a:pt x="99" y="49"/>
                    </a:lnTo>
                    <a:lnTo>
                      <a:pt x="99" y="40"/>
                    </a:lnTo>
                    <a:lnTo>
                      <a:pt x="96" y="32"/>
                    </a:lnTo>
                    <a:lnTo>
                      <a:pt x="91" y="23"/>
                    </a:lnTo>
                    <a:lnTo>
                      <a:pt x="84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637" name="Freeform 142"/>
              <p:cNvSpPr>
                <a:spLocks noChangeArrowheads="1"/>
              </p:cNvSpPr>
              <p:nvPr/>
            </p:nvSpPr>
            <p:spPr bwMode="auto">
              <a:xfrm>
                <a:off x="925" y="538"/>
                <a:ext cx="50" cy="51"/>
              </a:xfrm>
              <a:custGeom>
                <a:avLst/>
                <a:gdLst/>
                <a:ahLst/>
                <a:cxnLst>
                  <a:cxn ang="0">
                    <a:pos x="84" y="15"/>
                  </a:cxn>
                  <a:cxn ang="0">
                    <a:pos x="84" y="15"/>
                  </a:cxn>
                  <a:cxn ang="0">
                    <a:pos x="77" y="9"/>
                  </a:cxn>
                  <a:cxn ang="0">
                    <a:pos x="69" y="4"/>
                  </a:cxn>
                  <a:cxn ang="0">
                    <a:pos x="59" y="1"/>
                  </a:cxn>
                  <a:cxn ang="0">
                    <a:pos x="49" y="0"/>
                  </a:cxn>
                  <a:cxn ang="0">
                    <a:pos x="49" y="0"/>
                  </a:cxn>
                  <a:cxn ang="0">
                    <a:pos x="40" y="1"/>
                  </a:cxn>
                  <a:cxn ang="0">
                    <a:pos x="31" y="4"/>
                  </a:cxn>
                  <a:cxn ang="0">
                    <a:pos x="23" y="9"/>
                  </a:cxn>
                  <a:cxn ang="0">
                    <a:pos x="15" y="15"/>
                  </a:cxn>
                  <a:cxn ang="0">
                    <a:pos x="15" y="15"/>
                  </a:cxn>
                  <a:cxn ang="0">
                    <a:pos x="9" y="23"/>
                  </a:cxn>
                  <a:cxn ang="0">
                    <a:pos x="4" y="31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1" y="60"/>
                  </a:cxn>
                  <a:cxn ang="0">
                    <a:pos x="4" y="69"/>
                  </a:cxn>
                  <a:cxn ang="0">
                    <a:pos x="9" y="77"/>
                  </a:cxn>
                  <a:cxn ang="0">
                    <a:pos x="15" y="84"/>
                  </a:cxn>
                  <a:cxn ang="0">
                    <a:pos x="15" y="84"/>
                  </a:cxn>
                  <a:cxn ang="0">
                    <a:pos x="23" y="91"/>
                  </a:cxn>
                  <a:cxn ang="0">
                    <a:pos x="31" y="96"/>
                  </a:cxn>
                  <a:cxn ang="0">
                    <a:pos x="40" y="100"/>
                  </a:cxn>
                  <a:cxn ang="0">
                    <a:pos x="49" y="101"/>
                  </a:cxn>
                  <a:cxn ang="0">
                    <a:pos x="49" y="101"/>
                  </a:cxn>
                  <a:cxn ang="0">
                    <a:pos x="59" y="100"/>
                  </a:cxn>
                  <a:cxn ang="0">
                    <a:pos x="69" y="96"/>
                  </a:cxn>
                  <a:cxn ang="0">
                    <a:pos x="77" y="91"/>
                  </a:cxn>
                  <a:cxn ang="0">
                    <a:pos x="84" y="84"/>
                  </a:cxn>
                  <a:cxn ang="0">
                    <a:pos x="84" y="84"/>
                  </a:cxn>
                  <a:cxn ang="0">
                    <a:pos x="91" y="77"/>
                  </a:cxn>
                  <a:cxn ang="0">
                    <a:pos x="96" y="69"/>
                  </a:cxn>
                  <a:cxn ang="0">
                    <a:pos x="99" y="60"/>
                  </a:cxn>
                  <a:cxn ang="0">
                    <a:pos x="99" y="49"/>
                  </a:cxn>
                  <a:cxn ang="0">
                    <a:pos x="99" y="49"/>
                  </a:cxn>
                  <a:cxn ang="0">
                    <a:pos x="99" y="40"/>
                  </a:cxn>
                  <a:cxn ang="0">
                    <a:pos x="96" y="31"/>
                  </a:cxn>
                  <a:cxn ang="0">
                    <a:pos x="91" y="23"/>
                  </a:cxn>
                  <a:cxn ang="0">
                    <a:pos x="84" y="15"/>
                  </a:cxn>
                  <a:cxn ang="0">
                    <a:pos x="84" y="15"/>
                  </a:cxn>
                </a:cxnLst>
                <a:rect l="0" t="0" r="r" b="b"/>
                <a:pathLst>
                  <a:path w="99" h="101">
                    <a:moveTo>
                      <a:pt x="84" y="15"/>
                    </a:moveTo>
                    <a:lnTo>
                      <a:pt x="84" y="15"/>
                    </a:lnTo>
                    <a:lnTo>
                      <a:pt x="77" y="9"/>
                    </a:lnTo>
                    <a:lnTo>
                      <a:pt x="69" y="4"/>
                    </a:lnTo>
                    <a:lnTo>
                      <a:pt x="59" y="1"/>
                    </a:lnTo>
                    <a:lnTo>
                      <a:pt x="49" y="0"/>
                    </a:lnTo>
                    <a:lnTo>
                      <a:pt x="40" y="1"/>
                    </a:lnTo>
                    <a:lnTo>
                      <a:pt x="31" y="4"/>
                    </a:lnTo>
                    <a:lnTo>
                      <a:pt x="23" y="9"/>
                    </a:lnTo>
                    <a:lnTo>
                      <a:pt x="15" y="15"/>
                    </a:lnTo>
                    <a:lnTo>
                      <a:pt x="9" y="23"/>
                    </a:lnTo>
                    <a:lnTo>
                      <a:pt x="4" y="31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60"/>
                    </a:lnTo>
                    <a:lnTo>
                      <a:pt x="4" y="69"/>
                    </a:lnTo>
                    <a:lnTo>
                      <a:pt x="9" y="77"/>
                    </a:lnTo>
                    <a:lnTo>
                      <a:pt x="15" y="84"/>
                    </a:lnTo>
                    <a:lnTo>
                      <a:pt x="23" y="91"/>
                    </a:lnTo>
                    <a:lnTo>
                      <a:pt x="31" y="96"/>
                    </a:lnTo>
                    <a:lnTo>
                      <a:pt x="40" y="100"/>
                    </a:lnTo>
                    <a:lnTo>
                      <a:pt x="49" y="101"/>
                    </a:lnTo>
                    <a:lnTo>
                      <a:pt x="59" y="100"/>
                    </a:lnTo>
                    <a:lnTo>
                      <a:pt x="69" y="96"/>
                    </a:lnTo>
                    <a:lnTo>
                      <a:pt x="77" y="91"/>
                    </a:lnTo>
                    <a:lnTo>
                      <a:pt x="84" y="84"/>
                    </a:lnTo>
                    <a:lnTo>
                      <a:pt x="91" y="77"/>
                    </a:lnTo>
                    <a:lnTo>
                      <a:pt x="96" y="69"/>
                    </a:lnTo>
                    <a:lnTo>
                      <a:pt x="99" y="60"/>
                    </a:lnTo>
                    <a:lnTo>
                      <a:pt x="99" y="49"/>
                    </a:lnTo>
                    <a:lnTo>
                      <a:pt x="99" y="40"/>
                    </a:lnTo>
                    <a:lnTo>
                      <a:pt x="96" y="31"/>
                    </a:lnTo>
                    <a:lnTo>
                      <a:pt x="91" y="23"/>
                    </a:lnTo>
                    <a:lnTo>
                      <a:pt x="84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638" name="Freeform 143"/>
              <p:cNvSpPr>
                <a:spLocks noChangeArrowheads="1"/>
              </p:cNvSpPr>
              <p:nvPr/>
            </p:nvSpPr>
            <p:spPr bwMode="auto">
              <a:xfrm>
                <a:off x="848" y="615"/>
                <a:ext cx="50" cy="51"/>
              </a:xfrm>
              <a:custGeom>
                <a:avLst/>
                <a:gdLst/>
                <a:ahLst/>
                <a:cxnLst>
                  <a:cxn ang="0">
                    <a:pos x="84" y="16"/>
                  </a:cxn>
                  <a:cxn ang="0">
                    <a:pos x="84" y="16"/>
                  </a:cxn>
                  <a:cxn ang="0">
                    <a:pos x="77" y="9"/>
                  </a:cxn>
                  <a:cxn ang="0">
                    <a:pos x="69" y="4"/>
                  </a:cxn>
                  <a:cxn ang="0">
                    <a:pos x="60" y="1"/>
                  </a:cxn>
                  <a:cxn ang="0">
                    <a:pos x="49" y="0"/>
                  </a:cxn>
                  <a:cxn ang="0">
                    <a:pos x="49" y="0"/>
                  </a:cxn>
                  <a:cxn ang="0">
                    <a:pos x="40" y="1"/>
                  </a:cxn>
                  <a:cxn ang="0">
                    <a:pos x="31" y="4"/>
                  </a:cxn>
                  <a:cxn ang="0">
                    <a:pos x="22" y="9"/>
                  </a:cxn>
                  <a:cxn ang="0">
                    <a:pos x="15" y="16"/>
                  </a:cxn>
                  <a:cxn ang="0">
                    <a:pos x="15" y="16"/>
                  </a:cxn>
                  <a:cxn ang="0">
                    <a:pos x="9" y="23"/>
                  </a:cxn>
                  <a:cxn ang="0">
                    <a:pos x="4" y="31"/>
                  </a:cxn>
                  <a:cxn ang="0">
                    <a:pos x="1" y="41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1" y="61"/>
                  </a:cxn>
                  <a:cxn ang="0">
                    <a:pos x="4" y="69"/>
                  </a:cxn>
                  <a:cxn ang="0">
                    <a:pos x="9" y="77"/>
                  </a:cxn>
                  <a:cxn ang="0">
                    <a:pos x="15" y="85"/>
                  </a:cxn>
                  <a:cxn ang="0">
                    <a:pos x="15" y="85"/>
                  </a:cxn>
                  <a:cxn ang="0">
                    <a:pos x="22" y="91"/>
                  </a:cxn>
                  <a:cxn ang="0">
                    <a:pos x="31" y="97"/>
                  </a:cxn>
                  <a:cxn ang="0">
                    <a:pos x="40" y="100"/>
                  </a:cxn>
                  <a:cxn ang="0">
                    <a:pos x="49" y="101"/>
                  </a:cxn>
                  <a:cxn ang="0">
                    <a:pos x="49" y="101"/>
                  </a:cxn>
                  <a:cxn ang="0">
                    <a:pos x="60" y="100"/>
                  </a:cxn>
                  <a:cxn ang="0">
                    <a:pos x="69" y="97"/>
                  </a:cxn>
                  <a:cxn ang="0">
                    <a:pos x="77" y="91"/>
                  </a:cxn>
                  <a:cxn ang="0">
                    <a:pos x="84" y="85"/>
                  </a:cxn>
                  <a:cxn ang="0">
                    <a:pos x="84" y="85"/>
                  </a:cxn>
                  <a:cxn ang="0">
                    <a:pos x="91" y="77"/>
                  </a:cxn>
                  <a:cxn ang="0">
                    <a:pos x="96" y="69"/>
                  </a:cxn>
                  <a:cxn ang="0">
                    <a:pos x="98" y="61"/>
                  </a:cxn>
                  <a:cxn ang="0">
                    <a:pos x="99" y="49"/>
                  </a:cxn>
                  <a:cxn ang="0">
                    <a:pos x="99" y="49"/>
                  </a:cxn>
                  <a:cxn ang="0">
                    <a:pos x="98" y="41"/>
                  </a:cxn>
                  <a:cxn ang="0">
                    <a:pos x="96" y="31"/>
                  </a:cxn>
                  <a:cxn ang="0">
                    <a:pos x="91" y="23"/>
                  </a:cxn>
                  <a:cxn ang="0">
                    <a:pos x="84" y="16"/>
                  </a:cxn>
                  <a:cxn ang="0">
                    <a:pos x="84" y="16"/>
                  </a:cxn>
                </a:cxnLst>
                <a:rect l="0" t="0" r="r" b="b"/>
                <a:pathLst>
                  <a:path w="99" h="101">
                    <a:moveTo>
                      <a:pt x="84" y="16"/>
                    </a:moveTo>
                    <a:lnTo>
                      <a:pt x="84" y="16"/>
                    </a:lnTo>
                    <a:lnTo>
                      <a:pt x="77" y="9"/>
                    </a:lnTo>
                    <a:lnTo>
                      <a:pt x="69" y="4"/>
                    </a:lnTo>
                    <a:lnTo>
                      <a:pt x="60" y="1"/>
                    </a:lnTo>
                    <a:lnTo>
                      <a:pt x="49" y="0"/>
                    </a:lnTo>
                    <a:lnTo>
                      <a:pt x="40" y="1"/>
                    </a:lnTo>
                    <a:lnTo>
                      <a:pt x="31" y="4"/>
                    </a:lnTo>
                    <a:lnTo>
                      <a:pt x="22" y="9"/>
                    </a:lnTo>
                    <a:lnTo>
                      <a:pt x="15" y="16"/>
                    </a:lnTo>
                    <a:lnTo>
                      <a:pt x="9" y="23"/>
                    </a:lnTo>
                    <a:lnTo>
                      <a:pt x="4" y="31"/>
                    </a:lnTo>
                    <a:lnTo>
                      <a:pt x="1" y="41"/>
                    </a:lnTo>
                    <a:lnTo>
                      <a:pt x="0" y="49"/>
                    </a:lnTo>
                    <a:lnTo>
                      <a:pt x="1" y="61"/>
                    </a:lnTo>
                    <a:lnTo>
                      <a:pt x="4" y="69"/>
                    </a:lnTo>
                    <a:lnTo>
                      <a:pt x="9" y="77"/>
                    </a:lnTo>
                    <a:lnTo>
                      <a:pt x="15" y="85"/>
                    </a:lnTo>
                    <a:lnTo>
                      <a:pt x="22" y="91"/>
                    </a:lnTo>
                    <a:lnTo>
                      <a:pt x="31" y="97"/>
                    </a:lnTo>
                    <a:lnTo>
                      <a:pt x="40" y="100"/>
                    </a:lnTo>
                    <a:lnTo>
                      <a:pt x="49" y="101"/>
                    </a:lnTo>
                    <a:lnTo>
                      <a:pt x="60" y="100"/>
                    </a:lnTo>
                    <a:lnTo>
                      <a:pt x="69" y="97"/>
                    </a:lnTo>
                    <a:lnTo>
                      <a:pt x="77" y="91"/>
                    </a:lnTo>
                    <a:lnTo>
                      <a:pt x="84" y="85"/>
                    </a:lnTo>
                    <a:lnTo>
                      <a:pt x="91" y="77"/>
                    </a:lnTo>
                    <a:lnTo>
                      <a:pt x="96" y="69"/>
                    </a:lnTo>
                    <a:lnTo>
                      <a:pt x="98" y="61"/>
                    </a:lnTo>
                    <a:lnTo>
                      <a:pt x="99" y="49"/>
                    </a:lnTo>
                    <a:lnTo>
                      <a:pt x="98" y="41"/>
                    </a:lnTo>
                    <a:lnTo>
                      <a:pt x="96" y="31"/>
                    </a:lnTo>
                    <a:lnTo>
                      <a:pt x="91" y="23"/>
                    </a:lnTo>
                    <a:lnTo>
                      <a:pt x="84" y="16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639" name="Freeform 144"/>
              <p:cNvSpPr>
                <a:spLocks noChangeArrowheads="1"/>
              </p:cNvSpPr>
              <p:nvPr/>
            </p:nvSpPr>
            <p:spPr bwMode="auto">
              <a:xfrm>
                <a:off x="925" y="615"/>
                <a:ext cx="50" cy="51"/>
              </a:xfrm>
              <a:custGeom>
                <a:avLst/>
                <a:gdLst/>
                <a:ahLst/>
                <a:cxnLst>
                  <a:cxn ang="0">
                    <a:pos x="84" y="16"/>
                  </a:cxn>
                  <a:cxn ang="0">
                    <a:pos x="84" y="16"/>
                  </a:cxn>
                  <a:cxn ang="0">
                    <a:pos x="77" y="9"/>
                  </a:cxn>
                  <a:cxn ang="0">
                    <a:pos x="69" y="4"/>
                  </a:cxn>
                  <a:cxn ang="0">
                    <a:pos x="59" y="1"/>
                  </a:cxn>
                  <a:cxn ang="0">
                    <a:pos x="49" y="0"/>
                  </a:cxn>
                  <a:cxn ang="0">
                    <a:pos x="49" y="0"/>
                  </a:cxn>
                  <a:cxn ang="0">
                    <a:pos x="40" y="1"/>
                  </a:cxn>
                  <a:cxn ang="0">
                    <a:pos x="31" y="4"/>
                  </a:cxn>
                  <a:cxn ang="0">
                    <a:pos x="23" y="9"/>
                  </a:cxn>
                  <a:cxn ang="0">
                    <a:pos x="15" y="16"/>
                  </a:cxn>
                  <a:cxn ang="0">
                    <a:pos x="15" y="16"/>
                  </a:cxn>
                  <a:cxn ang="0">
                    <a:pos x="9" y="23"/>
                  </a:cxn>
                  <a:cxn ang="0">
                    <a:pos x="4" y="31"/>
                  </a:cxn>
                  <a:cxn ang="0">
                    <a:pos x="1" y="41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1" y="61"/>
                  </a:cxn>
                  <a:cxn ang="0">
                    <a:pos x="4" y="69"/>
                  </a:cxn>
                  <a:cxn ang="0">
                    <a:pos x="9" y="77"/>
                  </a:cxn>
                  <a:cxn ang="0">
                    <a:pos x="15" y="85"/>
                  </a:cxn>
                  <a:cxn ang="0">
                    <a:pos x="15" y="85"/>
                  </a:cxn>
                  <a:cxn ang="0">
                    <a:pos x="23" y="91"/>
                  </a:cxn>
                  <a:cxn ang="0">
                    <a:pos x="31" y="97"/>
                  </a:cxn>
                  <a:cxn ang="0">
                    <a:pos x="40" y="100"/>
                  </a:cxn>
                  <a:cxn ang="0">
                    <a:pos x="49" y="101"/>
                  </a:cxn>
                  <a:cxn ang="0">
                    <a:pos x="49" y="101"/>
                  </a:cxn>
                  <a:cxn ang="0">
                    <a:pos x="59" y="100"/>
                  </a:cxn>
                  <a:cxn ang="0">
                    <a:pos x="69" y="97"/>
                  </a:cxn>
                  <a:cxn ang="0">
                    <a:pos x="77" y="91"/>
                  </a:cxn>
                  <a:cxn ang="0">
                    <a:pos x="84" y="85"/>
                  </a:cxn>
                  <a:cxn ang="0">
                    <a:pos x="84" y="85"/>
                  </a:cxn>
                  <a:cxn ang="0">
                    <a:pos x="91" y="77"/>
                  </a:cxn>
                  <a:cxn ang="0">
                    <a:pos x="96" y="69"/>
                  </a:cxn>
                  <a:cxn ang="0">
                    <a:pos x="99" y="61"/>
                  </a:cxn>
                  <a:cxn ang="0">
                    <a:pos x="99" y="49"/>
                  </a:cxn>
                  <a:cxn ang="0">
                    <a:pos x="99" y="49"/>
                  </a:cxn>
                  <a:cxn ang="0">
                    <a:pos x="99" y="41"/>
                  </a:cxn>
                  <a:cxn ang="0">
                    <a:pos x="96" y="31"/>
                  </a:cxn>
                  <a:cxn ang="0">
                    <a:pos x="91" y="23"/>
                  </a:cxn>
                  <a:cxn ang="0">
                    <a:pos x="84" y="16"/>
                  </a:cxn>
                  <a:cxn ang="0">
                    <a:pos x="84" y="16"/>
                  </a:cxn>
                </a:cxnLst>
                <a:rect l="0" t="0" r="r" b="b"/>
                <a:pathLst>
                  <a:path w="99" h="101">
                    <a:moveTo>
                      <a:pt x="84" y="16"/>
                    </a:moveTo>
                    <a:lnTo>
                      <a:pt x="84" y="16"/>
                    </a:lnTo>
                    <a:lnTo>
                      <a:pt x="77" y="9"/>
                    </a:lnTo>
                    <a:lnTo>
                      <a:pt x="69" y="4"/>
                    </a:lnTo>
                    <a:lnTo>
                      <a:pt x="59" y="1"/>
                    </a:lnTo>
                    <a:lnTo>
                      <a:pt x="49" y="0"/>
                    </a:lnTo>
                    <a:lnTo>
                      <a:pt x="40" y="1"/>
                    </a:lnTo>
                    <a:lnTo>
                      <a:pt x="31" y="4"/>
                    </a:lnTo>
                    <a:lnTo>
                      <a:pt x="23" y="9"/>
                    </a:lnTo>
                    <a:lnTo>
                      <a:pt x="15" y="16"/>
                    </a:lnTo>
                    <a:lnTo>
                      <a:pt x="9" y="23"/>
                    </a:lnTo>
                    <a:lnTo>
                      <a:pt x="4" y="31"/>
                    </a:lnTo>
                    <a:lnTo>
                      <a:pt x="1" y="41"/>
                    </a:lnTo>
                    <a:lnTo>
                      <a:pt x="0" y="49"/>
                    </a:lnTo>
                    <a:lnTo>
                      <a:pt x="1" y="61"/>
                    </a:lnTo>
                    <a:lnTo>
                      <a:pt x="4" y="69"/>
                    </a:lnTo>
                    <a:lnTo>
                      <a:pt x="9" y="77"/>
                    </a:lnTo>
                    <a:lnTo>
                      <a:pt x="15" y="85"/>
                    </a:lnTo>
                    <a:lnTo>
                      <a:pt x="23" y="91"/>
                    </a:lnTo>
                    <a:lnTo>
                      <a:pt x="31" y="97"/>
                    </a:lnTo>
                    <a:lnTo>
                      <a:pt x="40" y="100"/>
                    </a:lnTo>
                    <a:lnTo>
                      <a:pt x="49" y="101"/>
                    </a:lnTo>
                    <a:lnTo>
                      <a:pt x="59" y="100"/>
                    </a:lnTo>
                    <a:lnTo>
                      <a:pt x="69" y="97"/>
                    </a:lnTo>
                    <a:lnTo>
                      <a:pt x="77" y="91"/>
                    </a:lnTo>
                    <a:lnTo>
                      <a:pt x="84" y="85"/>
                    </a:lnTo>
                    <a:lnTo>
                      <a:pt x="91" y="77"/>
                    </a:lnTo>
                    <a:lnTo>
                      <a:pt x="96" y="69"/>
                    </a:lnTo>
                    <a:lnTo>
                      <a:pt x="99" y="61"/>
                    </a:lnTo>
                    <a:lnTo>
                      <a:pt x="99" y="49"/>
                    </a:lnTo>
                    <a:lnTo>
                      <a:pt x="99" y="41"/>
                    </a:lnTo>
                    <a:lnTo>
                      <a:pt x="96" y="31"/>
                    </a:lnTo>
                    <a:lnTo>
                      <a:pt x="91" y="23"/>
                    </a:lnTo>
                    <a:lnTo>
                      <a:pt x="84" y="16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640" name="Freeform 145"/>
              <p:cNvSpPr>
                <a:spLocks noChangeArrowheads="1"/>
              </p:cNvSpPr>
              <p:nvPr/>
            </p:nvSpPr>
            <p:spPr bwMode="auto">
              <a:xfrm>
                <a:off x="1079" y="154"/>
                <a:ext cx="50" cy="49"/>
              </a:xfrm>
              <a:custGeom>
                <a:avLst/>
                <a:gdLst/>
                <a:ahLst/>
                <a:cxnLst>
                  <a:cxn ang="0">
                    <a:pos x="85" y="15"/>
                  </a:cxn>
                  <a:cxn ang="0">
                    <a:pos x="85" y="15"/>
                  </a:cxn>
                  <a:cxn ang="0">
                    <a:pos x="78" y="9"/>
                  </a:cxn>
                  <a:cxn ang="0">
                    <a:pos x="70" y="4"/>
                  </a:cxn>
                  <a:cxn ang="0">
                    <a:pos x="60" y="1"/>
                  </a:cxn>
                  <a:cxn ang="0">
                    <a:pos x="50" y="0"/>
                  </a:cxn>
                  <a:cxn ang="0">
                    <a:pos x="50" y="0"/>
                  </a:cxn>
                  <a:cxn ang="0">
                    <a:pos x="40" y="1"/>
                  </a:cxn>
                  <a:cxn ang="0">
                    <a:pos x="32" y="4"/>
                  </a:cxn>
                  <a:cxn ang="0">
                    <a:pos x="24" y="9"/>
                  </a:cxn>
                  <a:cxn ang="0">
                    <a:pos x="16" y="15"/>
                  </a:cxn>
                  <a:cxn ang="0">
                    <a:pos x="16" y="15"/>
                  </a:cxn>
                  <a:cxn ang="0">
                    <a:pos x="10" y="22"/>
                  </a:cxn>
                  <a:cxn ang="0">
                    <a:pos x="5" y="31"/>
                  </a:cxn>
                  <a:cxn ang="0">
                    <a:pos x="2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2" y="60"/>
                  </a:cxn>
                  <a:cxn ang="0">
                    <a:pos x="5" y="69"/>
                  </a:cxn>
                  <a:cxn ang="0">
                    <a:pos x="10" y="78"/>
                  </a:cxn>
                  <a:cxn ang="0">
                    <a:pos x="16" y="85"/>
                  </a:cxn>
                  <a:cxn ang="0">
                    <a:pos x="16" y="85"/>
                  </a:cxn>
                  <a:cxn ang="0">
                    <a:pos x="24" y="92"/>
                  </a:cxn>
                  <a:cxn ang="0">
                    <a:pos x="32" y="96"/>
                  </a:cxn>
                  <a:cxn ang="0">
                    <a:pos x="40" y="99"/>
                  </a:cxn>
                  <a:cxn ang="0">
                    <a:pos x="50" y="100"/>
                  </a:cxn>
                  <a:cxn ang="0">
                    <a:pos x="50" y="100"/>
                  </a:cxn>
                  <a:cxn ang="0">
                    <a:pos x="60" y="99"/>
                  </a:cxn>
                  <a:cxn ang="0">
                    <a:pos x="70" y="96"/>
                  </a:cxn>
                  <a:cxn ang="0">
                    <a:pos x="78" y="92"/>
                  </a:cxn>
                  <a:cxn ang="0">
                    <a:pos x="85" y="85"/>
                  </a:cxn>
                  <a:cxn ang="0">
                    <a:pos x="85" y="85"/>
                  </a:cxn>
                  <a:cxn ang="0">
                    <a:pos x="92" y="78"/>
                  </a:cxn>
                  <a:cxn ang="0">
                    <a:pos x="97" y="69"/>
                  </a:cxn>
                  <a:cxn ang="0">
                    <a:pos x="100" y="60"/>
                  </a:cxn>
                  <a:cxn ang="0">
                    <a:pos x="102" y="49"/>
                  </a:cxn>
                  <a:cxn ang="0">
                    <a:pos x="102" y="49"/>
                  </a:cxn>
                  <a:cxn ang="0">
                    <a:pos x="100" y="40"/>
                  </a:cxn>
                  <a:cxn ang="0">
                    <a:pos x="97" y="31"/>
                  </a:cxn>
                  <a:cxn ang="0">
                    <a:pos x="92" y="22"/>
                  </a:cxn>
                  <a:cxn ang="0">
                    <a:pos x="85" y="15"/>
                  </a:cxn>
                  <a:cxn ang="0">
                    <a:pos x="85" y="15"/>
                  </a:cxn>
                </a:cxnLst>
                <a:rect l="0" t="0" r="r" b="b"/>
                <a:pathLst>
                  <a:path w="102" h="100">
                    <a:moveTo>
                      <a:pt x="85" y="15"/>
                    </a:moveTo>
                    <a:lnTo>
                      <a:pt x="85" y="15"/>
                    </a:lnTo>
                    <a:lnTo>
                      <a:pt x="78" y="9"/>
                    </a:lnTo>
                    <a:lnTo>
                      <a:pt x="70" y="4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2" y="4"/>
                    </a:lnTo>
                    <a:lnTo>
                      <a:pt x="24" y="9"/>
                    </a:lnTo>
                    <a:lnTo>
                      <a:pt x="16" y="15"/>
                    </a:lnTo>
                    <a:lnTo>
                      <a:pt x="10" y="22"/>
                    </a:lnTo>
                    <a:lnTo>
                      <a:pt x="5" y="31"/>
                    </a:lnTo>
                    <a:lnTo>
                      <a:pt x="2" y="40"/>
                    </a:lnTo>
                    <a:lnTo>
                      <a:pt x="0" y="49"/>
                    </a:lnTo>
                    <a:lnTo>
                      <a:pt x="2" y="60"/>
                    </a:lnTo>
                    <a:lnTo>
                      <a:pt x="5" y="69"/>
                    </a:lnTo>
                    <a:lnTo>
                      <a:pt x="10" y="78"/>
                    </a:lnTo>
                    <a:lnTo>
                      <a:pt x="16" y="85"/>
                    </a:lnTo>
                    <a:lnTo>
                      <a:pt x="24" y="92"/>
                    </a:lnTo>
                    <a:lnTo>
                      <a:pt x="32" y="96"/>
                    </a:lnTo>
                    <a:lnTo>
                      <a:pt x="40" y="99"/>
                    </a:lnTo>
                    <a:lnTo>
                      <a:pt x="50" y="100"/>
                    </a:lnTo>
                    <a:lnTo>
                      <a:pt x="60" y="99"/>
                    </a:lnTo>
                    <a:lnTo>
                      <a:pt x="70" y="96"/>
                    </a:lnTo>
                    <a:lnTo>
                      <a:pt x="78" y="92"/>
                    </a:lnTo>
                    <a:lnTo>
                      <a:pt x="85" y="85"/>
                    </a:lnTo>
                    <a:lnTo>
                      <a:pt x="92" y="78"/>
                    </a:lnTo>
                    <a:lnTo>
                      <a:pt x="97" y="69"/>
                    </a:lnTo>
                    <a:lnTo>
                      <a:pt x="100" y="60"/>
                    </a:lnTo>
                    <a:lnTo>
                      <a:pt x="102" y="49"/>
                    </a:lnTo>
                    <a:lnTo>
                      <a:pt x="100" y="40"/>
                    </a:lnTo>
                    <a:lnTo>
                      <a:pt x="97" y="31"/>
                    </a:lnTo>
                    <a:lnTo>
                      <a:pt x="92" y="22"/>
                    </a:lnTo>
                    <a:lnTo>
                      <a:pt x="85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641" name="Freeform 146"/>
              <p:cNvSpPr>
                <a:spLocks noChangeArrowheads="1"/>
              </p:cNvSpPr>
              <p:nvPr/>
            </p:nvSpPr>
            <p:spPr bwMode="auto">
              <a:xfrm>
                <a:off x="1079" y="461"/>
                <a:ext cx="50" cy="50"/>
              </a:xfrm>
              <a:custGeom>
                <a:avLst/>
                <a:gdLst/>
                <a:ahLst/>
                <a:cxnLst>
                  <a:cxn ang="0">
                    <a:pos x="85" y="15"/>
                  </a:cxn>
                  <a:cxn ang="0">
                    <a:pos x="85" y="15"/>
                  </a:cxn>
                  <a:cxn ang="0">
                    <a:pos x="78" y="9"/>
                  </a:cxn>
                  <a:cxn ang="0">
                    <a:pos x="70" y="5"/>
                  </a:cxn>
                  <a:cxn ang="0">
                    <a:pos x="60" y="1"/>
                  </a:cxn>
                  <a:cxn ang="0">
                    <a:pos x="50" y="0"/>
                  </a:cxn>
                  <a:cxn ang="0">
                    <a:pos x="50" y="0"/>
                  </a:cxn>
                  <a:cxn ang="0">
                    <a:pos x="40" y="1"/>
                  </a:cxn>
                  <a:cxn ang="0">
                    <a:pos x="32" y="5"/>
                  </a:cxn>
                  <a:cxn ang="0">
                    <a:pos x="24" y="9"/>
                  </a:cxn>
                  <a:cxn ang="0">
                    <a:pos x="16" y="15"/>
                  </a:cxn>
                  <a:cxn ang="0">
                    <a:pos x="16" y="15"/>
                  </a:cxn>
                  <a:cxn ang="0">
                    <a:pos x="10" y="23"/>
                  </a:cxn>
                  <a:cxn ang="0">
                    <a:pos x="5" y="32"/>
                  </a:cxn>
                  <a:cxn ang="0">
                    <a:pos x="2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2" y="60"/>
                  </a:cxn>
                  <a:cxn ang="0">
                    <a:pos x="5" y="69"/>
                  </a:cxn>
                  <a:cxn ang="0">
                    <a:pos x="10" y="77"/>
                  </a:cxn>
                  <a:cxn ang="0">
                    <a:pos x="16" y="84"/>
                  </a:cxn>
                  <a:cxn ang="0">
                    <a:pos x="16" y="84"/>
                  </a:cxn>
                  <a:cxn ang="0">
                    <a:pos x="24" y="91"/>
                  </a:cxn>
                  <a:cxn ang="0">
                    <a:pos x="32" y="96"/>
                  </a:cxn>
                  <a:cxn ang="0">
                    <a:pos x="40" y="100"/>
                  </a:cxn>
                  <a:cxn ang="0">
                    <a:pos x="50" y="100"/>
                  </a:cxn>
                  <a:cxn ang="0">
                    <a:pos x="50" y="100"/>
                  </a:cxn>
                  <a:cxn ang="0">
                    <a:pos x="60" y="100"/>
                  </a:cxn>
                  <a:cxn ang="0">
                    <a:pos x="70" y="96"/>
                  </a:cxn>
                  <a:cxn ang="0">
                    <a:pos x="78" y="91"/>
                  </a:cxn>
                  <a:cxn ang="0">
                    <a:pos x="85" y="84"/>
                  </a:cxn>
                  <a:cxn ang="0">
                    <a:pos x="85" y="84"/>
                  </a:cxn>
                  <a:cxn ang="0">
                    <a:pos x="92" y="77"/>
                  </a:cxn>
                  <a:cxn ang="0">
                    <a:pos x="97" y="69"/>
                  </a:cxn>
                  <a:cxn ang="0">
                    <a:pos x="100" y="60"/>
                  </a:cxn>
                  <a:cxn ang="0">
                    <a:pos x="102" y="49"/>
                  </a:cxn>
                  <a:cxn ang="0">
                    <a:pos x="102" y="49"/>
                  </a:cxn>
                  <a:cxn ang="0">
                    <a:pos x="100" y="40"/>
                  </a:cxn>
                  <a:cxn ang="0">
                    <a:pos x="97" y="32"/>
                  </a:cxn>
                  <a:cxn ang="0">
                    <a:pos x="92" y="23"/>
                  </a:cxn>
                  <a:cxn ang="0">
                    <a:pos x="85" y="15"/>
                  </a:cxn>
                  <a:cxn ang="0">
                    <a:pos x="85" y="15"/>
                  </a:cxn>
                </a:cxnLst>
                <a:rect l="0" t="0" r="r" b="b"/>
                <a:pathLst>
                  <a:path w="102" h="100">
                    <a:moveTo>
                      <a:pt x="85" y="15"/>
                    </a:moveTo>
                    <a:lnTo>
                      <a:pt x="85" y="15"/>
                    </a:lnTo>
                    <a:lnTo>
                      <a:pt x="78" y="9"/>
                    </a:lnTo>
                    <a:lnTo>
                      <a:pt x="70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2" y="5"/>
                    </a:lnTo>
                    <a:lnTo>
                      <a:pt x="24" y="9"/>
                    </a:lnTo>
                    <a:lnTo>
                      <a:pt x="16" y="15"/>
                    </a:lnTo>
                    <a:lnTo>
                      <a:pt x="10" y="23"/>
                    </a:lnTo>
                    <a:lnTo>
                      <a:pt x="5" y="32"/>
                    </a:lnTo>
                    <a:lnTo>
                      <a:pt x="2" y="40"/>
                    </a:lnTo>
                    <a:lnTo>
                      <a:pt x="0" y="49"/>
                    </a:lnTo>
                    <a:lnTo>
                      <a:pt x="2" y="60"/>
                    </a:lnTo>
                    <a:lnTo>
                      <a:pt x="5" y="69"/>
                    </a:lnTo>
                    <a:lnTo>
                      <a:pt x="10" y="77"/>
                    </a:lnTo>
                    <a:lnTo>
                      <a:pt x="16" y="84"/>
                    </a:lnTo>
                    <a:lnTo>
                      <a:pt x="24" y="91"/>
                    </a:lnTo>
                    <a:lnTo>
                      <a:pt x="32" y="96"/>
                    </a:lnTo>
                    <a:lnTo>
                      <a:pt x="40" y="100"/>
                    </a:lnTo>
                    <a:lnTo>
                      <a:pt x="50" y="100"/>
                    </a:lnTo>
                    <a:lnTo>
                      <a:pt x="60" y="100"/>
                    </a:lnTo>
                    <a:lnTo>
                      <a:pt x="70" y="96"/>
                    </a:lnTo>
                    <a:lnTo>
                      <a:pt x="78" y="91"/>
                    </a:lnTo>
                    <a:lnTo>
                      <a:pt x="85" y="84"/>
                    </a:lnTo>
                    <a:lnTo>
                      <a:pt x="92" y="77"/>
                    </a:lnTo>
                    <a:lnTo>
                      <a:pt x="97" y="69"/>
                    </a:lnTo>
                    <a:lnTo>
                      <a:pt x="100" y="60"/>
                    </a:lnTo>
                    <a:lnTo>
                      <a:pt x="102" y="49"/>
                    </a:lnTo>
                    <a:lnTo>
                      <a:pt x="100" y="40"/>
                    </a:lnTo>
                    <a:lnTo>
                      <a:pt x="97" y="32"/>
                    </a:lnTo>
                    <a:lnTo>
                      <a:pt x="92" y="23"/>
                    </a:lnTo>
                    <a:lnTo>
                      <a:pt x="85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642" name="Freeform 147"/>
              <p:cNvSpPr>
                <a:spLocks noChangeArrowheads="1"/>
              </p:cNvSpPr>
              <p:nvPr/>
            </p:nvSpPr>
            <p:spPr bwMode="auto">
              <a:xfrm>
                <a:off x="1156" y="77"/>
                <a:ext cx="50" cy="49"/>
              </a:xfrm>
              <a:custGeom>
                <a:avLst/>
                <a:gdLst/>
                <a:ahLst/>
                <a:cxnLst>
                  <a:cxn ang="0">
                    <a:pos x="85" y="15"/>
                  </a:cxn>
                  <a:cxn ang="0">
                    <a:pos x="85" y="15"/>
                  </a:cxn>
                  <a:cxn ang="0">
                    <a:pos x="78" y="8"/>
                  </a:cxn>
                  <a:cxn ang="0">
                    <a:pos x="70" y="4"/>
                  </a:cxn>
                  <a:cxn ang="0">
                    <a:pos x="62" y="1"/>
                  </a:cxn>
                  <a:cxn ang="0">
                    <a:pos x="50" y="0"/>
                  </a:cxn>
                  <a:cxn ang="0">
                    <a:pos x="50" y="0"/>
                  </a:cxn>
                  <a:cxn ang="0">
                    <a:pos x="42" y="1"/>
                  </a:cxn>
                  <a:cxn ang="0">
                    <a:pos x="32" y="4"/>
                  </a:cxn>
                  <a:cxn ang="0">
                    <a:pos x="24" y="8"/>
                  </a:cxn>
                  <a:cxn ang="0">
                    <a:pos x="17" y="15"/>
                  </a:cxn>
                  <a:cxn ang="0">
                    <a:pos x="17" y="15"/>
                  </a:cxn>
                  <a:cxn ang="0">
                    <a:pos x="10" y="22"/>
                  </a:cxn>
                  <a:cxn ang="0">
                    <a:pos x="5" y="31"/>
                  </a:cxn>
                  <a:cxn ang="0">
                    <a:pos x="2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2" y="60"/>
                  </a:cxn>
                  <a:cxn ang="0">
                    <a:pos x="5" y="69"/>
                  </a:cxn>
                  <a:cxn ang="0">
                    <a:pos x="10" y="78"/>
                  </a:cxn>
                  <a:cxn ang="0">
                    <a:pos x="17" y="85"/>
                  </a:cxn>
                  <a:cxn ang="0">
                    <a:pos x="17" y="85"/>
                  </a:cxn>
                  <a:cxn ang="0">
                    <a:pos x="24" y="92"/>
                  </a:cxn>
                  <a:cxn ang="0">
                    <a:pos x="32" y="96"/>
                  </a:cxn>
                  <a:cxn ang="0">
                    <a:pos x="42" y="99"/>
                  </a:cxn>
                  <a:cxn ang="0">
                    <a:pos x="50" y="100"/>
                  </a:cxn>
                  <a:cxn ang="0">
                    <a:pos x="50" y="100"/>
                  </a:cxn>
                  <a:cxn ang="0">
                    <a:pos x="62" y="99"/>
                  </a:cxn>
                  <a:cxn ang="0">
                    <a:pos x="70" y="96"/>
                  </a:cxn>
                  <a:cxn ang="0">
                    <a:pos x="78" y="92"/>
                  </a:cxn>
                  <a:cxn ang="0">
                    <a:pos x="85" y="85"/>
                  </a:cxn>
                  <a:cxn ang="0">
                    <a:pos x="85" y="85"/>
                  </a:cxn>
                  <a:cxn ang="0">
                    <a:pos x="92" y="78"/>
                  </a:cxn>
                  <a:cxn ang="0">
                    <a:pos x="97" y="69"/>
                  </a:cxn>
                  <a:cxn ang="0">
                    <a:pos x="100" y="60"/>
                  </a:cxn>
                  <a:cxn ang="0">
                    <a:pos x="102" y="49"/>
                  </a:cxn>
                  <a:cxn ang="0">
                    <a:pos x="102" y="49"/>
                  </a:cxn>
                  <a:cxn ang="0">
                    <a:pos x="100" y="40"/>
                  </a:cxn>
                  <a:cxn ang="0">
                    <a:pos x="97" y="31"/>
                  </a:cxn>
                  <a:cxn ang="0">
                    <a:pos x="92" y="22"/>
                  </a:cxn>
                  <a:cxn ang="0">
                    <a:pos x="85" y="15"/>
                  </a:cxn>
                  <a:cxn ang="0">
                    <a:pos x="85" y="15"/>
                  </a:cxn>
                </a:cxnLst>
                <a:rect l="0" t="0" r="r" b="b"/>
                <a:pathLst>
                  <a:path w="102" h="100">
                    <a:moveTo>
                      <a:pt x="85" y="15"/>
                    </a:moveTo>
                    <a:lnTo>
                      <a:pt x="85" y="15"/>
                    </a:lnTo>
                    <a:lnTo>
                      <a:pt x="78" y="8"/>
                    </a:lnTo>
                    <a:lnTo>
                      <a:pt x="70" y="4"/>
                    </a:lnTo>
                    <a:lnTo>
                      <a:pt x="62" y="1"/>
                    </a:lnTo>
                    <a:lnTo>
                      <a:pt x="50" y="0"/>
                    </a:lnTo>
                    <a:lnTo>
                      <a:pt x="42" y="1"/>
                    </a:lnTo>
                    <a:lnTo>
                      <a:pt x="32" y="4"/>
                    </a:lnTo>
                    <a:lnTo>
                      <a:pt x="24" y="8"/>
                    </a:lnTo>
                    <a:lnTo>
                      <a:pt x="17" y="15"/>
                    </a:lnTo>
                    <a:lnTo>
                      <a:pt x="10" y="22"/>
                    </a:lnTo>
                    <a:lnTo>
                      <a:pt x="5" y="31"/>
                    </a:lnTo>
                    <a:lnTo>
                      <a:pt x="2" y="40"/>
                    </a:lnTo>
                    <a:lnTo>
                      <a:pt x="0" y="49"/>
                    </a:lnTo>
                    <a:lnTo>
                      <a:pt x="2" y="60"/>
                    </a:lnTo>
                    <a:lnTo>
                      <a:pt x="5" y="69"/>
                    </a:lnTo>
                    <a:lnTo>
                      <a:pt x="10" y="78"/>
                    </a:lnTo>
                    <a:lnTo>
                      <a:pt x="17" y="85"/>
                    </a:lnTo>
                    <a:lnTo>
                      <a:pt x="24" y="92"/>
                    </a:lnTo>
                    <a:lnTo>
                      <a:pt x="32" y="96"/>
                    </a:lnTo>
                    <a:lnTo>
                      <a:pt x="42" y="99"/>
                    </a:lnTo>
                    <a:lnTo>
                      <a:pt x="50" y="100"/>
                    </a:lnTo>
                    <a:lnTo>
                      <a:pt x="62" y="99"/>
                    </a:lnTo>
                    <a:lnTo>
                      <a:pt x="70" y="96"/>
                    </a:lnTo>
                    <a:lnTo>
                      <a:pt x="78" y="92"/>
                    </a:lnTo>
                    <a:lnTo>
                      <a:pt x="85" y="85"/>
                    </a:lnTo>
                    <a:lnTo>
                      <a:pt x="92" y="78"/>
                    </a:lnTo>
                    <a:lnTo>
                      <a:pt x="97" y="69"/>
                    </a:lnTo>
                    <a:lnTo>
                      <a:pt x="100" y="60"/>
                    </a:lnTo>
                    <a:lnTo>
                      <a:pt x="102" y="49"/>
                    </a:lnTo>
                    <a:lnTo>
                      <a:pt x="100" y="40"/>
                    </a:lnTo>
                    <a:lnTo>
                      <a:pt x="97" y="31"/>
                    </a:lnTo>
                    <a:lnTo>
                      <a:pt x="92" y="22"/>
                    </a:lnTo>
                    <a:lnTo>
                      <a:pt x="85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643" name="Freeform 148"/>
              <p:cNvSpPr>
                <a:spLocks noChangeArrowheads="1"/>
              </p:cNvSpPr>
              <p:nvPr/>
            </p:nvSpPr>
            <p:spPr bwMode="auto">
              <a:xfrm>
                <a:off x="1156" y="154"/>
                <a:ext cx="50" cy="49"/>
              </a:xfrm>
              <a:custGeom>
                <a:avLst/>
                <a:gdLst/>
                <a:ahLst/>
                <a:cxnLst>
                  <a:cxn ang="0">
                    <a:pos x="85" y="15"/>
                  </a:cxn>
                  <a:cxn ang="0">
                    <a:pos x="85" y="15"/>
                  </a:cxn>
                  <a:cxn ang="0">
                    <a:pos x="78" y="9"/>
                  </a:cxn>
                  <a:cxn ang="0">
                    <a:pos x="70" y="4"/>
                  </a:cxn>
                  <a:cxn ang="0">
                    <a:pos x="62" y="1"/>
                  </a:cxn>
                  <a:cxn ang="0">
                    <a:pos x="50" y="0"/>
                  </a:cxn>
                  <a:cxn ang="0">
                    <a:pos x="50" y="0"/>
                  </a:cxn>
                  <a:cxn ang="0">
                    <a:pos x="42" y="1"/>
                  </a:cxn>
                  <a:cxn ang="0">
                    <a:pos x="32" y="4"/>
                  </a:cxn>
                  <a:cxn ang="0">
                    <a:pos x="24" y="9"/>
                  </a:cxn>
                  <a:cxn ang="0">
                    <a:pos x="17" y="15"/>
                  </a:cxn>
                  <a:cxn ang="0">
                    <a:pos x="17" y="15"/>
                  </a:cxn>
                  <a:cxn ang="0">
                    <a:pos x="10" y="22"/>
                  </a:cxn>
                  <a:cxn ang="0">
                    <a:pos x="5" y="31"/>
                  </a:cxn>
                  <a:cxn ang="0">
                    <a:pos x="2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2" y="60"/>
                  </a:cxn>
                  <a:cxn ang="0">
                    <a:pos x="5" y="69"/>
                  </a:cxn>
                  <a:cxn ang="0">
                    <a:pos x="10" y="78"/>
                  </a:cxn>
                  <a:cxn ang="0">
                    <a:pos x="17" y="85"/>
                  </a:cxn>
                  <a:cxn ang="0">
                    <a:pos x="17" y="85"/>
                  </a:cxn>
                  <a:cxn ang="0">
                    <a:pos x="24" y="92"/>
                  </a:cxn>
                  <a:cxn ang="0">
                    <a:pos x="32" y="96"/>
                  </a:cxn>
                  <a:cxn ang="0">
                    <a:pos x="42" y="99"/>
                  </a:cxn>
                  <a:cxn ang="0">
                    <a:pos x="50" y="100"/>
                  </a:cxn>
                  <a:cxn ang="0">
                    <a:pos x="50" y="100"/>
                  </a:cxn>
                  <a:cxn ang="0">
                    <a:pos x="62" y="99"/>
                  </a:cxn>
                  <a:cxn ang="0">
                    <a:pos x="70" y="96"/>
                  </a:cxn>
                  <a:cxn ang="0">
                    <a:pos x="78" y="92"/>
                  </a:cxn>
                  <a:cxn ang="0">
                    <a:pos x="85" y="85"/>
                  </a:cxn>
                  <a:cxn ang="0">
                    <a:pos x="85" y="85"/>
                  </a:cxn>
                  <a:cxn ang="0">
                    <a:pos x="92" y="78"/>
                  </a:cxn>
                  <a:cxn ang="0">
                    <a:pos x="97" y="69"/>
                  </a:cxn>
                  <a:cxn ang="0">
                    <a:pos x="100" y="60"/>
                  </a:cxn>
                  <a:cxn ang="0">
                    <a:pos x="102" y="49"/>
                  </a:cxn>
                  <a:cxn ang="0">
                    <a:pos x="102" y="49"/>
                  </a:cxn>
                  <a:cxn ang="0">
                    <a:pos x="100" y="40"/>
                  </a:cxn>
                  <a:cxn ang="0">
                    <a:pos x="97" y="31"/>
                  </a:cxn>
                  <a:cxn ang="0">
                    <a:pos x="92" y="22"/>
                  </a:cxn>
                  <a:cxn ang="0">
                    <a:pos x="85" y="15"/>
                  </a:cxn>
                  <a:cxn ang="0">
                    <a:pos x="85" y="15"/>
                  </a:cxn>
                </a:cxnLst>
                <a:rect l="0" t="0" r="r" b="b"/>
                <a:pathLst>
                  <a:path w="102" h="100">
                    <a:moveTo>
                      <a:pt x="85" y="15"/>
                    </a:moveTo>
                    <a:lnTo>
                      <a:pt x="85" y="15"/>
                    </a:lnTo>
                    <a:lnTo>
                      <a:pt x="78" y="9"/>
                    </a:lnTo>
                    <a:lnTo>
                      <a:pt x="70" y="4"/>
                    </a:lnTo>
                    <a:lnTo>
                      <a:pt x="62" y="1"/>
                    </a:lnTo>
                    <a:lnTo>
                      <a:pt x="50" y="0"/>
                    </a:lnTo>
                    <a:lnTo>
                      <a:pt x="42" y="1"/>
                    </a:lnTo>
                    <a:lnTo>
                      <a:pt x="32" y="4"/>
                    </a:lnTo>
                    <a:lnTo>
                      <a:pt x="24" y="9"/>
                    </a:lnTo>
                    <a:lnTo>
                      <a:pt x="17" y="15"/>
                    </a:lnTo>
                    <a:lnTo>
                      <a:pt x="10" y="22"/>
                    </a:lnTo>
                    <a:lnTo>
                      <a:pt x="5" y="31"/>
                    </a:lnTo>
                    <a:lnTo>
                      <a:pt x="2" y="40"/>
                    </a:lnTo>
                    <a:lnTo>
                      <a:pt x="0" y="49"/>
                    </a:lnTo>
                    <a:lnTo>
                      <a:pt x="2" y="60"/>
                    </a:lnTo>
                    <a:lnTo>
                      <a:pt x="5" y="69"/>
                    </a:lnTo>
                    <a:lnTo>
                      <a:pt x="10" y="78"/>
                    </a:lnTo>
                    <a:lnTo>
                      <a:pt x="17" y="85"/>
                    </a:lnTo>
                    <a:lnTo>
                      <a:pt x="24" y="92"/>
                    </a:lnTo>
                    <a:lnTo>
                      <a:pt x="32" y="96"/>
                    </a:lnTo>
                    <a:lnTo>
                      <a:pt x="42" y="99"/>
                    </a:lnTo>
                    <a:lnTo>
                      <a:pt x="50" y="100"/>
                    </a:lnTo>
                    <a:lnTo>
                      <a:pt x="62" y="99"/>
                    </a:lnTo>
                    <a:lnTo>
                      <a:pt x="70" y="96"/>
                    </a:lnTo>
                    <a:lnTo>
                      <a:pt x="78" y="92"/>
                    </a:lnTo>
                    <a:lnTo>
                      <a:pt x="85" y="85"/>
                    </a:lnTo>
                    <a:lnTo>
                      <a:pt x="92" y="78"/>
                    </a:lnTo>
                    <a:lnTo>
                      <a:pt x="97" y="69"/>
                    </a:lnTo>
                    <a:lnTo>
                      <a:pt x="100" y="60"/>
                    </a:lnTo>
                    <a:lnTo>
                      <a:pt x="102" y="49"/>
                    </a:lnTo>
                    <a:lnTo>
                      <a:pt x="100" y="40"/>
                    </a:lnTo>
                    <a:lnTo>
                      <a:pt x="97" y="31"/>
                    </a:lnTo>
                    <a:lnTo>
                      <a:pt x="92" y="22"/>
                    </a:lnTo>
                    <a:lnTo>
                      <a:pt x="85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644" name="Freeform 149"/>
              <p:cNvSpPr>
                <a:spLocks noChangeArrowheads="1"/>
              </p:cNvSpPr>
              <p:nvPr/>
            </p:nvSpPr>
            <p:spPr bwMode="auto">
              <a:xfrm>
                <a:off x="1156" y="461"/>
                <a:ext cx="50" cy="50"/>
              </a:xfrm>
              <a:custGeom>
                <a:avLst/>
                <a:gdLst/>
                <a:ahLst/>
                <a:cxnLst>
                  <a:cxn ang="0">
                    <a:pos x="85" y="15"/>
                  </a:cxn>
                  <a:cxn ang="0">
                    <a:pos x="85" y="15"/>
                  </a:cxn>
                  <a:cxn ang="0">
                    <a:pos x="78" y="9"/>
                  </a:cxn>
                  <a:cxn ang="0">
                    <a:pos x="70" y="5"/>
                  </a:cxn>
                  <a:cxn ang="0">
                    <a:pos x="62" y="1"/>
                  </a:cxn>
                  <a:cxn ang="0">
                    <a:pos x="50" y="0"/>
                  </a:cxn>
                  <a:cxn ang="0">
                    <a:pos x="50" y="0"/>
                  </a:cxn>
                  <a:cxn ang="0">
                    <a:pos x="42" y="1"/>
                  </a:cxn>
                  <a:cxn ang="0">
                    <a:pos x="32" y="5"/>
                  </a:cxn>
                  <a:cxn ang="0">
                    <a:pos x="24" y="9"/>
                  </a:cxn>
                  <a:cxn ang="0">
                    <a:pos x="17" y="15"/>
                  </a:cxn>
                  <a:cxn ang="0">
                    <a:pos x="17" y="15"/>
                  </a:cxn>
                  <a:cxn ang="0">
                    <a:pos x="10" y="23"/>
                  </a:cxn>
                  <a:cxn ang="0">
                    <a:pos x="5" y="32"/>
                  </a:cxn>
                  <a:cxn ang="0">
                    <a:pos x="2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2" y="60"/>
                  </a:cxn>
                  <a:cxn ang="0">
                    <a:pos x="5" y="69"/>
                  </a:cxn>
                  <a:cxn ang="0">
                    <a:pos x="10" y="77"/>
                  </a:cxn>
                  <a:cxn ang="0">
                    <a:pos x="17" y="84"/>
                  </a:cxn>
                  <a:cxn ang="0">
                    <a:pos x="17" y="84"/>
                  </a:cxn>
                  <a:cxn ang="0">
                    <a:pos x="24" y="91"/>
                  </a:cxn>
                  <a:cxn ang="0">
                    <a:pos x="32" y="96"/>
                  </a:cxn>
                  <a:cxn ang="0">
                    <a:pos x="42" y="100"/>
                  </a:cxn>
                  <a:cxn ang="0">
                    <a:pos x="50" y="100"/>
                  </a:cxn>
                  <a:cxn ang="0">
                    <a:pos x="50" y="100"/>
                  </a:cxn>
                  <a:cxn ang="0">
                    <a:pos x="62" y="100"/>
                  </a:cxn>
                  <a:cxn ang="0">
                    <a:pos x="70" y="96"/>
                  </a:cxn>
                  <a:cxn ang="0">
                    <a:pos x="78" y="91"/>
                  </a:cxn>
                  <a:cxn ang="0">
                    <a:pos x="85" y="84"/>
                  </a:cxn>
                  <a:cxn ang="0">
                    <a:pos x="85" y="84"/>
                  </a:cxn>
                  <a:cxn ang="0">
                    <a:pos x="92" y="77"/>
                  </a:cxn>
                  <a:cxn ang="0">
                    <a:pos x="97" y="69"/>
                  </a:cxn>
                  <a:cxn ang="0">
                    <a:pos x="100" y="60"/>
                  </a:cxn>
                  <a:cxn ang="0">
                    <a:pos x="102" y="49"/>
                  </a:cxn>
                  <a:cxn ang="0">
                    <a:pos x="102" y="49"/>
                  </a:cxn>
                  <a:cxn ang="0">
                    <a:pos x="100" y="40"/>
                  </a:cxn>
                  <a:cxn ang="0">
                    <a:pos x="97" y="32"/>
                  </a:cxn>
                  <a:cxn ang="0">
                    <a:pos x="92" y="23"/>
                  </a:cxn>
                  <a:cxn ang="0">
                    <a:pos x="85" y="15"/>
                  </a:cxn>
                  <a:cxn ang="0">
                    <a:pos x="85" y="15"/>
                  </a:cxn>
                </a:cxnLst>
                <a:rect l="0" t="0" r="r" b="b"/>
                <a:pathLst>
                  <a:path w="102" h="100">
                    <a:moveTo>
                      <a:pt x="85" y="15"/>
                    </a:moveTo>
                    <a:lnTo>
                      <a:pt x="85" y="15"/>
                    </a:lnTo>
                    <a:lnTo>
                      <a:pt x="78" y="9"/>
                    </a:lnTo>
                    <a:lnTo>
                      <a:pt x="70" y="5"/>
                    </a:lnTo>
                    <a:lnTo>
                      <a:pt x="62" y="1"/>
                    </a:lnTo>
                    <a:lnTo>
                      <a:pt x="50" y="0"/>
                    </a:lnTo>
                    <a:lnTo>
                      <a:pt x="42" y="1"/>
                    </a:lnTo>
                    <a:lnTo>
                      <a:pt x="32" y="5"/>
                    </a:lnTo>
                    <a:lnTo>
                      <a:pt x="24" y="9"/>
                    </a:lnTo>
                    <a:lnTo>
                      <a:pt x="17" y="15"/>
                    </a:lnTo>
                    <a:lnTo>
                      <a:pt x="10" y="23"/>
                    </a:lnTo>
                    <a:lnTo>
                      <a:pt x="5" y="32"/>
                    </a:lnTo>
                    <a:lnTo>
                      <a:pt x="2" y="40"/>
                    </a:lnTo>
                    <a:lnTo>
                      <a:pt x="0" y="49"/>
                    </a:lnTo>
                    <a:lnTo>
                      <a:pt x="2" y="60"/>
                    </a:lnTo>
                    <a:lnTo>
                      <a:pt x="5" y="69"/>
                    </a:lnTo>
                    <a:lnTo>
                      <a:pt x="10" y="77"/>
                    </a:lnTo>
                    <a:lnTo>
                      <a:pt x="17" y="84"/>
                    </a:lnTo>
                    <a:lnTo>
                      <a:pt x="24" y="91"/>
                    </a:lnTo>
                    <a:lnTo>
                      <a:pt x="32" y="96"/>
                    </a:lnTo>
                    <a:lnTo>
                      <a:pt x="42" y="100"/>
                    </a:lnTo>
                    <a:lnTo>
                      <a:pt x="50" y="100"/>
                    </a:lnTo>
                    <a:lnTo>
                      <a:pt x="62" y="100"/>
                    </a:lnTo>
                    <a:lnTo>
                      <a:pt x="70" y="96"/>
                    </a:lnTo>
                    <a:lnTo>
                      <a:pt x="78" y="91"/>
                    </a:lnTo>
                    <a:lnTo>
                      <a:pt x="85" y="84"/>
                    </a:lnTo>
                    <a:lnTo>
                      <a:pt x="92" y="77"/>
                    </a:lnTo>
                    <a:lnTo>
                      <a:pt x="97" y="69"/>
                    </a:lnTo>
                    <a:lnTo>
                      <a:pt x="100" y="60"/>
                    </a:lnTo>
                    <a:lnTo>
                      <a:pt x="102" y="49"/>
                    </a:lnTo>
                    <a:lnTo>
                      <a:pt x="100" y="40"/>
                    </a:lnTo>
                    <a:lnTo>
                      <a:pt x="97" y="32"/>
                    </a:lnTo>
                    <a:lnTo>
                      <a:pt x="92" y="23"/>
                    </a:lnTo>
                    <a:lnTo>
                      <a:pt x="85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645" name="Freeform 150"/>
              <p:cNvSpPr>
                <a:spLocks noChangeArrowheads="1"/>
              </p:cNvSpPr>
              <p:nvPr/>
            </p:nvSpPr>
            <p:spPr bwMode="auto">
              <a:xfrm>
                <a:off x="1156" y="538"/>
                <a:ext cx="50" cy="51"/>
              </a:xfrm>
              <a:custGeom>
                <a:avLst/>
                <a:gdLst/>
                <a:ahLst/>
                <a:cxnLst>
                  <a:cxn ang="0">
                    <a:pos x="85" y="15"/>
                  </a:cxn>
                  <a:cxn ang="0">
                    <a:pos x="85" y="15"/>
                  </a:cxn>
                  <a:cxn ang="0">
                    <a:pos x="78" y="9"/>
                  </a:cxn>
                  <a:cxn ang="0">
                    <a:pos x="70" y="4"/>
                  </a:cxn>
                  <a:cxn ang="0">
                    <a:pos x="62" y="1"/>
                  </a:cxn>
                  <a:cxn ang="0">
                    <a:pos x="50" y="0"/>
                  </a:cxn>
                  <a:cxn ang="0">
                    <a:pos x="50" y="0"/>
                  </a:cxn>
                  <a:cxn ang="0">
                    <a:pos x="42" y="1"/>
                  </a:cxn>
                  <a:cxn ang="0">
                    <a:pos x="32" y="4"/>
                  </a:cxn>
                  <a:cxn ang="0">
                    <a:pos x="24" y="9"/>
                  </a:cxn>
                  <a:cxn ang="0">
                    <a:pos x="17" y="15"/>
                  </a:cxn>
                  <a:cxn ang="0">
                    <a:pos x="17" y="15"/>
                  </a:cxn>
                  <a:cxn ang="0">
                    <a:pos x="10" y="23"/>
                  </a:cxn>
                  <a:cxn ang="0">
                    <a:pos x="5" y="31"/>
                  </a:cxn>
                  <a:cxn ang="0">
                    <a:pos x="2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2" y="60"/>
                  </a:cxn>
                  <a:cxn ang="0">
                    <a:pos x="5" y="69"/>
                  </a:cxn>
                  <a:cxn ang="0">
                    <a:pos x="10" y="77"/>
                  </a:cxn>
                  <a:cxn ang="0">
                    <a:pos x="17" y="84"/>
                  </a:cxn>
                  <a:cxn ang="0">
                    <a:pos x="17" y="84"/>
                  </a:cxn>
                  <a:cxn ang="0">
                    <a:pos x="24" y="91"/>
                  </a:cxn>
                  <a:cxn ang="0">
                    <a:pos x="32" y="96"/>
                  </a:cxn>
                  <a:cxn ang="0">
                    <a:pos x="42" y="100"/>
                  </a:cxn>
                  <a:cxn ang="0">
                    <a:pos x="50" y="101"/>
                  </a:cxn>
                  <a:cxn ang="0">
                    <a:pos x="50" y="101"/>
                  </a:cxn>
                  <a:cxn ang="0">
                    <a:pos x="62" y="100"/>
                  </a:cxn>
                  <a:cxn ang="0">
                    <a:pos x="70" y="96"/>
                  </a:cxn>
                  <a:cxn ang="0">
                    <a:pos x="78" y="91"/>
                  </a:cxn>
                  <a:cxn ang="0">
                    <a:pos x="85" y="84"/>
                  </a:cxn>
                  <a:cxn ang="0">
                    <a:pos x="85" y="84"/>
                  </a:cxn>
                  <a:cxn ang="0">
                    <a:pos x="92" y="77"/>
                  </a:cxn>
                  <a:cxn ang="0">
                    <a:pos x="97" y="69"/>
                  </a:cxn>
                  <a:cxn ang="0">
                    <a:pos x="100" y="60"/>
                  </a:cxn>
                  <a:cxn ang="0">
                    <a:pos x="102" y="49"/>
                  </a:cxn>
                  <a:cxn ang="0">
                    <a:pos x="102" y="49"/>
                  </a:cxn>
                  <a:cxn ang="0">
                    <a:pos x="100" y="40"/>
                  </a:cxn>
                  <a:cxn ang="0">
                    <a:pos x="97" y="31"/>
                  </a:cxn>
                  <a:cxn ang="0">
                    <a:pos x="92" y="23"/>
                  </a:cxn>
                  <a:cxn ang="0">
                    <a:pos x="85" y="15"/>
                  </a:cxn>
                  <a:cxn ang="0">
                    <a:pos x="85" y="15"/>
                  </a:cxn>
                </a:cxnLst>
                <a:rect l="0" t="0" r="r" b="b"/>
                <a:pathLst>
                  <a:path w="102" h="101">
                    <a:moveTo>
                      <a:pt x="85" y="15"/>
                    </a:moveTo>
                    <a:lnTo>
                      <a:pt x="85" y="15"/>
                    </a:lnTo>
                    <a:lnTo>
                      <a:pt x="78" y="9"/>
                    </a:lnTo>
                    <a:lnTo>
                      <a:pt x="70" y="4"/>
                    </a:lnTo>
                    <a:lnTo>
                      <a:pt x="62" y="1"/>
                    </a:lnTo>
                    <a:lnTo>
                      <a:pt x="50" y="0"/>
                    </a:lnTo>
                    <a:lnTo>
                      <a:pt x="42" y="1"/>
                    </a:lnTo>
                    <a:lnTo>
                      <a:pt x="32" y="4"/>
                    </a:lnTo>
                    <a:lnTo>
                      <a:pt x="24" y="9"/>
                    </a:lnTo>
                    <a:lnTo>
                      <a:pt x="17" y="15"/>
                    </a:lnTo>
                    <a:lnTo>
                      <a:pt x="10" y="23"/>
                    </a:lnTo>
                    <a:lnTo>
                      <a:pt x="5" y="31"/>
                    </a:lnTo>
                    <a:lnTo>
                      <a:pt x="2" y="40"/>
                    </a:lnTo>
                    <a:lnTo>
                      <a:pt x="0" y="49"/>
                    </a:lnTo>
                    <a:lnTo>
                      <a:pt x="2" y="60"/>
                    </a:lnTo>
                    <a:lnTo>
                      <a:pt x="5" y="69"/>
                    </a:lnTo>
                    <a:lnTo>
                      <a:pt x="10" y="77"/>
                    </a:lnTo>
                    <a:lnTo>
                      <a:pt x="17" y="84"/>
                    </a:lnTo>
                    <a:lnTo>
                      <a:pt x="24" y="91"/>
                    </a:lnTo>
                    <a:lnTo>
                      <a:pt x="32" y="96"/>
                    </a:lnTo>
                    <a:lnTo>
                      <a:pt x="42" y="100"/>
                    </a:lnTo>
                    <a:lnTo>
                      <a:pt x="50" y="101"/>
                    </a:lnTo>
                    <a:lnTo>
                      <a:pt x="62" y="100"/>
                    </a:lnTo>
                    <a:lnTo>
                      <a:pt x="70" y="96"/>
                    </a:lnTo>
                    <a:lnTo>
                      <a:pt x="78" y="91"/>
                    </a:lnTo>
                    <a:lnTo>
                      <a:pt x="85" y="84"/>
                    </a:lnTo>
                    <a:lnTo>
                      <a:pt x="92" y="77"/>
                    </a:lnTo>
                    <a:lnTo>
                      <a:pt x="97" y="69"/>
                    </a:lnTo>
                    <a:lnTo>
                      <a:pt x="100" y="60"/>
                    </a:lnTo>
                    <a:lnTo>
                      <a:pt x="102" y="49"/>
                    </a:lnTo>
                    <a:lnTo>
                      <a:pt x="100" y="40"/>
                    </a:lnTo>
                    <a:lnTo>
                      <a:pt x="97" y="31"/>
                    </a:lnTo>
                    <a:lnTo>
                      <a:pt x="92" y="23"/>
                    </a:lnTo>
                    <a:lnTo>
                      <a:pt x="85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646" name="Freeform 151"/>
              <p:cNvSpPr>
                <a:spLocks noChangeArrowheads="1"/>
              </p:cNvSpPr>
              <p:nvPr/>
            </p:nvSpPr>
            <p:spPr bwMode="auto">
              <a:xfrm>
                <a:off x="1233" y="0"/>
                <a:ext cx="50" cy="50"/>
              </a:xfrm>
              <a:custGeom>
                <a:avLst/>
                <a:gdLst/>
                <a:ahLst/>
                <a:cxnLst>
                  <a:cxn ang="0">
                    <a:pos x="86" y="15"/>
                  </a:cxn>
                  <a:cxn ang="0">
                    <a:pos x="86" y="15"/>
                  </a:cxn>
                  <a:cxn ang="0">
                    <a:pos x="78" y="8"/>
                  </a:cxn>
                  <a:cxn ang="0">
                    <a:pos x="70" y="4"/>
                  </a:cxn>
                  <a:cxn ang="0">
                    <a:pos x="62" y="1"/>
                  </a:cxn>
                  <a:cxn ang="0">
                    <a:pos x="50" y="0"/>
                  </a:cxn>
                  <a:cxn ang="0">
                    <a:pos x="50" y="0"/>
                  </a:cxn>
                  <a:cxn ang="0">
                    <a:pos x="42" y="1"/>
                  </a:cxn>
                  <a:cxn ang="0">
                    <a:pos x="32" y="4"/>
                  </a:cxn>
                  <a:cxn ang="0">
                    <a:pos x="24" y="8"/>
                  </a:cxn>
                  <a:cxn ang="0">
                    <a:pos x="17" y="15"/>
                  </a:cxn>
                  <a:cxn ang="0">
                    <a:pos x="17" y="15"/>
                  </a:cxn>
                  <a:cxn ang="0">
                    <a:pos x="10" y="22"/>
                  </a:cxn>
                  <a:cxn ang="0">
                    <a:pos x="5" y="31"/>
                  </a:cxn>
                  <a:cxn ang="0">
                    <a:pos x="2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2" y="60"/>
                  </a:cxn>
                  <a:cxn ang="0">
                    <a:pos x="5" y="69"/>
                  </a:cxn>
                  <a:cxn ang="0">
                    <a:pos x="10" y="78"/>
                  </a:cxn>
                  <a:cxn ang="0">
                    <a:pos x="17" y="85"/>
                  </a:cxn>
                  <a:cxn ang="0">
                    <a:pos x="17" y="85"/>
                  </a:cxn>
                  <a:cxn ang="0">
                    <a:pos x="24" y="92"/>
                  </a:cxn>
                  <a:cxn ang="0">
                    <a:pos x="32" y="96"/>
                  </a:cxn>
                  <a:cxn ang="0">
                    <a:pos x="42" y="99"/>
                  </a:cxn>
                  <a:cxn ang="0">
                    <a:pos x="50" y="100"/>
                  </a:cxn>
                  <a:cxn ang="0">
                    <a:pos x="50" y="100"/>
                  </a:cxn>
                  <a:cxn ang="0">
                    <a:pos x="62" y="99"/>
                  </a:cxn>
                  <a:cxn ang="0">
                    <a:pos x="70" y="96"/>
                  </a:cxn>
                  <a:cxn ang="0">
                    <a:pos x="78" y="92"/>
                  </a:cxn>
                  <a:cxn ang="0">
                    <a:pos x="86" y="85"/>
                  </a:cxn>
                  <a:cxn ang="0">
                    <a:pos x="86" y="85"/>
                  </a:cxn>
                  <a:cxn ang="0">
                    <a:pos x="93" y="78"/>
                  </a:cxn>
                  <a:cxn ang="0">
                    <a:pos x="98" y="69"/>
                  </a:cxn>
                  <a:cxn ang="0">
                    <a:pos x="100" y="60"/>
                  </a:cxn>
                  <a:cxn ang="0">
                    <a:pos x="101" y="49"/>
                  </a:cxn>
                  <a:cxn ang="0">
                    <a:pos x="101" y="49"/>
                  </a:cxn>
                  <a:cxn ang="0">
                    <a:pos x="100" y="40"/>
                  </a:cxn>
                  <a:cxn ang="0">
                    <a:pos x="98" y="31"/>
                  </a:cxn>
                  <a:cxn ang="0">
                    <a:pos x="93" y="22"/>
                  </a:cxn>
                  <a:cxn ang="0">
                    <a:pos x="86" y="15"/>
                  </a:cxn>
                  <a:cxn ang="0">
                    <a:pos x="86" y="15"/>
                  </a:cxn>
                </a:cxnLst>
                <a:rect l="0" t="0" r="r" b="b"/>
                <a:pathLst>
                  <a:path w="101" h="100">
                    <a:moveTo>
                      <a:pt x="86" y="15"/>
                    </a:moveTo>
                    <a:lnTo>
                      <a:pt x="86" y="15"/>
                    </a:lnTo>
                    <a:lnTo>
                      <a:pt x="78" y="8"/>
                    </a:lnTo>
                    <a:lnTo>
                      <a:pt x="70" y="4"/>
                    </a:lnTo>
                    <a:lnTo>
                      <a:pt x="62" y="1"/>
                    </a:lnTo>
                    <a:lnTo>
                      <a:pt x="50" y="0"/>
                    </a:lnTo>
                    <a:lnTo>
                      <a:pt x="42" y="1"/>
                    </a:lnTo>
                    <a:lnTo>
                      <a:pt x="32" y="4"/>
                    </a:lnTo>
                    <a:lnTo>
                      <a:pt x="24" y="8"/>
                    </a:lnTo>
                    <a:lnTo>
                      <a:pt x="17" y="15"/>
                    </a:lnTo>
                    <a:lnTo>
                      <a:pt x="10" y="22"/>
                    </a:lnTo>
                    <a:lnTo>
                      <a:pt x="5" y="31"/>
                    </a:lnTo>
                    <a:lnTo>
                      <a:pt x="2" y="40"/>
                    </a:lnTo>
                    <a:lnTo>
                      <a:pt x="0" y="49"/>
                    </a:lnTo>
                    <a:lnTo>
                      <a:pt x="2" y="60"/>
                    </a:lnTo>
                    <a:lnTo>
                      <a:pt x="5" y="69"/>
                    </a:lnTo>
                    <a:lnTo>
                      <a:pt x="10" y="78"/>
                    </a:lnTo>
                    <a:lnTo>
                      <a:pt x="17" y="85"/>
                    </a:lnTo>
                    <a:lnTo>
                      <a:pt x="24" y="92"/>
                    </a:lnTo>
                    <a:lnTo>
                      <a:pt x="32" y="96"/>
                    </a:lnTo>
                    <a:lnTo>
                      <a:pt x="42" y="99"/>
                    </a:lnTo>
                    <a:lnTo>
                      <a:pt x="50" y="100"/>
                    </a:lnTo>
                    <a:lnTo>
                      <a:pt x="62" y="99"/>
                    </a:lnTo>
                    <a:lnTo>
                      <a:pt x="70" y="96"/>
                    </a:lnTo>
                    <a:lnTo>
                      <a:pt x="78" y="92"/>
                    </a:lnTo>
                    <a:lnTo>
                      <a:pt x="86" y="85"/>
                    </a:lnTo>
                    <a:lnTo>
                      <a:pt x="93" y="78"/>
                    </a:lnTo>
                    <a:lnTo>
                      <a:pt x="98" y="69"/>
                    </a:lnTo>
                    <a:lnTo>
                      <a:pt x="100" y="60"/>
                    </a:lnTo>
                    <a:lnTo>
                      <a:pt x="101" y="49"/>
                    </a:lnTo>
                    <a:lnTo>
                      <a:pt x="100" y="40"/>
                    </a:lnTo>
                    <a:lnTo>
                      <a:pt x="98" y="31"/>
                    </a:lnTo>
                    <a:lnTo>
                      <a:pt x="93" y="22"/>
                    </a:lnTo>
                    <a:lnTo>
                      <a:pt x="86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647" name="Freeform 152"/>
              <p:cNvSpPr>
                <a:spLocks noChangeArrowheads="1"/>
              </p:cNvSpPr>
              <p:nvPr/>
            </p:nvSpPr>
            <p:spPr bwMode="auto">
              <a:xfrm>
                <a:off x="1233" y="154"/>
                <a:ext cx="50" cy="49"/>
              </a:xfrm>
              <a:custGeom>
                <a:avLst/>
                <a:gdLst/>
                <a:ahLst/>
                <a:cxnLst>
                  <a:cxn ang="0">
                    <a:pos x="86" y="15"/>
                  </a:cxn>
                  <a:cxn ang="0">
                    <a:pos x="86" y="15"/>
                  </a:cxn>
                  <a:cxn ang="0">
                    <a:pos x="78" y="9"/>
                  </a:cxn>
                  <a:cxn ang="0">
                    <a:pos x="70" y="4"/>
                  </a:cxn>
                  <a:cxn ang="0">
                    <a:pos x="62" y="1"/>
                  </a:cxn>
                  <a:cxn ang="0">
                    <a:pos x="50" y="0"/>
                  </a:cxn>
                  <a:cxn ang="0">
                    <a:pos x="50" y="0"/>
                  </a:cxn>
                  <a:cxn ang="0">
                    <a:pos x="42" y="1"/>
                  </a:cxn>
                  <a:cxn ang="0">
                    <a:pos x="32" y="4"/>
                  </a:cxn>
                  <a:cxn ang="0">
                    <a:pos x="24" y="9"/>
                  </a:cxn>
                  <a:cxn ang="0">
                    <a:pos x="17" y="15"/>
                  </a:cxn>
                  <a:cxn ang="0">
                    <a:pos x="17" y="15"/>
                  </a:cxn>
                  <a:cxn ang="0">
                    <a:pos x="10" y="22"/>
                  </a:cxn>
                  <a:cxn ang="0">
                    <a:pos x="5" y="31"/>
                  </a:cxn>
                  <a:cxn ang="0">
                    <a:pos x="2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2" y="60"/>
                  </a:cxn>
                  <a:cxn ang="0">
                    <a:pos x="5" y="69"/>
                  </a:cxn>
                  <a:cxn ang="0">
                    <a:pos x="10" y="78"/>
                  </a:cxn>
                  <a:cxn ang="0">
                    <a:pos x="17" y="85"/>
                  </a:cxn>
                  <a:cxn ang="0">
                    <a:pos x="17" y="85"/>
                  </a:cxn>
                  <a:cxn ang="0">
                    <a:pos x="24" y="92"/>
                  </a:cxn>
                  <a:cxn ang="0">
                    <a:pos x="32" y="96"/>
                  </a:cxn>
                  <a:cxn ang="0">
                    <a:pos x="42" y="99"/>
                  </a:cxn>
                  <a:cxn ang="0">
                    <a:pos x="50" y="100"/>
                  </a:cxn>
                  <a:cxn ang="0">
                    <a:pos x="50" y="100"/>
                  </a:cxn>
                  <a:cxn ang="0">
                    <a:pos x="62" y="99"/>
                  </a:cxn>
                  <a:cxn ang="0">
                    <a:pos x="70" y="96"/>
                  </a:cxn>
                  <a:cxn ang="0">
                    <a:pos x="78" y="92"/>
                  </a:cxn>
                  <a:cxn ang="0">
                    <a:pos x="86" y="85"/>
                  </a:cxn>
                  <a:cxn ang="0">
                    <a:pos x="86" y="85"/>
                  </a:cxn>
                  <a:cxn ang="0">
                    <a:pos x="93" y="78"/>
                  </a:cxn>
                  <a:cxn ang="0">
                    <a:pos x="98" y="69"/>
                  </a:cxn>
                  <a:cxn ang="0">
                    <a:pos x="100" y="60"/>
                  </a:cxn>
                  <a:cxn ang="0">
                    <a:pos x="101" y="49"/>
                  </a:cxn>
                  <a:cxn ang="0">
                    <a:pos x="101" y="49"/>
                  </a:cxn>
                  <a:cxn ang="0">
                    <a:pos x="100" y="40"/>
                  </a:cxn>
                  <a:cxn ang="0">
                    <a:pos x="98" y="31"/>
                  </a:cxn>
                  <a:cxn ang="0">
                    <a:pos x="93" y="22"/>
                  </a:cxn>
                  <a:cxn ang="0">
                    <a:pos x="86" y="15"/>
                  </a:cxn>
                  <a:cxn ang="0">
                    <a:pos x="86" y="15"/>
                  </a:cxn>
                </a:cxnLst>
                <a:rect l="0" t="0" r="r" b="b"/>
                <a:pathLst>
                  <a:path w="101" h="100">
                    <a:moveTo>
                      <a:pt x="86" y="15"/>
                    </a:moveTo>
                    <a:lnTo>
                      <a:pt x="86" y="15"/>
                    </a:lnTo>
                    <a:lnTo>
                      <a:pt x="78" y="9"/>
                    </a:lnTo>
                    <a:lnTo>
                      <a:pt x="70" y="4"/>
                    </a:lnTo>
                    <a:lnTo>
                      <a:pt x="62" y="1"/>
                    </a:lnTo>
                    <a:lnTo>
                      <a:pt x="50" y="0"/>
                    </a:lnTo>
                    <a:lnTo>
                      <a:pt x="42" y="1"/>
                    </a:lnTo>
                    <a:lnTo>
                      <a:pt x="32" y="4"/>
                    </a:lnTo>
                    <a:lnTo>
                      <a:pt x="24" y="9"/>
                    </a:lnTo>
                    <a:lnTo>
                      <a:pt x="17" y="15"/>
                    </a:lnTo>
                    <a:lnTo>
                      <a:pt x="10" y="22"/>
                    </a:lnTo>
                    <a:lnTo>
                      <a:pt x="5" y="31"/>
                    </a:lnTo>
                    <a:lnTo>
                      <a:pt x="2" y="40"/>
                    </a:lnTo>
                    <a:lnTo>
                      <a:pt x="0" y="49"/>
                    </a:lnTo>
                    <a:lnTo>
                      <a:pt x="2" y="60"/>
                    </a:lnTo>
                    <a:lnTo>
                      <a:pt x="5" y="69"/>
                    </a:lnTo>
                    <a:lnTo>
                      <a:pt x="10" y="78"/>
                    </a:lnTo>
                    <a:lnTo>
                      <a:pt x="17" y="85"/>
                    </a:lnTo>
                    <a:lnTo>
                      <a:pt x="24" y="92"/>
                    </a:lnTo>
                    <a:lnTo>
                      <a:pt x="32" y="96"/>
                    </a:lnTo>
                    <a:lnTo>
                      <a:pt x="42" y="99"/>
                    </a:lnTo>
                    <a:lnTo>
                      <a:pt x="50" y="100"/>
                    </a:lnTo>
                    <a:lnTo>
                      <a:pt x="62" y="99"/>
                    </a:lnTo>
                    <a:lnTo>
                      <a:pt x="70" y="96"/>
                    </a:lnTo>
                    <a:lnTo>
                      <a:pt x="78" y="92"/>
                    </a:lnTo>
                    <a:lnTo>
                      <a:pt x="86" y="85"/>
                    </a:lnTo>
                    <a:lnTo>
                      <a:pt x="93" y="78"/>
                    </a:lnTo>
                    <a:lnTo>
                      <a:pt x="98" y="69"/>
                    </a:lnTo>
                    <a:lnTo>
                      <a:pt x="100" y="60"/>
                    </a:lnTo>
                    <a:lnTo>
                      <a:pt x="101" y="49"/>
                    </a:lnTo>
                    <a:lnTo>
                      <a:pt x="100" y="40"/>
                    </a:lnTo>
                    <a:lnTo>
                      <a:pt x="98" y="31"/>
                    </a:lnTo>
                    <a:lnTo>
                      <a:pt x="93" y="22"/>
                    </a:lnTo>
                    <a:lnTo>
                      <a:pt x="86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648" name="Freeform 153"/>
              <p:cNvSpPr>
                <a:spLocks noChangeArrowheads="1"/>
              </p:cNvSpPr>
              <p:nvPr/>
            </p:nvSpPr>
            <p:spPr bwMode="auto">
              <a:xfrm>
                <a:off x="1233" y="538"/>
                <a:ext cx="50" cy="51"/>
              </a:xfrm>
              <a:custGeom>
                <a:avLst/>
                <a:gdLst/>
                <a:ahLst/>
                <a:cxnLst>
                  <a:cxn ang="0">
                    <a:pos x="86" y="15"/>
                  </a:cxn>
                  <a:cxn ang="0">
                    <a:pos x="86" y="15"/>
                  </a:cxn>
                  <a:cxn ang="0">
                    <a:pos x="78" y="9"/>
                  </a:cxn>
                  <a:cxn ang="0">
                    <a:pos x="70" y="4"/>
                  </a:cxn>
                  <a:cxn ang="0">
                    <a:pos x="62" y="1"/>
                  </a:cxn>
                  <a:cxn ang="0">
                    <a:pos x="50" y="0"/>
                  </a:cxn>
                  <a:cxn ang="0">
                    <a:pos x="50" y="0"/>
                  </a:cxn>
                  <a:cxn ang="0">
                    <a:pos x="42" y="1"/>
                  </a:cxn>
                  <a:cxn ang="0">
                    <a:pos x="32" y="4"/>
                  </a:cxn>
                  <a:cxn ang="0">
                    <a:pos x="24" y="9"/>
                  </a:cxn>
                  <a:cxn ang="0">
                    <a:pos x="17" y="15"/>
                  </a:cxn>
                  <a:cxn ang="0">
                    <a:pos x="17" y="15"/>
                  </a:cxn>
                  <a:cxn ang="0">
                    <a:pos x="10" y="23"/>
                  </a:cxn>
                  <a:cxn ang="0">
                    <a:pos x="5" y="31"/>
                  </a:cxn>
                  <a:cxn ang="0">
                    <a:pos x="2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2" y="60"/>
                  </a:cxn>
                  <a:cxn ang="0">
                    <a:pos x="5" y="69"/>
                  </a:cxn>
                  <a:cxn ang="0">
                    <a:pos x="10" y="77"/>
                  </a:cxn>
                  <a:cxn ang="0">
                    <a:pos x="17" y="84"/>
                  </a:cxn>
                  <a:cxn ang="0">
                    <a:pos x="17" y="84"/>
                  </a:cxn>
                  <a:cxn ang="0">
                    <a:pos x="24" y="91"/>
                  </a:cxn>
                  <a:cxn ang="0">
                    <a:pos x="32" y="96"/>
                  </a:cxn>
                  <a:cxn ang="0">
                    <a:pos x="42" y="100"/>
                  </a:cxn>
                  <a:cxn ang="0">
                    <a:pos x="50" y="101"/>
                  </a:cxn>
                  <a:cxn ang="0">
                    <a:pos x="50" y="101"/>
                  </a:cxn>
                  <a:cxn ang="0">
                    <a:pos x="62" y="100"/>
                  </a:cxn>
                  <a:cxn ang="0">
                    <a:pos x="70" y="96"/>
                  </a:cxn>
                  <a:cxn ang="0">
                    <a:pos x="78" y="91"/>
                  </a:cxn>
                  <a:cxn ang="0">
                    <a:pos x="86" y="84"/>
                  </a:cxn>
                  <a:cxn ang="0">
                    <a:pos x="86" y="84"/>
                  </a:cxn>
                  <a:cxn ang="0">
                    <a:pos x="93" y="77"/>
                  </a:cxn>
                  <a:cxn ang="0">
                    <a:pos x="98" y="69"/>
                  </a:cxn>
                  <a:cxn ang="0">
                    <a:pos x="100" y="60"/>
                  </a:cxn>
                  <a:cxn ang="0">
                    <a:pos x="101" y="49"/>
                  </a:cxn>
                  <a:cxn ang="0">
                    <a:pos x="101" y="49"/>
                  </a:cxn>
                  <a:cxn ang="0">
                    <a:pos x="100" y="40"/>
                  </a:cxn>
                  <a:cxn ang="0">
                    <a:pos x="98" y="31"/>
                  </a:cxn>
                  <a:cxn ang="0">
                    <a:pos x="93" y="23"/>
                  </a:cxn>
                  <a:cxn ang="0">
                    <a:pos x="86" y="15"/>
                  </a:cxn>
                  <a:cxn ang="0">
                    <a:pos x="86" y="15"/>
                  </a:cxn>
                </a:cxnLst>
                <a:rect l="0" t="0" r="r" b="b"/>
                <a:pathLst>
                  <a:path w="101" h="101">
                    <a:moveTo>
                      <a:pt x="86" y="15"/>
                    </a:moveTo>
                    <a:lnTo>
                      <a:pt x="86" y="15"/>
                    </a:lnTo>
                    <a:lnTo>
                      <a:pt x="78" y="9"/>
                    </a:lnTo>
                    <a:lnTo>
                      <a:pt x="70" y="4"/>
                    </a:lnTo>
                    <a:lnTo>
                      <a:pt x="62" y="1"/>
                    </a:lnTo>
                    <a:lnTo>
                      <a:pt x="50" y="0"/>
                    </a:lnTo>
                    <a:lnTo>
                      <a:pt x="42" y="1"/>
                    </a:lnTo>
                    <a:lnTo>
                      <a:pt x="32" y="4"/>
                    </a:lnTo>
                    <a:lnTo>
                      <a:pt x="24" y="9"/>
                    </a:lnTo>
                    <a:lnTo>
                      <a:pt x="17" y="15"/>
                    </a:lnTo>
                    <a:lnTo>
                      <a:pt x="10" y="23"/>
                    </a:lnTo>
                    <a:lnTo>
                      <a:pt x="5" y="31"/>
                    </a:lnTo>
                    <a:lnTo>
                      <a:pt x="2" y="40"/>
                    </a:lnTo>
                    <a:lnTo>
                      <a:pt x="0" y="49"/>
                    </a:lnTo>
                    <a:lnTo>
                      <a:pt x="2" y="60"/>
                    </a:lnTo>
                    <a:lnTo>
                      <a:pt x="5" y="69"/>
                    </a:lnTo>
                    <a:lnTo>
                      <a:pt x="10" y="77"/>
                    </a:lnTo>
                    <a:lnTo>
                      <a:pt x="17" y="84"/>
                    </a:lnTo>
                    <a:lnTo>
                      <a:pt x="24" y="91"/>
                    </a:lnTo>
                    <a:lnTo>
                      <a:pt x="32" y="96"/>
                    </a:lnTo>
                    <a:lnTo>
                      <a:pt x="42" y="100"/>
                    </a:lnTo>
                    <a:lnTo>
                      <a:pt x="50" y="101"/>
                    </a:lnTo>
                    <a:lnTo>
                      <a:pt x="62" y="100"/>
                    </a:lnTo>
                    <a:lnTo>
                      <a:pt x="70" y="96"/>
                    </a:lnTo>
                    <a:lnTo>
                      <a:pt x="78" y="91"/>
                    </a:lnTo>
                    <a:lnTo>
                      <a:pt x="86" y="84"/>
                    </a:lnTo>
                    <a:lnTo>
                      <a:pt x="93" y="77"/>
                    </a:lnTo>
                    <a:lnTo>
                      <a:pt x="98" y="69"/>
                    </a:lnTo>
                    <a:lnTo>
                      <a:pt x="100" y="60"/>
                    </a:lnTo>
                    <a:lnTo>
                      <a:pt x="101" y="49"/>
                    </a:lnTo>
                    <a:lnTo>
                      <a:pt x="100" y="40"/>
                    </a:lnTo>
                    <a:lnTo>
                      <a:pt x="98" y="31"/>
                    </a:lnTo>
                    <a:lnTo>
                      <a:pt x="93" y="23"/>
                    </a:lnTo>
                    <a:lnTo>
                      <a:pt x="86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649" name="Freeform 154"/>
              <p:cNvSpPr>
                <a:spLocks noChangeArrowheads="1"/>
              </p:cNvSpPr>
              <p:nvPr/>
            </p:nvSpPr>
            <p:spPr bwMode="auto">
              <a:xfrm>
                <a:off x="1156" y="615"/>
                <a:ext cx="50" cy="51"/>
              </a:xfrm>
              <a:custGeom>
                <a:avLst/>
                <a:gdLst/>
                <a:ahLst/>
                <a:cxnLst>
                  <a:cxn ang="0">
                    <a:pos x="85" y="16"/>
                  </a:cxn>
                  <a:cxn ang="0">
                    <a:pos x="85" y="16"/>
                  </a:cxn>
                  <a:cxn ang="0">
                    <a:pos x="78" y="9"/>
                  </a:cxn>
                  <a:cxn ang="0">
                    <a:pos x="70" y="4"/>
                  </a:cxn>
                  <a:cxn ang="0">
                    <a:pos x="62" y="1"/>
                  </a:cxn>
                  <a:cxn ang="0">
                    <a:pos x="50" y="0"/>
                  </a:cxn>
                  <a:cxn ang="0">
                    <a:pos x="50" y="0"/>
                  </a:cxn>
                  <a:cxn ang="0">
                    <a:pos x="42" y="1"/>
                  </a:cxn>
                  <a:cxn ang="0">
                    <a:pos x="32" y="4"/>
                  </a:cxn>
                  <a:cxn ang="0">
                    <a:pos x="24" y="9"/>
                  </a:cxn>
                  <a:cxn ang="0">
                    <a:pos x="17" y="16"/>
                  </a:cxn>
                  <a:cxn ang="0">
                    <a:pos x="17" y="16"/>
                  </a:cxn>
                  <a:cxn ang="0">
                    <a:pos x="10" y="23"/>
                  </a:cxn>
                  <a:cxn ang="0">
                    <a:pos x="5" y="31"/>
                  </a:cxn>
                  <a:cxn ang="0">
                    <a:pos x="2" y="41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2" y="61"/>
                  </a:cxn>
                  <a:cxn ang="0">
                    <a:pos x="5" y="69"/>
                  </a:cxn>
                  <a:cxn ang="0">
                    <a:pos x="10" y="77"/>
                  </a:cxn>
                  <a:cxn ang="0">
                    <a:pos x="17" y="85"/>
                  </a:cxn>
                  <a:cxn ang="0">
                    <a:pos x="17" y="85"/>
                  </a:cxn>
                  <a:cxn ang="0">
                    <a:pos x="24" y="91"/>
                  </a:cxn>
                  <a:cxn ang="0">
                    <a:pos x="32" y="97"/>
                  </a:cxn>
                  <a:cxn ang="0">
                    <a:pos x="42" y="100"/>
                  </a:cxn>
                  <a:cxn ang="0">
                    <a:pos x="50" y="101"/>
                  </a:cxn>
                  <a:cxn ang="0">
                    <a:pos x="50" y="101"/>
                  </a:cxn>
                  <a:cxn ang="0">
                    <a:pos x="62" y="100"/>
                  </a:cxn>
                  <a:cxn ang="0">
                    <a:pos x="70" y="97"/>
                  </a:cxn>
                  <a:cxn ang="0">
                    <a:pos x="78" y="91"/>
                  </a:cxn>
                  <a:cxn ang="0">
                    <a:pos x="85" y="85"/>
                  </a:cxn>
                  <a:cxn ang="0">
                    <a:pos x="85" y="85"/>
                  </a:cxn>
                  <a:cxn ang="0">
                    <a:pos x="92" y="77"/>
                  </a:cxn>
                  <a:cxn ang="0">
                    <a:pos x="97" y="69"/>
                  </a:cxn>
                  <a:cxn ang="0">
                    <a:pos x="100" y="61"/>
                  </a:cxn>
                  <a:cxn ang="0">
                    <a:pos x="102" y="49"/>
                  </a:cxn>
                  <a:cxn ang="0">
                    <a:pos x="102" y="49"/>
                  </a:cxn>
                  <a:cxn ang="0">
                    <a:pos x="100" y="41"/>
                  </a:cxn>
                  <a:cxn ang="0">
                    <a:pos x="97" y="31"/>
                  </a:cxn>
                  <a:cxn ang="0">
                    <a:pos x="92" y="23"/>
                  </a:cxn>
                  <a:cxn ang="0">
                    <a:pos x="85" y="16"/>
                  </a:cxn>
                  <a:cxn ang="0">
                    <a:pos x="85" y="16"/>
                  </a:cxn>
                </a:cxnLst>
                <a:rect l="0" t="0" r="r" b="b"/>
                <a:pathLst>
                  <a:path w="102" h="101">
                    <a:moveTo>
                      <a:pt x="85" y="16"/>
                    </a:moveTo>
                    <a:lnTo>
                      <a:pt x="85" y="16"/>
                    </a:lnTo>
                    <a:lnTo>
                      <a:pt x="78" y="9"/>
                    </a:lnTo>
                    <a:lnTo>
                      <a:pt x="70" y="4"/>
                    </a:lnTo>
                    <a:lnTo>
                      <a:pt x="62" y="1"/>
                    </a:lnTo>
                    <a:lnTo>
                      <a:pt x="50" y="0"/>
                    </a:lnTo>
                    <a:lnTo>
                      <a:pt x="42" y="1"/>
                    </a:lnTo>
                    <a:lnTo>
                      <a:pt x="32" y="4"/>
                    </a:lnTo>
                    <a:lnTo>
                      <a:pt x="24" y="9"/>
                    </a:lnTo>
                    <a:lnTo>
                      <a:pt x="17" y="16"/>
                    </a:lnTo>
                    <a:lnTo>
                      <a:pt x="10" y="23"/>
                    </a:lnTo>
                    <a:lnTo>
                      <a:pt x="5" y="31"/>
                    </a:lnTo>
                    <a:lnTo>
                      <a:pt x="2" y="41"/>
                    </a:lnTo>
                    <a:lnTo>
                      <a:pt x="0" y="49"/>
                    </a:lnTo>
                    <a:lnTo>
                      <a:pt x="2" y="61"/>
                    </a:lnTo>
                    <a:lnTo>
                      <a:pt x="5" y="69"/>
                    </a:lnTo>
                    <a:lnTo>
                      <a:pt x="10" y="77"/>
                    </a:lnTo>
                    <a:lnTo>
                      <a:pt x="17" y="85"/>
                    </a:lnTo>
                    <a:lnTo>
                      <a:pt x="24" y="91"/>
                    </a:lnTo>
                    <a:lnTo>
                      <a:pt x="32" y="97"/>
                    </a:lnTo>
                    <a:lnTo>
                      <a:pt x="42" y="100"/>
                    </a:lnTo>
                    <a:lnTo>
                      <a:pt x="50" y="101"/>
                    </a:lnTo>
                    <a:lnTo>
                      <a:pt x="62" y="100"/>
                    </a:lnTo>
                    <a:lnTo>
                      <a:pt x="70" y="97"/>
                    </a:lnTo>
                    <a:lnTo>
                      <a:pt x="78" y="91"/>
                    </a:lnTo>
                    <a:lnTo>
                      <a:pt x="85" y="85"/>
                    </a:lnTo>
                    <a:lnTo>
                      <a:pt x="92" y="77"/>
                    </a:lnTo>
                    <a:lnTo>
                      <a:pt x="97" y="69"/>
                    </a:lnTo>
                    <a:lnTo>
                      <a:pt x="100" y="61"/>
                    </a:lnTo>
                    <a:lnTo>
                      <a:pt x="102" y="49"/>
                    </a:lnTo>
                    <a:lnTo>
                      <a:pt x="100" y="41"/>
                    </a:lnTo>
                    <a:lnTo>
                      <a:pt x="97" y="31"/>
                    </a:lnTo>
                    <a:lnTo>
                      <a:pt x="92" y="23"/>
                    </a:lnTo>
                    <a:lnTo>
                      <a:pt x="85" y="16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650" name="Freeform 155"/>
              <p:cNvSpPr>
                <a:spLocks noChangeArrowheads="1"/>
              </p:cNvSpPr>
              <p:nvPr/>
            </p:nvSpPr>
            <p:spPr bwMode="auto">
              <a:xfrm>
                <a:off x="1310" y="0"/>
                <a:ext cx="50" cy="50"/>
              </a:xfrm>
              <a:custGeom>
                <a:avLst/>
                <a:gdLst/>
                <a:ahLst/>
                <a:cxnLst>
                  <a:cxn ang="0">
                    <a:pos x="84" y="15"/>
                  </a:cxn>
                  <a:cxn ang="0">
                    <a:pos x="84" y="15"/>
                  </a:cxn>
                  <a:cxn ang="0">
                    <a:pos x="77" y="8"/>
                  </a:cxn>
                  <a:cxn ang="0">
                    <a:pos x="69" y="4"/>
                  </a:cxn>
                  <a:cxn ang="0">
                    <a:pos x="59" y="1"/>
                  </a:cxn>
                  <a:cxn ang="0">
                    <a:pos x="49" y="0"/>
                  </a:cxn>
                  <a:cxn ang="0">
                    <a:pos x="49" y="0"/>
                  </a:cxn>
                  <a:cxn ang="0">
                    <a:pos x="40" y="1"/>
                  </a:cxn>
                  <a:cxn ang="0">
                    <a:pos x="30" y="4"/>
                  </a:cxn>
                  <a:cxn ang="0">
                    <a:pos x="22" y="8"/>
                  </a:cxn>
                  <a:cxn ang="0">
                    <a:pos x="15" y="15"/>
                  </a:cxn>
                  <a:cxn ang="0">
                    <a:pos x="15" y="15"/>
                  </a:cxn>
                  <a:cxn ang="0">
                    <a:pos x="8" y="22"/>
                  </a:cxn>
                  <a:cxn ang="0">
                    <a:pos x="3" y="31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1" y="60"/>
                  </a:cxn>
                  <a:cxn ang="0">
                    <a:pos x="3" y="69"/>
                  </a:cxn>
                  <a:cxn ang="0">
                    <a:pos x="8" y="78"/>
                  </a:cxn>
                  <a:cxn ang="0">
                    <a:pos x="15" y="85"/>
                  </a:cxn>
                  <a:cxn ang="0">
                    <a:pos x="15" y="85"/>
                  </a:cxn>
                  <a:cxn ang="0">
                    <a:pos x="22" y="92"/>
                  </a:cxn>
                  <a:cxn ang="0">
                    <a:pos x="30" y="96"/>
                  </a:cxn>
                  <a:cxn ang="0">
                    <a:pos x="40" y="99"/>
                  </a:cxn>
                  <a:cxn ang="0">
                    <a:pos x="49" y="100"/>
                  </a:cxn>
                  <a:cxn ang="0">
                    <a:pos x="49" y="100"/>
                  </a:cxn>
                  <a:cxn ang="0">
                    <a:pos x="59" y="99"/>
                  </a:cxn>
                  <a:cxn ang="0">
                    <a:pos x="69" y="96"/>
                  </a:cxn>
                  <a:cxn ang="0">
                    <a:pos x="77" y="92"/>
                  </a:cxn>
                  <a:cxn ang="0">
                    <a:pos x="84" y="85"/>
                  </a:cxn>
                  <a:cxn ang="0">
                    <a:pos x="84" y="85"/>
                  </a:cxn>
                  <a:cxn ang="0">
                    <a:pos x="91" y="78"/>
                  </a:cxn>
                  <a:cxn ang="0">
                    <a:pos x="96" y="69"/>
                  </a:cxn>
                  <a:cxn ang="0">
                    <a:pos x="98" y="60"/>
                  </a:cxn>
                  <a:cxn ang="0">
                    <a:pos x="99" y="49"/>
                  </a:cxn>
                  <a:cxn ang="0">
                    <a:pos x="99" y="49"/>
                  </a:cxn>
                  <a:cxn ang="0">
                    <a:pos x="98" y="40"/>
                  </a:cxn>
                  <a:cxn ang="0">
                    <a:pos x="96" y="31"/>
                  </a:cxn>
                  <a:cxn ang="0">
                    <a:pos x="91" y="22"/>
                  </a:cxn>
                  <a:cxn ang="0">
                    <a:pos x="84" y="15"/>
                  </a:cxn>
                  <a:cxn ang="0">
                    <a:pos x="84" y="15"/>
                  </a:cxn>
                </a:cxnLst>
                <a:rect l="0" t="0" r="r" b="b"/>
                <a:pathLst>
                  <a:path w="99" h="100">
                    <a:moveTo>
                      <a:pt x="84" y="15"/>
                    </a:moveTo>
                    <a:lnTo>
                      <a:pt x="84" y="15"/>
                    </a:lnTo>
                    <a:lnTo>
                      <a:pt x="77" y="8"/>
                    </a:lnTo>
                    <a:lnTo>
                      <a:pt x="69" y="4"/>
                    </a:lnTo>
                    <a:lnTo>
                      <a:pt x="59" y="1"/>
                    </a:lnTo>
                    <a:lnTo>
                      <a:pt x="49" y="0"/>
                    </a:lnTo>
                    <a:lnTo>
                      <a:pt x="40" y="1"/>
                    </a:lnTo>
                    <a:lnTo>
                      <a:pt x="30" y="4"/>
                    </a:lnTo>
                    <a:lnTo>
                      <a:pt x="22" y="8"/>
                    </a:lnTo>
                    <a:lnTo>
                      <a:pt x="15" y="15"/>
                    </a:lnTo>
                    <a:lnTo>
                      <a:pt x="8" y="22"/>
                    </a:lnTo>
                    <a:lnTo>
                      <a:pt x="3" y="31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60"/>
                    </a:lnTo>
                    <a:lnTo>
                      <a:pt x="3" y="69"/>
                    </a:lnTo>
                    <a:lnTo>
                      <a:pt x="8" y="78"/>
                    </a:lnTo>
                    <a:lnTo>
                      <a:pt x="15" y="85"/>
                    </a:lnTo>
                    <a:lnTo>
                      <a:pt x="22" y="92"/>
                    </a:lnTo>
                    <a:lnTo>
                      <a:pt x="30" y="96"/>
                    </a:lnTo>
                    <a:lnTo>
                      <a:pt x="40" y="99"/>
                    </a:lnTo>
                    <a:lnTo>
                      <a:pt x="49" y="100"/>
                    </a:lnTo>
                    <a:lnTo>
                      <a:pt x="59" y="99"/>
                    </a:lnTo>
                    <a:lnTo>
                      <a:pt x="69" y="96"/>
                    </a:lnTo>
                    <a:lnTo>
                      <a:pt x="77" y="92"/>
                    </a:lnTo>
                    <a:lnTo>
                      <a:pt x="84" y="85"/>
                    </a:lnTo>
                    <a:lnTo>
                      <a:pt x="91" y="78"/>
                    </a:lnTo>
                    <a:lnTo>
                      <a:pt x="96" y="69"/>
                    </a:lnTo>
                    <a:lnTo>
                      <a:pt x="98" y="60"/>
                    </a:lnTo>
                    <a:lnTo>
                      <a:pt x="99" y="49"/>
                    </a:lnTo>
                    <a:lnTo>
                      <a:pt x="98" y="40"/>
                    </a:lnTo>
                    <a:lnTo>
                      <a:pt x="96" y="31"/>
                    </a:lnTo>
                    <a:lnTo>
                      <a:pt x="91" y="22"/>
                    </a:lnTo>
                    <a:lnTo>
                      <a:pt x="84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651" name="Freeform 156"/>
              <p:cNvSpPr>
                <a:spLocks noChangeArrowheads="1"/>
              </p:cNvSpPr>
              <p:nvPr/>
            </p:nvSpPr>
            <p:spPr bwMode="auto">
              <a:xfrm>
                <a:off x="1310" y="77"/>
                <a:ext cx="50" cy="49"/>
              </a:xfrm>
              <a:custGeom>
                <a:avLst/>
                <a:gdLst/>
                <a:ahLst/>
                <a:cxnLst>
                  <a:cxn ang="0">
                    <a:pos x="84" y="15"/>
                  </a:cxn>
                  <a:cxn ang="0">
                    <a:pos x="84" y="15"/>
                  </a:cxn>
                  <a:cxn ang="0">
                    <a:pos x="77" y="8"/>
                  </a:cxn>
                  <a:cxn ang="0">
                    <a:pos x="69" y="4"/>
                  </a:cxn>
                  <a:cxn ang="0">
                    <a:pos x="59" y="1"/>
                  </a:cxn>
                  <a:cxn ang="0">
                    <a:pos x="49" y="0"/>
                  </a:cxn>
                  <a:cxn ang="0">
                    <a:pos x="49" y="0"/>
                  </a:cxn>
                  <a:cxn ang="0">
                    <a:pos x="40" y="1"/>
                  </a:cxn>
                  <a:cxn ang="0">
                    <a:pos x="30" y="4"/>
                  </a:cxn>
                  <a:cxn ang="0">
                    <a:pos x="22" y="8"/>
                  </a:cxn>
                  <a:cxn ang="0">
                    <a:pos x="15" y="15"/>
                  </a:cxn>
                  <a:cxn ang="0">
                    <a:pos x="15" y="15"/>
                  </a:cxn>
                  <a:cxn ang="0">
                    <a:pos x="8" y="22"/>
                  </a:cxn>
                  <a:cxn ang="0">
                    <a:pos x="3" y="31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1" y="60"/>
                  </a:cxn>
                  <a:cxn ang="0">
                    <a:pos x="3" y="69"/>
                  </a:cxn>
                  <a:cxn ang="0">
                    <a:pos x="8" y="78"/>
                  </a:cxn>
                  <a:cxn ang="0">
                    <a:pos x="15" y="85"/>
                  </a:cxn>
                  <a:cxn ang="0">
                    <a:pos x="15" y="85"/>
                  </a:cxn>
                  <a:cxn ang="0">
                    <a:pos x="22" y="92"/>
                  </a:cxn>
                  <a:cxn ang="0">
                    <a:pos x="30" y="96"/>
                  </a:cxn>
                  <a:cxn ang="0">
                    <a:pos x="40" y="99"/>
                  </a:cxn>
                  <a:cxn ang="0">
                    <a:pos x="49" y="100"/>
                  </a:cxn>
                  <a:cxn ang="0">
                    <a:pos x="49" y="100"/>
                  </a:cxn>
                  <a:cxn ang="0">
                    <a:pos x="59" y="99"/>
                  </a:cxn>
                  <a:cxn ang="0">
                    <a:pos x="69" y="96"/>
                  </a:cxn>
                  <a:cxn ang="0">
                    <a:pos x="77" y="92"/>
                  </a:cxn>
                  <a:cxn ang="0">
                    <a:pos x="84" y="85"/>
                  </a:cxn>
                  <a:cxn ang="0">
                    <a:pos x="84" y="85"/>
                  </a:cxn>
                  <a:cxn ang="0">
                    <a:pos x="91" y="78"/>
                  </a:cxn>
                  <a:cxn ang="0">
                    <a:pos x="96" y="69"/>
                  </a:cxn>
                  <a:cxn ang="0">
                    <a:pos x="98" y="60"/>
                  </a:cxn>
                  <a:cxn ang="0">
                    <a:pos x="99" y="49"/>
                  </a:cxn>
                  <a:cxn ang="0">
                    <a:pos x="99" y="49"/>
                  </a:cxn>
                  <a:cxn ang="0">
                    <a:pos x="98" y="40"/>
                  </a:cxn>
                  <a:cxn ang="0">
                    <a:pos x="96" y="31"/>
                  </a:cxn>
                  <a:cxn ang="0">
                    <a:pos x="91" y="22"/>
                  </a:cxn>
                  <a:cxn ang="0">
                    <a:pos x="84" y="15"/>
                  </a:cxn>
                  <a:cxn ang="0">
                    <a:pos x="84" y="15"/>
                  </a:cxn>
                </a:cxnLst>
                <a:rect l="0" t="0" r="r" b="b"/>
                <a:pathLst>
                  <a:path w="99" h="100">
                    <a:moveTo>
                      <a:pt x="84" y="15"/>
                    </a:moveTo>
                    <a:lnTo>
                      <a:pt x="84" y="15"/>
                    </a:lnTo>
                    <a:lnTo>
                      <a:pt x="77" y="8"/>
                    </a:lnTo>
                    <a:lnTo>
                      <a:pt x="69" y="4"/>
                    </a:lnTo>
                    <a:lnTo>
                      <a:pt x="59" y="1"/>
                    </a:lnTo>
                    <a:lnTo>
                      <a:pt x="49" y="0"/>
                    </a:lnTo>
                    <a:lnTo>
                      <a:pt x="40" y="1"/>
                    </a:lnTo>
                    <a:lnTo>
                      <a:pt x="30" y="4"/>
                    </a:lnTo>
                    <a:lnTo>
                      <a:pt x="22" y="8"/>
                    </a:lnTo>
                    <a:lnTo>
                      <a:pt x="15" y="15"/>
                    </a:lnTo>
                    <a:lnTo>
                      <a:pt x="8" y="22"/>
                    </a:lnTo>
                    <a:lnTo>
                      <a:pt x="3" y="31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60"/>
                    </a:lnTo>
                    <a:lnTo>
                      <a:pt x="3" y="69"/>
                    </a:lnTo>
                    <a:lnTo>
                      <a:pt x="8" y="78"/>
                    </a:lnTo>
                    <a:lnTo>
                      <a:pt x="15" y="85"/>
                    </a:lnTo>
                    <a:lnTo>
                      <a:pt x="22" y="92"/>
                    </a:lnTo>
                    <a:lnTo>
                      <a:pt x="30" y="96"/>
                    </a:lnTo>
                    <a:lnTo>
                      <a:pt x="40" y="99"/>
                    </a:lnTo>
                    <a:lnTo>
                      <a:pt x="49" y="100"/>
                    </a:lnTo>
                    <a:lnTo>
                      <a:pt x="59" y="99"/>
                    </a:lnTo>
                    <a:lnTo>
                      <a:pt x="69" y="96"/>
                    </a:lnTo>
                    <a:lnTo>
                      <a:pt x="77" y="92"/>
                    </a:lnTo>
                    <a:lnTo>
                      <a:pt x="84" y="85"/>
                    </a:lnTo>
                    <a:lnTo>
                      <a:pt x="91" y="78"/>
                    </a:lnTo>
                    <a:lnTo>
                      <a:pt x="96" y="69"/>
                    </a:lnTo>
                    <a:lnTo>
                      <a:pt x="98" y="60"/>
                    </a:lnTo>
                    <a:lnTo>
                      <a:pt x="99" y="49"/>
                    </a:lnTo>
                    <a:lnTo>
                      <a:pt x="98" y="40"/>
                    </a:lnTo>
                    <a:lnTo>
                      <a:pt x="96" y="31"/>
                    </a:lnTo>
                    <a:lnTo>
                      <a:pt x="91" y="22"/>
                    </a:lnTo>
                    <a:lnTo>
                      <a:pt x="84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652" name="Freeform 157"/>
              <p:cNvSpPr>
                <a:spLocks noChangeArrowheads="1"/>
              </p:cNvSpPr>
              <p:nvPr/>
            </p:nvSpPr>
            <p:spPr bwMode="auto">
              <a:xfrm>
                <a:off x="1310" y="461"/>
                <a:ext cx="50" cy="50"/>
              </a:xfrm>
              <a:custGeom>
                <a:avLst/>
                <a:gdLst/>
                <a:ahLst/>
                <a:cxnLst>
                  <a:cxn ang="0">
                    <a:pos x="84" y="15"/>
                  </a:cxn>
                  <a:cxn ang="0">
                    <a:pos x="84" y="15"/>
                  </a:cxn>
                  <a:cxn ang="0">
                    <a:pos x="77" y="9"/>
                  </a:cxn>
                  <a:cxn ang="0">
                    <a:pos x="69" y="5"/>
                  </a:cxn>
                  <a:cxn ang="0">
                    <a:pos x="59" y="1"/>
                  </a:cxn>
                  <a:cxn ang="0">
                    <a:pos x="49" y="0"/>
                  </a:cxn>
                  <a:cxn ang="0">
                    <a:pos x="49" y="0"/>
                  </a:cxn>
                  <a:cxn ang="0">
                    <a:pos x="40" y="1"/>
                  </a:cxn>
                  <a:cxn ang="0">
                    <a:pos x="30" y="5"/>
                  </a:cxn>
                  <a:cxn ang="0">
                    <a:pos x="22" y="9"/>
                  </a:cxn>
                  <a:cxn ang="0">
                    <a:pos x="15" y="15"/>
                  </a:cxn>
                  <a:cxn ang="0">
                    <a:pos x="15" y="15"/>
                  </a:cxn>
                  <a:cxn ang="0">
                    <a:pos x="8" y="23"/>
                  </a:cxn>
                  <a:cxn ang="0">
                    <a:pos x="3" y="32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1" y="60"/>
                  </a:cxn>
                  <a:cxn ang="0">
                    <a:pos x="3" y="69"/>
                  </a:cxn>
                  <a:cxn ang="0">
                    <a:pos x="8" y="77"/>
                  </a:cxn>
                  <a:cxn ang="0">
                    <a:pos x="15" y="84"/>
                  </a:cxn>
                  <a:cxn ang="0">
                    <a:pos x="15" y="84"/>
                  </a:cxn>
                  <a:cxn ang="0">
                    <a:pos x="22" y="91"/>
                  </a:cxn>
                  <a:cxn ang="0">
                    <a:pos x="30" y="96"/>
                  </a:cxn>
                  <a:cxn ang="0">
                    <a:pos x="40" y="100"/>
                  </a:cxn>
                  <a:cxn ang="0">
                    <a:pos x="49" y="100"/>
                  </a:cxn>
                  <a:cxn ang="0">
                    <a:pos x="49" y="100"/>
                  </a:cxn>
                  <a:cxn ang="0">
                    <a:pos x="59" y="100"/>
                  </a:cxn>
                  <a:cxn ang="0">
                    <a:pos x="69" y="96"/>
                  </a:cxn>
                  <a:cxn ang="0">
                    <a:pos x="77" y="91"/>
                  </a:cxn>
                  <a:cxn ang="0">
                    <a:pos x="84" y="84"/>
                  </a:cxn>
                  <a:cxn ang="0">
                    <a:pos x="84" y="84"/>
                  </a:cxn>
                  <a:cxn ang="0">
                    <a:pos x="91" y="77"/>
                  </a:cxn>
                  <a:cxn ang="0">
                    <a:pos x="96" y="69"/>
                  </a:cxn>
                  <a:cxn ang="0">
                    <a:pos x="98" y="60"/>
                  </a:cxn>
                  <a:cxn ang="0">
                    <a:pos x="99" y="49"/>
                  </a:cxn>
                  <a:cxn ang="0">
                    <a:pos x="99" y="49"/>
                  </a:cxn>
                  <a:cxn ang="0">
                    <a:pos x="98" y="40"/>
                  </a:cxn>
                  <a:cxn ang="0">
                    <a:pos x="96" y="32"/>
                  </a:cxn>
                  <a:cxn ang="0">
                    <a:pos x="91" y="23"/>
                  </a:cxn>
                  <a:cxn ang="0">
                    <a:pos x="84" y="15"/>
                  </a:cxn>
                  <a:cxn ang="0">
                    <a:pos x="84" y="15"/>
                  </a:cxn>
                </a:cxnLst>
                <a:rect l="0" t="0" r="r" b="b"/>
                <a:pathLst>
                  <a:path w="99" h="100">
                    <a:moveTo>
                      <a:pt x="84" y="15"/>
                    </a:moveTo>
                    <a:lnTo>
                      <a:pt x="84" y="15"/>
                    </a:lnTo>
                    <a:lnTo>
                      <a:pt x="77" y="9"/>
                    </a:lnTo>
                    <a:lnTo>
                      <a:pt x="69" y="5"/>
                    </a:lnTo>
                    <a:lnTo>
                      <a:pt x="59" y="1"/>
                    </a:lnTo>
                    <a:lnTo>
                      <a:pt x="49" y="0"/>
                    </a:lnTo>
                    <a:lnTo>
                      <a:pt x="40" y="1"/>
                    </a:lnTo>
                    <a:lnTo>
                      <a:pt x="30" y="5"/>
                    </a:lnTo>
                    <a:lnTo>
                      <a:pt x="22" y="9"/>
                    </a:lnTo>
                    <a:lnTo>
                      <a:pt x="15" y="15"/>
                    </a:lnTo>
                    <a:lnTo>
                      <a:pt x="8" y="23"/>
                    </a:lnTo>
                    <a:lnTo>
                      <a:pt x="3" y="32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60"/>
                    </a:lnTo>
                    <a:lnTo>
                      <a:pt x="3" y="69"/>
                    </a:lnTo>
                    <a:lnTo>
                      <a:pt x="8" y="77"/>
                    </a:lnTo>
                    <a:lnTo>
                      <a:pt x="15" y="84"/>
                    </a:lnTo>
                    <a:lnTo>
                      <a:pt x="22" y="91"/>
                    </a:lnTo>
                    <a:lnTo>
                      <a:pt x="30" y="96"/>
                    </a:lnTo>
                    <a:lnTo>
                      <a:pt x="40" y="100"/>
                    </a:lnTo>
                    <a:lnTo>
                      <a:pt x="49" y="100"/>
                    </a:lnTo>
                    <a:lnTo>
                      <a:pt x="59" y="100"/>
                    </a:lnTo>
                    <a:lnTo>
                      <a:pt x="69" y="96"/>
                    </a:lnTo>
                    <a:lnTo>
                      <a:pt x="77" y="91"/>
                    </a:lnTo>
                    <a:lnTo>
                      <a:pt x="84" y="84"/>
                    </a:lnTo>
                    <a:lnTo>
                      <a:pt x="91" y="77"/>
                    </a:lnTo>
                    <a:lnTo>
                      <a:pt x="96" y="69"/>
                    </a:lnTo>
                    <a:lnTo>
                      <a:pt x="98" y="60"/>
                    </a:lnTo>
                    <a:lnTo>
                      <a:pt x="99" y="49"/>
                    </a:lnTo>
                    <a:lnTo>
                      <a:pt x="98" y="40"/>
                    </a:lnTo>
                    <a:lnTo>
                      <a:pt x="96" y="32"/>
                    </a:lnTo>
                    <a:lnTo>
                      <a:pt x="91" y="23"/>
                    </a:lnTo>
                    <a:lnTo>
                      <a:pt x="84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653" name="Freeform 158"/>
              <p:cNvSpPr>
                <a:spLocks noChangeArrowheads="1"/>
              </p:cNvSpPr>
              <p:nvPr/>
            </p:nvSpPr>
            <p:spPr bwMode="auto">
              <a:xfrm>
                <a:off x="1310" y="538"/>
                <a:ext cx="50" cy="51"/>
              </a:xfrm>
              <a:custGeom>
                <a:avLst/>
                <a:gdLst/>
                <a:ahLst/>
                <a:cxnLst>
                  <a:cxn ang="0">
                    <a:pos x="84" y="15"/>
                  </a:cxn>
                  <a:cxn ang="0">
                    <a:pos x="84" y="15"/>
                  </a:cxn>
                  <a:cxn ang="0">
                    <a:pos x="77" y="9"/>
                  </a:cxn>
                  <a:cxn ang="0">
                    <a:pos x="69" y="4"/>
                  </a:cxn>
                  <a:cxn ang="0">
                    <a:pos x="59" y="1"/>
                  </a:cxn>
                  <a:cxn ang="0">
                    <a:pos x="49" y="0"/>
                  </a:cxn>
                  <a:cxn ang="0">
                    <a:pos x="49" y="0"/>
                  </a:cxn>
                  <a:cxn ang="0">
                    <a:pos x="40" y="1"/>
                  </a:cxn>
                  <a:cxn ang="0">
                    <a:pos x="30" y="4"/>
                  </a:cxn>
                  <a:cxn ang="0">
                    <a:pos x="22" y="9"/>
                  </a:cxn>
                  <a:cxn ang="0">
                    <a:pos x="15" y="15"/>
                  </a:cxn>
                  <a:cxn ang="0">
                    <a:pos x="15" y="15"/>
                  </a:cxn>
                  <a:cxn ang="0">
                    <a:pos x="8" y="23"/>
                  </a:cxn>
                  <a:cxn ang="0">
                    <a:pos x="3" y="31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1" y="60"/>
                  </a:cxn>
                  <a:cxn ang="0">
                    <a:pos x="3" y="69"/>
                  </a:cxn>
                  <a:cxn ang="0">
                    <a:pos x="8" y="77"/>
                  </a:cxn>
                  <a:cxn ang="0">
                    <a:pos x="15" y="84"/>
                  </a:cxn>
                  <a:cxn ang="0">
                    <a:pos x="15" y="84"/>
                  </a:cxn>
                  <a:cxn ang="0">
                    <a:pos x="22" y="91"/>
                  </a:cxn>
                  <a:cxn ang="0">
                    <a:pos x="30" y="96"/>
                  </a:cxn>
                  <a:cxn ang="0">
                    <a:pos x="40" y="100"/>
                  </a:cxn>
                  <a:cxn ang="0">
                    <a:pos x="49" y="101"/>
                  </a:cxn>
                  <a:cxn ang="0">
                    <a:pos x="49" y="101"/>
                  </a:cxn>
                  <a:cxn ang="0">
                    <a:pos x="59" y="100"/>
                  </a:cxn>
                  <a:cxn ang="0">
                    <a:pos x="69" y="96"/>
                  </a:cxn>
                  <a:cxn ang="0">
                    <a:pos x="77" y="91"/>
                  </a:cxn>
                  <a:cxn ang="0">
                    <a:pos x="84" y="84"/>
                  </a:cxn>
                  <a:cxn ang="0">
                    <a:pos x="84" y="84"/>
                  </a:cxn>
                  <a:cxn ang="0">
                    <a:pos x="91" y="77"/>
                  </a:cxn>
                  <a:cxn ang="0">
                    <a:pos x="96" y="69"/>
                  </a:cxn>
                  <a:cxn ang="0">
                    <a:pos x="98" y="60"/>
                  </a:cxn>
                  <a:cxn ang="0">
                    <a:pos x="99" y="49"/>
                  </a:cxn>
                  <a:cxn ang="0">
                    <a:pos x="99" y="49"/>
                  </a:cxn>
                  <a:cxn ang="0">
                    <a:pos x="98" y="40"/>
                  </a:cxn>
                  <a:cxn ang="0">
                    <a:pos x="96" y="31"/>
                  </a:cxn>
                  <a:cxn ang="0">
                    <a:pos x="91" y="23"/>
                  </a:cxn>
                  <a:cxn ang="0">
                    <a:pos x="84" y="15"/>
                  </a:cxn>
                  <a:cxn ang="0">
                    <a:pos x="84" y="15"/>
                  </a:cxn>
                </a:cxnLst>
                <a:rect l="0" t="0" r="r" b="b"/>
                <a:pathLst>
                  <a:path w="99" h="101">
                    <a:moveTo>
                      <a:pt x="84" y="15"/>
                    </a:moveTo>
                    <a:lnTo>
                      <a:pt x="84" y="15"/>
                    </a:lnTo>
                    <a:lnTo>
                      <a:pt x="77" y="9"/>
                    </a:lnTo>
                    <a:lnTo>
                      <a:pt x="69" y="4"/>
                    </a:lnTo>
                    <a:lnTo>
                      <a:pt x="59" y="1"/>
                    </a:lnTo>
                    <a:lnTo>
                      <a:pt x="49" y="0"/>
                    </a:lnTo>
                    <a:lnTo>
                      <a:pt x="40" y="1"/>
                    </a:lnTo>
                    <a:lnTo>
                      <a:pt x="30" y="4"/>
                    </a:lnTo>
                    <a:lnTo>
                      <a:pt x="22" y="9"/>
                    </a:lnTo>
                    <a:lnTo>
                      <a:pt x="15" y="15"/>
                    </a:lnTo>
                    <a:lnTo>
                      <a:pt x="8" y="23"/>
                    </a:lnTo>
                    <a:lnTo>
                      <a:pt x="3" y="31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60"/>
                    </a:lnTo>
                    <a:lnTo>
                      <a:pt x="3" y="69"/>
                    </a:lnTo>
                    <a:lnTo>
                      <a:pt x="8" y="77"/>
                    </a:lnTo>
                    <a:lnTo>
                      <a:pt x="15" y="84"/>
                    </a:lnTo>
                    <a:lnTo>
                      <a:pt x="22" y="91"/>
                    </a:lnTo>
                    <a:lnTo>
                      <a:pt x="30" y="96"/>
                    </a:lnTo>
                    <a:lnTo>
                      <a:pt x="40" y="100"/>
                    </a:lnTo>
                    <a:lnTo>
                      <a:pt x="49" y="101"/>
                    </a:lnTo>
                    <a:lnTo>
                      <a:pt x="59" y="100"/>
                    </a:lnTo>
                    <a:lnTo>
                      <a:pt x="69" y="96"/>
                    </a:lnTo>
                    <a:lnTo>
                      <a:pt x="77" y="91"/>
                    </a:lnTo>
                    <a:lnTo>
                      <a:pt x="84" y="84"/>
                    </a:lnTo>
                    <a:lnTo>
                      <a:pt x="91" y="77"/>
                    </a:lnTo>
                    <a:lnTo>
                      <a:pt x="96" y="69"/>
                    </a:lnTo>
                    <a:lnTo>
                      <a:pt x="98" y="60"/>
                    </a:lnTo>
                    <a:lnTo>
                      <a:pt x="99" y="49"/>
                    </a:lnTo>
                    <a:lnTo>
                      <a:pt x="98" y="40"/>
                    </a:lnTo>
                    <a:lnTo>
                      <a:pt x="96" y="31"/>
                    </a:lnTo>
                    <a:lnTo>
                      <a:pt x="91" y="23"/>
                    </a:lnTo>
                    <a:lnTo>
                      <a:pt x="84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654" name="Freeform 159"/>
              <p:cNvSpPr>
                <a:spLocks noChangeArrowheads="1"/>
              </p:cNvSpPr>
              <p:nvPr/>
            </p:nvSpPr>
            <p:spPr bwMode="auto">
              <a:xfrm>
                <a:off x="1387" y="77"/>
                <a:ext cx="50" cy="49"/>
              </a:xfrm>
              <a:custGeom>
                <a:avLst/>
                <a:gdLst/>
                <a:ahLst/>
                <a:cxnLst>
                  <a:cxn ang="0">
                    <a:pos x="84" y="15"/>
                  </a:cxn>
                  <a:cxn ang="0">
                    <a:pos x="84" y="15"/>
                  </a:cxn>
                  <a:cxn ang="0">
                    <a:pos x="77" y="8"/>
                  </a:cxn>
                  <a:cxn ang="0">
                    <a:pos x="69" y="4"/>
                  </a:cxn>
                  <a:cxn ang="0">
                    <a:pos x="59" y="1"/>
                  </a:cxn>
                  <a:cxn ang="0">
                    <a:pos x="49" y="0"/>
                  </a:cxn>
                  <a:cxn ang="0">
                    <a:pos x="49" y="0"/>
                  </a:cxn>
                  <a:cxn ang="0">
                    <a:pos x="39" y="1"/>
                  </a:cxn>
                  <a:cxn ang="0">
                    <a:pos x="30" y="4"/>
                  </a:cxn>
                  <a:cxn ang="0">
                    <a:pos x="22" y="8"/>
                  </a:cxn>
                  <a:cxn ang="0">
                    <a:pos x="15" y="15"/>
                  </a:cxn>
                  <a:cxn ang="0">
                    <a:pos x="15" y="15"/>
                  </a:cxn>
                  <a:cxn ang="0">
                    <a:pos x="9" y="22"/>
                  </a:cxn>
                  <a:cxn ang="0">
                    <a:pos x="3" y="31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1" y="60"/>
                  </a:cxn>
                  <a:cxn ang="0">
                    <a:pos x="3" y="69"/>
                  </a:cxn>
                  <a:cxn ang="0">
                    <a:pos x="9" y="78"/>
                  </a:cxn>
                  <a:cxn ang="0">
                    <a:pos x="15" y="85"/>
                  </a:cxn>
                  <a:cxn ang="0">
                    <a:pos x="15" y="85"/>
                  </a:cxn>
                  <a:cxn ang="0">
                    <a:pos x="22" y="92"/>
                  </a:cxn>
                  <a:cxn ang="0">
                    <a:pos x="30" y="96"/>
                  </a:cxn>
                  <a:cxn ang="0">
                    <a:pos x="39" y="99"/>
                  </a:cxn>
                  <a:cxn ang="0">
                    <a:pos x="49" y="100"/>
                  </a:cxn>
                  <a:cxn ang="0">
                    <a:pos x="49" y="100"/>
                  </a:cxn>
                  <a:cxn ang="0">
                    <a:pos x="59" y="99"/>
                  </a:cxn>
                  <a:cxn ang="0">
                    <a:pos x="69" y="96"/>
                  </a:cxn>
                  <a:cxn ang="0">
                    <a:pos x="77" y="92"/>
                  </a:cxn>
                  <a:cxn ang="0">
                    <a:pos x="84" y="85"/>
                  </a:cxn>
                  <a:cxn ang="0">
                    <a:pos x="84" y="85"/>
                  </a:cxn>
                  <a:cxn ang="0">
                    <a:pos x="91" y="78"/>
                  </a:cxn>
                  <a:cxn ang="0">
                    <a:pos x="96" y="69"/>
                  </a:cxn>
                  <a:cxn ang="0">
                    <a:pos x="98" y="60"/>
                  </a:cxn>
                  <a:cxn ang="0">
                    <a:pos x="99" y="49"/>
                  </a:cxn>
                  <a:cxn ang="0">
                    <a:pos x="99" y="49"/>
                  </a:cxn>
                  <a:cxn ang="0">
                    <a:pos x="98" y="40"/>
                  </a:cxn>
                  <a:cxn ang="0">
                    <a:pos x="96" y="31"/>
                  </a:cxn>
                  <a:cxn ang="0">
                    <a:pos x="91" y="22"/>
                  </a:cxn>
                  <a:cxn ang="0">
                    <a:pos x="84" y="15"/>
                  </a:cxn>
                  <a:cxn ang="0">
                    <a:pos x="84" y="15"/>
                  </a:cxn>
                </a:cxnLst>
                <a:rect l="0" t="0" r="r" b="b"/>
                <a:pathLst>
                  <a:path w="99" h="100">
                    <a:moveTo>
                      <a:pt x="84" y="15"/>
                    </a:moveTo>
                    <a:lnTo>
                      <a:pt x="84" y="15"/>
                    </a:lnTo>
                    <a:lnTo>
                      <a:pt x="77" y="8"/>
                    </a:lnTo>
                    <a:lnTo>
                      <a:pt x="69" y="4"/>
                    </a:lnTo>
                    <a:lnTo>
                      <a:pt x="59" y="1"/>
                    </a:lnTo>
                    <a:lnTo>
                      <a:pt x="49" y="0"/>
                    </a:lnTo>
                    <a:lnTo>
                      <a:pt x="39" y="1"/>
                    </a:lnTo>
                    <a:lnTo>
                      <a:pt x="30" y="4"/>
                    </a:lnTo>
                    <a:lnTo>
                      <a:pt x="22" y="8"/>
                    </a:lnTo>
                    <a:lnTo>
                      <a:pt x="15" y="15"/>
                    </a:lnTo>
                    <a:lnTo>
                      <a:pt x="9" y="22"/>
                    </a:lnTo>
                    <a:lnTo>
                      <a:pt x="3" y="31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60"/>
                    </a:lnTo>
                    <a:lnTo>
                      <a:pt x="3" y="69"/>
                    </a:lnTo>
                    <a:lnTo>
                      <a:pt x="9" y="78"/>
                    </a:lnTo>
                    <a:lnTo>
                      <a:pt x="15" y="85"/>
                    </a:lnTo>
                    <a:lnTo>
                      <a:pt x="22" y="92"/>
                    </a:lnTo>
                    <a:lnTo>
                      <a:pt x="30" y="96"/>
                    </a:lnTo>
                    <a:lnTo>
                      <a:pt x="39" y="99"/>
                    </a:lnTo>
                    <a:lnTo>
                      <a:pt x="49" y="100"/>
                    </a:lnTo>
                    <a:lnTo>
                      <a:pt x="59" y="99"/>
                    </a:lnTo>
                    <a:lnTo>
                      <a:pt x="69" y="96"/>
                    </a:lnTo>
                    <a:lnTo>
                      <a:pt x="77" y="92"/>
                    </a:lnTo>
                    <a:lnTo>
                      <a:pt x="84" y="85"/>
                    </a:lnTo>
                    <a:lnTo>
                      <a:pt x="91" y="78"/>
                    </a:lnTo>
                    <a:lnTo>
                      <a:pt x="96" y="69"/>
                    </a:lnTo>
                    <a:lnTo>
                      <a:pt x="98" y="60"/>
                    </a:lnTo>
                    <a:lnTo>
                      <a:pt x="99" y="49"/>
                    </a:lnTo>
                    <a:lnTo>
                      <a:pt x="98" y="40"/>
                    </a:lnTo>
                    <a:lnTo>
                      <a:pt x="96" y="31"/>
                    </a:lnTo>
                    <a:lnTo>
                      <a:pt x="91" y="22"/>
                    </a:lnTo>
                    <a:lnTo>
                      <a:pt x="84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655" name="Freeform 160"/>
              <p:cNvSpPr>
                <a:spLocks noChangeArrowheads="1"/>
              </p:cNvSpPr>
              <p:nvPr/>
            </p:nvSpPr>
            <p:spPr bwMode="auto">
              <a:xfrm>
                <a:off x="1387" y="154"/>
                <a:ext cx="50" cy="49"/>
              </a:xfrm>
              <a:custGeom>
                <a:avLst/>
                <a:gdLst/>
                <a:ahLst/>
                <a:cxnLst>
                  <a:cxn ang="0">
                    <a:pos x="84" y="15"/>
                  </a:cxn>
                  <a:cxn ang="0">
                    <a:pos x="84" y="15"/>
                  </a:cxn>
                  <a:cxn ang="0">
                    <a:pos x="77" y="9"/>
                  </a:cxn>
                  <a:cxn ang="0">
                    <a:pos x="69" y="4"/>
                  </a:cxn>
                  <a:cxn ang="0">
                    <a:pos x="59" y="1"/>
                  </a:cxn>
                  <a:cxn ang="0">
                    <a:pos x="49" y="0"/>
                  </a:cxn>
                  <a:cxn ang="0">
                    <a:pos x="49" y="0"/>
                  </a:cxn>
                  <a:cxn ang="0">
                    <a:pos x="39" y="1"/>
                  </a:cxn>
                  <a:cxn ang="0">
                    <a:pos x="30" y="4"/>
                  </a:cxn>
                  <a:cxn ang="0">
                    <a:pos x="22" y="9"/>
                  </a:cxn>
                  <a:cxn ang="0">
                    <a:pos x="15" y="15"/>
                  </a:cxn>
                  <a:cxn ang="0">
                    <a:pos x="15" y="15"/>
                  </a:cxn>
                  <a:cxn ang="0">
                    <a:pos x="9" y="22"/>
                  </a:cxn>
                  <a:cxn ang="0">
                    <a:pos x="3" y="31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1" y="60"/>
                  </a:cxn>
                  <a:cxn ang="0">
                    <a:pos x="3" y="69"/>
                  </a:cxn>
                  <a:cxn ang="0">
                    <a:pos x="9" y="78"/>
                  </a:cxn>
                  <a:cxn ang="0">
                    <a:pos x="15" y="85"/>
                  </a:cxn>
                  <a:cxn ang="0">
                    <a:pos x="15" y="85"/>
                  </a:cxn>
                  <a:cxn ang="0">
                    <a:pos x="22" y="92"/>
                  </a:cxn>
                  <a:cxn ang="0">
                    <a:pos x="30" y="96"/>
                  </a:cxn>
                  <a:cxn ang="0">
                    <a:pos x="39" y="99"/>
                  </a:cxn>
                  <a:cxn ang="0">
                    <a:pos x="49" y="100"/>
                  </a:cxn>
                  <a:cxn ang="0">
                    <a:pos x="49" y="100"/>
                  </a:cxn>
                  <a:cxn ang="0">
                    <a:pos x="59" y="99"/>
                  </a:cxn>
                  <a:cxn ang="0">
                    <a:pos x="69" y="96"/>
                  </a:cxn>
                  <a:cxn ang="0">
                    <a:pos x="77" y="92"/>
                  </a:cxn>
                  <a:cxn ang="0">
                    <a:pos x="84" y="85"/>
                  </a:cxn>
                  <a:cxn ang="0">
                    <a:pos x="84" y="85"/>
                  </a:cxn>
                  <a:cxn ang="0">
                    <a:pos x="91" y="78"/>
                  </a:cxn>
                  <a:cxn ang="0">
                    <a:pos x="96" y="69"/>
                  </a:cxn>
                  <a:cxn ang="0">
                    <a:pos x="98" y="60"/>
                  </a:cxn>
                  <a:cxn ang="0">
                    <a:pos x="99" y="49"/>
                  </a:cxn>
                  <a:cxn ang="0">
                    <a:pos x="99" y="49"/>
                  </a:cxn>
                  <a:cxn ang="0">
                    <a:pos x="98" y="40"/>
                  </a:cxn>
                  <a:cxn ang="0">
                    <a:pos x="96" y="31"/>
                  </a:cxn>
                  <a:cxn ang="0">
                    <a:pos x="91" y="22"/>
                  </a:cxn>
                  <a:cxn ang="0">
                    <a:pos x="84" y="15"/>
                  </a:cxn>
                  <a:cxn ang="0">
                    <a:pos x="84" y="15"/>
                  </a:cxn>
                </a:cxnLst>
                <a:rect l="0" t="0" r="r" b="b"/>
                <a:pathLst>
                  <a:path w="99" h="100">
                    <a:moveTo>
                      <a:pt x="84" y="15"/>
                    </a:moveTo>
                    <a:lnTo>
                      <a:pt x="84" y="15"/>
                    </a:lnTo>
                    <a:lnTo>
                      <a:pt x="77" y="9"/>
                    </a:lnTo>
                    <a:lnTo>
                      <a:pt x="69" y="4"/>
                    </a:lnTo>
                    <a:lnTo>
                      <a:pt x="59" y="1"/>
                    </a:lnTo>
                    <a:lnTo>
                      <a:pt x="49" y="0"/>
                    </a:lnTo>
                    <a:lnTo>
                      <a:pt x="39" y="1"/>
                    </a:lnTo>
                    <a:lnTo>
                      <a:pt x="30" y="4"/>
                    </a:lnTo>
                    <a:lnTo>
                      <a:pt x="22" y="9"/>
                    </a:lnTo>
                    <a:lnTo>
                      <a:pt x="15" y="15"/>
                    </a:lnTo>
                    <a:lnTo>
                      <a:pt x="9" y="22"/>
                    </a:lnTo>
                    <a:lnTo>
                      <a:pt x="3" y="31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60"/>
                    </a:lnTo>
                    <a:lnTo>
                      <a:pt x="3" y="69"/>
                    </a:lnTo>
                    <a:lnTo>
                      <a:pt x="9" y="78"/>
                    </a:lnTo>
                    <a:lnTo>
                      <a:pt x="15" y="85"/>
                    </a:lnTo>
                    <a:lnTo>
                      <a:pt x="22" y="92"/>
                    </a:lnTo>
                    <a:lnTo>
                      <a:pt x="30" y="96"/>
                    </a:lnTo>
                    <a:lnTo>
                      <a:pt x="39" y="99"/>
                    </a:lnTo>
                    <a:lnTo>
                      <a:pt x="49" y="100"/>
                    </a:lnTo>
                    <a:lnTo>
                      <a:pt x="59" y="99"/>
                    </a:lnTo>
                    <a:lnTo>
                      <a:pt x="69" y="96"/>
                    </a:lnTo>
                    <a:lnTo>
                      <a:pt x="77" y="92"/>
                    </a:lnTo>
                    <a:lnTo>
                      <a:pt x="84" y="85"/>
                    </a:lnTo>
                    <a:lnTo>
                      <a:pt x="91" y="78"/>
                    </a:lnTo>
                    <a:lnTo>
                      <a:pt x="96" y="69"/>
                    </a:lnTo>
                    <a:lnTo>
                      <a:pt x="98" y="60"/>
                    </a:lnTo>
                    <a:lnTo>
                      <a:pt x="99" y="49"/>
                    </a:lnTo>
                    <a:lnTo>
                      <a:pt x="98" y="40"/>
                    </a:lnTo>
                    <a:lnTo>
                      <a:pt x="96" y="31"/>
                    </a:lnTo>
                    <a:lnTo>
                      <a:pt x="91" y="22"/>
                    </a:lnTo>
                    <a:lnTo>
                      <a:pt x="84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656" name="Freeform 161"/>
              <p:cNvSpPr>
                <a:spLocks noChangeArrowheads="1"/>
              </p:cNvSpPr>
              <p:nvPr/>
            </p:nvSpPr>
            <p:spPr bwMode="auto">
              <a:xfrm>
                <a:off x="1387" y="461"/>
                <a:ext cx="50" cy="50"/>
              </a:xfrm>
              <a:custGeom>
                <a:avLst/>
                <a:gdLst/>
                <a:ahLst/>
                <a:cxnLst>
                  <a:cxn ang="0">
                    <a:pos x="84" y="15"/>
                  </a:cxn>
                  <a:cxn ang="0">
                    <a:pos x="84" y="15"/>
                  </a:cxn>
                  <a:cxn ang="0">
                    <a:pos x="77" y="9"/>
                  </a:cxn>
                  <a:cxn ang="0">
                    <a:pos x="69" y="5"/>
                  </a:cxn>
                  <a:cxn ang="0">
                    <a:pos x="59" y="1"/>
                  </a:cxn>
                  <a:cxn ang="0">
                    <a:pos x="49" y="0"/>
                  </a:cxn>
                  <a:cxn ang="0">
                    <a:pos x="49" y="0"/>
                  </a:cxn>
                  <a:cxn ang="0">
                    <a:pos x="39" y="1"/>
                  </a:cxn>
                  <a:cxn ang="0">
                    <a:pos x="30" y="5"/>
                  </a:cxn>
                  <a:cxn ang="0">
                    <a:pos x="22" y="9"/>
                  </a:cxn>
                  <a:cxn ang="0">
                    <a:pos x="15" y="15"/>
                  </a:cxn>
                  <a:cxn ang="0">
                    <a:pos x="15" y="15"/>
                  </a:cxn>
                  <a:cxn ang="0">
                    <a:pos x="9" y="23"/>
                  </a:cxn>
                  <a:cxn ang="0">
                    <a:pos x="3" y="32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1" y="60"/>
                  </a:cxn>
                  <a:cxn ang="0">
                    <a:pos x="3" y="69"/>
                  </a:cxn>
                  <a:cxn ang="0">
                    <a:pos x="9" y="77"/>
                  </a:cxn>
                  <a:cxn ang="0">
                    <a:pos x="15" y="84"/>
                  </a:cxn>
                  <a:cxn ang="0">
                    <a:pos x="15" y="84"/>
                  </a:cxn>
                  <a:cxn ang="0">
                    <a:pos x="22" y="91"/>
                  </a:cxn>
                  <a:cxn ang="0">
                    <a:pos x="30" y="96"/>
                  </a:cxn>
                  <a:cxn ang="0">
                    <a:pos x="39" y="100"/>
                  </a:cxn>
                  <a:cxn ang="0">
                    <a:pos x="49" y="100"/>
                  </a:cxn>
                  <a:cxn ang="0">
                    <a:pos x="49" y="100"/>
                  </a:cxn>
                  <a:cxn ang="0">
                    <a:pos x="59" y="100"/>
                  </a:cxn>
                  <a:cxn ang="0">
                    <a:pos x="69" y="96"/>
                  </a:cxn>
                  <a:cxn ang="0">
                    <a:pos x="77" y="91"/>
                  </a:cxn>
                  <a:cxn ang="0">
                    <a:pos x="84" y="84"/>
                  </a:cxn>
                  <a:cxn ang="0">
                    <a:pos x="84" y="84"/>
                  </a:cxn>
                  <a:cxn ang="0">
                    <a:pos x="91" y="77"/>
                  </a:cxn>
                  <a:cxn ang="0">
                    <a:pos x="96" y="69"/>
                  </a:cxn>
                  <a:cxn ang="0">
                    <a:pos x="98" y="60"/>
                  </a:cxn>
                  <a:cxn ang="0">
                    <a:pos x="99" y="49"/>
                  </a:cxn>
                  <a:cxn ang="0">
                    <a:pos x="99" y="49"/>
                  </a:cxn>
                  <a:cxn ang="0">
                    <a:pos x="98" y="40"/>
                  </a:cxn>
                  <a:cxn ang="0">
                    <a:pos x="96" y="32"/>
                  </a:cxn>
                  <a:cxn ang="0">
                    <a:pos x="91" y="23"/>
                  </a:cxn>
                  <a:cxn ang="0">
                    <a:pos x="84" y="15"/>
                  </a:cxn>
                  <a:cxn ang="0">
                    <a:pos x="84" y="15"/>
                  </a:cxn>
                </a:cxnLst>
                <a:rect l="0" t="0" r="r" b="b"/>
                <a:pathLst>
                  <a:path w="99" h="100">
                    <a:moveTo>
                      <a:pt x="84" y="15"/>
                    </a:moveTo>
                    <a:lnTo>
                      <a:pt x="84" y="15"/>
                    </a:lnTo>
                    <a:lnTo>
                      <a:pt x="77" y="9"/>
                    </a:lnTo>
                    <a:lnTo>
                      <a:pt x="69" y="5"/>
                    </a:lnTo>
                    <a:lnTo>
                      <a:pt x="59" y="1"/>
                    </a:lnTo>
                    <a:lnTo>
                      <a:pt x="49" y="0"/>
                    </a:lnTo>
                    <a:lnTo>
                      <a:pt x="39" y="1"/>
                    </a:lnTo>
                    <a:lnTo>
                      <a:pt x="30" y="5"/>
                    </a:lnTo>
                    <a:lnTo>
                      <a:pt x="22" y="9"/>
                    </a:lnTo>
                    <a:lnTo>
                      <a:pt x="15" y="15"/>
                    </a:lnTo>
                    <a:lnTo>
                      <a:pt x="9" y="23"/>
                    </a:lnTo>
                    <a:lnTo>
                      <a:pt x="3" y="32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60"/>
                    </a:lnTo>
                    <a:lnTo>
                      <a:pt x="3" y="69"/>
                    </a:lnTo>
                    <a:lnTo>
                      <a:pt x="9" y="77"/>
                    </a:lnTo>
                    <a:lnTo>
                      <a:pt x="15" y="84"/>
                    </a:lnTo>
                    <a:lnTo>
                      <a:pt x="22" y="91"/>
                    </a:lnTo>
                    <a:lnTo>
                      <a:pt x="30" y="96"/>
                    </a:lnTo>
                    <a:lnTo>
                      <a:pt x="39" y="100"/>
                    </a:lnTo>
                    <a:lnTo>
                      <a:pt x="49" y="100"/>
                    </a:lnTo>
                    <a:lnTo>
                      <a:pt x="59" y="100"/>
                    </a:lnTo>
                    <a:lnTo>
                      <a:pt x="69" y="96"/>
                    </a:lnTo>
                    <a:lnTo>
                      <a:pt x="77" y="91"/>
                    </a:lnTo>
                    <a:lnTo>
                      <a:pt x="84" y="84"/>
                    </a:lnTo>
                    <a:lnTo>
                      <a:pt x="91" y="77"/>
                    </a:lnTo>
                    <a:lnTo>
                      <a:pt x="96" y="69"/>
                    </a:lnTo>
                    <a:lnTo>
                      <a:pt x="98" y="60"/>
                    </a:lnTo>
                    <a:lnTo>
                      <a:pt x="99" y="49"/>
                    </a:lnTo>
                    <a:lnTo>
                      <a:pt x="98" y="40"/>
                    </a:lnTo>
                    <a:lnTo>
                      <a:pt x="96" y="32"/>
                    </a:lnTo>
                    <a:lnTo>
                      <a:pt x="91" y="23"/>
                    </a:lnTo>
                    <a:lnTo>
                      <a:pt x="84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657" name="Freeform 162"/>
              <p:cNvSpPr>
                <a:spLocks noChangeArrowheads="1"/>
              </p:cNvSpPr>
              <p:nvPr/>
            </p:nvSpPr>
            <p:spPr bwMode="auto">
              <a:xfrm>
                <a:off x="1387" y="538"/>
                <a:ext cx="50" cy="51"/>
              </a:xfrm>
              <a:custGeom>
                <a:avLst/>
                <a:gdLst/>
                <a:ahLst/>
                <a:cxnLst>
                  <a:cxn ang="0">
                    <a:pos x="84" y="15"/>
                  </a:cxn>
                  <a:cxn ang="0">
                    <a:pos x="84" y="15"/>
                  </a:cxn>
                  <a:cxn ang="0">
                    <a:pos x="77" y="9"/>
                  </a:cxn>
                  <a:cxn ang="0">
                    <a:pos x="69" y="4"/>
                  </a:cxn>
                  <a:cxn ang="0">
                    <a:pos x="59" y="1"/>
                  </a:cxn>
                  <a:cxn ang="0">
                    <a:pos x="49" y="0"/>
                  </a:cxn>
                  <a:cxn ang="0">
                    <a:pos x="49" y="0"/>
                  </a:cxn>
                  <a:cxn ang="0">
                    <a:pos x="39" y="1"/>
                  </a:cxn>
                  <a:cxn ang="0">
                    <a:pos x="30" y="4"/>
                  </a:cxn>
                  <a:cxn ang="0">
                    <a:pos x="22" y="9"/>
                  </a:cxn>
                  <a:cxn ang="0">
                    <a:pos x="15" y="15"/>
                  </a:cxn>
                  <a:cxn ang="0">
                    <a:pos x="15" y="15"/>
                  </a:cxn>
                  <a:cxn ang="0">
                    <a:pos x="9" y="23"/>
                  </a:cxn>
                  <a:cxn ang="0">
                    <a:pos x="3" y="31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1" y="60"/>
                  </a:cxn>
                  <a:cxn ang="0">
                    <a:pos x="3" y="69"/>
                  </a:cxn>
                  <a:cxn ang="0">
                    <a:pos x="9" y="77"/>
                  </a:cxn>
                  <a:cxn ang="0">
                    <a:pos x="15" y="84"/>
                  </a:cxn>
                  <a:cxn ang="0">
                    <a:pos x="15" y="84"/>
                  </a:cxn>
                  <a:cxn ang="0">
                    <a:pos x="22" y="91"/>
                  </a:cxn>
                  <a:cxn ang="0">
                    <a:pos x="30" y="96"/>
                  </a:cxn>
                  <a:cxn ang="0">
                    <a:pos x="39" y="100"/>
                  </a:cxn>
                  <a:cxn ang="0">
                    <a:pos x="49" y="101"/>
                  </a:cxn>
                  <a:cxn ang="0">
                    <a:pos x="49" y="101"/>
                  </a:cxn>
                  <a:cxn ang="0">
                    <a:pos x="59" y="100"/>
                  </a:cxn>
                  <a:cxn ang="0">
                    <a:pos x="69" y="96"/>
                  </a:cxn>
                  <a:cxn ang="0">
                    <a:pos x="77" y="91"/>
                  </a:cxn>
                  <a:cxn ang="0">
                    <a:pos x="84" y="84"/>
                  </a:cxn>
                  <a:cxn ang="0">
                    <a:pos x="84" y="84"/>
                  </a:cxn>
                  <a:cxn ang="0">
                    <a:pos x="91" y="77"/>
                  </a:cxn>
                  <a:cxn ang="0">
                    <a:pos x="96" y="69"/>
                  </a:cxn>
                  <a:cxn ang="0">
                    <a:pos x="98" y="60"/>
                  </a:cxn>
                  <a:cxn ang="0">
                    <a:pos x="99" y="49"/>
                  </a:cxn>
                  <a:cxn ang="0">
                    <a:pos x="99" y="49"/>
                  </a:cxn>
                  <a:cxn ang="0">
                    <a:pos x="98" y="40"/>
                  </a:cxn>
                  <a:cxn ang="0">
                    <a:pos x="96" y="31"/>
                  </a:cxn>
                  <a:cxn ang="0">
                    <a:pos x="91" y="23"/>
                  </a:cxn>
                  <a:cxn ang="0">
                    <a:pos x="84" y="15"/>
                  </a:cxn>
                  <a:cxn ang="0">
                    <a:pos x="84" y="15"/>
                  </a:cxn>
                </a:cxnLst>
                <a:rect l="0" t="0" r="r" b="b"/>
                <a:pathLst>
                  <a:path w="99" h="101">
                    <a:moveTo>
                      <a:pt x="84" y="15"/>
                    </a:moveTo>
                    <a:lnTo>
                      <a:pt x="84" y="15"/>
                    </a:lnTo>
                    <a:lnTo>
                      <a:pt x="77" y="9"/>
                    </a:lnTo>
                    <a:lnTo>
                      <a:pt x="69" y="4"/>
                    </a:lnTo>
                    <a:lnTo>
                      <a:pt x="59" y="1"/>
                    </a:lnTo>
                    <a:lnTo>
                      <a:pt x="49" y="0"/>
                    </a:lnTo>
                    <a:lnTo>
                      <a:pt x="39" y="1"/>
                    </a:lnTo>
                    <a:lnTo>
                      <a:pt x="30" y="4"/>
                    </a:lnTo>
                    <a:lnTo>
                      <a:pt x="22" y="9"/>
                    </a:lnTo>
                    <a:lnTo>
                      <a:pt x="15" y="15"/>
                    </a:lnTo>
                    <a:lnTo>
                      <a:pt x="9" y="23"/>
                    </a:lnTo>
                    <a:lnTo>
                      <a:pt x="3" y="31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60"/>
                    </a:lnTo>
                    <a:lnTo>
                      <a:pt x="3" y="69"/>
                    </a:lnTo>
                    <a:lnTo>
                      <a:pt x="9" y="77"/>
                    </a:lnTo>
                    <a:lnTo>
                      <a:pt x="15" y="84"/>
                    </a:lnTo>
                    <a:lnTo>
                      <a:pt x="22" y="91"/>
                    </a:lnTo>
                    <a:lnTo>
                      <a:pt x="30" y="96"/>
                    </a:lnTo>
                    <a:lnTo>
                      <a:pt x="39" y="100"/>
                    </a:lnTo>
                    <a:lnTo>
                      <a:pt x="49" y="101"/>
                    </a:lnTo>
                    <a:lnTo>
                      <a:pt x="59" y="100"/>
                    </a:lnTo>
                    <a:lnTo>
                      <a:pt x="69" y="96"/>
                    </a:lnTo>
                    <a:lnTo>
                      <a:pt x="77" y="91"/>
                    </a:lnTo>
                    <a:lnTo>
                      <a:pt x="84" y="84"/>
                    </a:lnTo>
                    <a:lnTo>
                      <a:pt x="91" y="77"/>
                    </a:lnTo>
                    <a:lnTo>
                      <a:pt x="96" y="69"/>
                    </a:lnTo>
                    <a:lnTo>
                      <a:pt x="98" y="60"/>
                    </a:lnTo>
                    <a:lnTo>
                      <a:pt x="99" y="49"/>
                    </a:lnTo>
                    <a:lnTo>
                      <a:pt x="98" y="40"/>
                    </a:lnTo>
                    <a:lnTo>
                      <a:pt x="96" y="31"/>
                    </a:lnTo>
                    <a:lnTo>
                      <a:pt x="91" y="23"/>
                    </a:lnTo>
                    <a:lnTo>
                      <a:pt x="84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658" name="Freeform 163"/>
              <p:cNvSpPr>
                <a:spLocks noChangeArrowheads="1"/>
              </p:cNvSpPr>
              <p:nvPr/>
            </p:nvSpPr>
            <p:spPr bwMode="auto">
              <a:xfrm>
                <a:off x="1464" y="77"/>
                <a:ext cx="50" cy="49"/>
              </a:xfrm>
              <a:custGeom>
                <a:avLst/>
                <a:gdLst/>
                <a:ahLst/>
                <a:cxnLst>
                  <a:cxn ang="0">
                    <a:pos x="85" y="15"/>
                  </a:cxn>
                  <a:cxn ang="0">
                    <a:pos x="85" y="15"/>
                  </a:cxn>
                  <a:cxn ang="0">
                    <a:pos x="78" y="8"/>
                  </a:cxn>
                  <a:cxn ang="0">
                    <a:pos x="70" y="4"/>
                  </a:cxn>
                  <a:cxn ang="0">
                    <a:pos x="60" y="1"/>
                  </a:cxn>
                  <a:cxn ang="0">
                    <a:pos x="50" y="0"/>
                  </a:cxn>
                  <a:cxn ang="0">
                    <a:pos x="50" y="0"/>
                  </a:cxn>
                  <a:cxn ang="0">
                    <a:pos x="40" y="1"/>
                  </a:cxn>
                  <a:cxn ang="0">
                    <a:pos x="31" y="4"/>
                  </a:cxn>
                  <a:cxn ang="0">
                    <a:pos x="23" y="8"/>
                  </a:cxn>
                  <a:cxn ang="0">
                    <a:pos x="16" y="15"/>
                  </a:cxn>
                  <a:cxn ang="0">
                    <a:pos x="16" y="15"/>
                  </a:cxn>
                  <a:cxn ang="0">
                    <a:pos x="10" y="22"/>
                  </a:cxn>
                  <a:cxn ang="0">
                    <a:pos x="4" y="31"/>
                  </a:cxn>
                  <a:cxn ang="0">
                    <a:pos x="2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2" y="60"/>
                  </a:cxn>
                  <a:cxn ang="0">
                    <a:pos x="4" y="69"/>
                  </a:cxn>
                  <a:cxn ang="0">
                    <a:pos x="10" y="78"/>
                  </a:cxn>
                  <a:cxn ang="0">
                    <a:pos x="16" y="85"/>
                  </a:cxn>
                  <a:cxn ang="0">
                    <a:pos x="16" y="85"/>
                  </a:cxn>
                  <a:cxn ang="0">
                    <a:pos x="23" y="92"/>
                  </a:cxn>
                  <a:cxn ang="0">
                    <a:pos x="31" y="96"/>
                  </a:cxn>
                  <a:cxn ang="0">
                    <a:pos x="40" y="99"/>
                  </a:cxn>
                  <a:cxn ang="0">
                    <a:pos x="50" y="100"/>
                  </a:cxn>
                  <a:cxn ang="0">
                    <a:pos x="50" y="100"/>
                  </a:cxn>
                  <a:cxn ang="0">
                    <a:pos x="60" y="99"/>
                  </a:cxn>
                  <a:cxn ang="0">
                    <a:pos x="70" y="96"/>
                  </a:cxn>
                  <a:cxn ang="0">
                    <a:pos x="78" y="92"/>
                  </a:cxn>
                  <a:cxn ang="0">
                    <a:pos x="85" y="85"/>
                  </a:cxn>
                  <a:cxn ang="0">
                    <a:pos x="85" y="85"/>
                  </a:cxn>
                  <a:cxn ang="0">
                    <a:pos x="92" y="78"/>
                  </a:cxn>
                  <a:cxn ang="0">
                    <a:pos x="97" y="69"/>
                  </a:cxn>
                  <a:cxn ang="0">
                    <a:pos x="99" y="60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99" y="40"/>
                  </a:cxn>
                  <a:cxn ang="0">
                    <a:pos x="97" y="31"/>
                  </a:cxn>
                  <a:cxn ang="0">
                    <a:pos x="92" y="22"/>
                  </a:cxn>
                  <a:cxn ang="0">
                    <a:pos x="85" y="15"/>
                  </a:cxn>
                  <a:cxn ang="0">
                    <a:pos x="85" y="15"/>
                  </a:cxn>
                </a:cxnLst>
                <a:rect l="0" t="0" r="r" b="b"/>
                <a:pathLst>
                  <a:path w="100" h="100">
                    <a:moveTo>
                      <a:pt x="85" y="15"/>
                    </a:moveTo>
                    <a:lnTo>
                      <a:pt x="85" y="15"/>
                    </a:lnTo>
                    <a:lnTo>
                      <a:pt x="78" y="8"/>
                    </a:lnTo>
                    <a:lnTo>
                      <a:pt x="70" y="4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1" y="4"/>
                    </a:lnTo>
                    <a:lnTo>
                      <a:pt x="23" y="8"/>
                    </a:lnTo>
                    <a:lnTo>
                      <a:pt x="16" y="15"/>
                    </a:lnTo>
                    <a:lnTo>
                      <a:pt x="10" y="22"/>
                    </a:lnTo>
                    <a:lnTo>
                      <a:pt x="4" y="31"/>
                    </a:lnTo>
                    <a:lnTo>
                      <a:pt x="2" y="40"/>
                    </a:lnTo>
                    <a:lnTo>
                      <a:pt x="0" y="49"/>
                    </a:lnTo>
                    <a:lnTo>
                      <a:pt x="2" y="60"/>
                    </a:lnTo>
                    <a:lnTo>
                      <a:pt x="4" y="69"/>
                    </a:lnTo>
                    <a:lnTo>
                      <a:pt x="10" y="78"/>
                    </a:lnTo>
                    <a:lnTo>
                      <a:pt x="16" y="85"/>
                    </a:lnTo>
                    <a:lnTo>
                      <a:pt x="23" y="92"/>
                    </a:lnTo>
                    <a:lnTo>
                      <a:pt x="31" y="96"/>
                    </a:lnTo>
                    <a:lnTo>
                      <a:pt x="40" y="99"/>
                    </a:lnTo>
                    <a:lnTo>
                      <a:pt x="50" y="100"/>
                    </a:lnTo>
                    <a:lnTo>
                      <a:pt x="60" y="99"/>
                    </a:lnTo>
                    <a:lnTo>
                      <a:pt x="70" y="96"/>
                    </a:lnTo>
                    <a:lnTo>
                      <a:pt x="78" y="92"/>
                    </a:lnTo>
                    <a:lnTo>
                      <a:pt x="85" y="85"/>
                    </a:lnTo>
                    <a:lnTo>
                      <a:pt x="92" y="78"/>
                    </a:lnTo>
                    <a:lnTo>
                      <a:pt x="97" y="69"/>
                    </a:lnTo>
                    <a:lnTo>
                      <a:pt x="99" y="60"/>
                    </a:lnTo>
                    <a:lnTo>
                      <a:pt x="100" y="49"/>
                    </a:lnTo>
                    <a:lnTo>
                      <a:pt x="99" y="40"/>
                    </a:lnTo>
                    <a:lnTo>
                      <a:pt x="97" y="31"/>
                    </a:lnTo>
                    <a:lnTo>
                      <a:pt x="92" y="22"/>
                    </a:lnTo>
                    <a:lnTo>
                      <a:pt x="85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659" name="Freeform 164"/>
              <p:cNvSpPr>
                <a:spLocks noChangeArrowheads="1"/>
              </p:cNvSpPr>
              <p:nvPr/>
            </p:nvSpPr>
            <p:spPr bwMode="auto">
              <a:xfrm>
                <a:off x="1464" y="154"/>
                <a:ext cx="50" cy="49"/>
              </a:xfrm>
              <a:custGeom>
                <a:avLst/>
                <a:gdLst/>
                <a:ahLst/>
                <a:cxnLst>
                  <a:cxn ang="0">
                    <a:pos x="85" y="15"/>
                  </a:cxn>
                  <a:cxn ang="0">
                    <a:pos x="85" y="15"/>
                  </a:cxn>
                  <a:cxn ang="0">
                    <a:pos x="78" y="9"/>
                  </a:cxn>
                  <a:cxn ang="0">
                    <a:pos x="70" y="4"/>
                  </a:cxn>
                  <a:cxn ang="0">
                    <a:pos x="60" y="1"/>
                  </a:cxn>
                  <a:cxn ang="0">
                    <a:pos x="50" y="0"/>
                  </a:cxn>
                  <a:cxn ang="0">
                    <a:pos x="50" y="0"/>
                  </a:cxn>
                  <a:cxn ang="0">
                    <a:pos x="40" y="1"/>
                  </a:cxn>
                  <a:cxn ang="0">
                    <a:pos x="31" y="4"/>
                  </a:cxn>
                  <a:cxn ang="0">
                    <a:pos x="23" y="9"/>
                  </a:cxn>
                  <a:cxn ang="0">
                    <a:pos x="16" y="15"/>
                  </a:cxn>
                  <a:cxn ang="0">
                    <a:pos x="16" y="15"/>
                  </a:cxn>
                  <a:cxn ang="0">
                    <a:pos x="10" y="22"/>
                  </a:cxn>
                  <a:cxn ang="0">
                    <a:pos x="4" y="31"/>
                  </a:cxn>
                  <a:cxn ang="0">
                    <a:pos x="2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2" y="60"/>
                  </a:cxn>
                  <a:cxn ang="0">
                    <a:pos x="4" y="69"/>
                  </a:cxn>
                  <a:cxn ang="0">
                    <a:pos x="10" y="78"/>
                  </a:cxn>
                  <a:cxn ang="0">
                    <a:pos x="16" y="85"/>
                  </a:cxn>
                  <a:cxn ang="0">
                    <a:pos x="16" y="85"/>
                  </a:cxn>
                  <a:cxn ang="0">
                    <a:pos x="23" y="92"/>
                  </a:cxn>
                  <a:cxn ang="0">
                    <a:pos x="31" y="96"/>
                  </a:cxn>
                  <a:cxn ang="0">
                    <a:pos x="40" y="99"/>
                  </a:cxn>
                  <a:cxn ang="0">
                    <a:pos x="50" y="100"/>
                  </a:cxn>
                  <a:cxn ang="0">
                    <a:pos x="50" y="100"/>
                  </a:cxn>
                  <a:cxn ang="0">
                    <a:pos x="60" y="99"/>
                  </a:cxn>
                  <a:cxn ang="0">
                    <a:pos x="70" y="96"/>
                  </a:cxn>
                  <a:cxn ang="0">
                    <a:pos x="78" y="92"/>
                  </a:cxn>
                  <a:cxn ang="0">
                    <a:pos x="85" y="85"/>
                  </a:cxn>
                  <a:cxn ang="0">
                    <a:pos x="85" y="85"/>
                  </a:cxn>
                  <a:cxn ang="0">
                    <a:pos x="92" y="78"/>
                  </a:cxn>
                  <a:cxn ang="0">
                    <a:pos x="97" y="69"/>
                  </a:cxn>
                  <a:cxn ang="0">
                    <a:pos x="99" y="60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99" y="40"/>
                  </a:cxn>
                  <a:cxn ang="0">
                    <a:pos x="97" y="31"/>
                  </a:cxn>
                  <a:cxn ang="0">
                    <a:pos x="92" y="22"/>
                  </a:cxn>
                  <a:cxn ang="0">
                    <a:pos x="85" y="15"/>
                  </a:cxn>
                  <a:cxn ang="0">
                    <a:pos x="85" y="15"/>
                  </a:cxn>
                </a:cxnLst>
                <a:rect l="0" t="0" r="r" b="b"/>
                <a:pathLst>
                  <a:path w="100" h="100">
                    <a:moveTo>
                      <a:pt x="85" y="15"/>
                    </a:moveTo>
                    <a:lnTo>
                      <a:pt x="85" y="15"/>
                    </a:lnTo>
                    <a:lnTo>
                      <a:pt x="78" y="9"/>
                    </a:lnTo>
                    <a:lnTo>
                      <a:pt x="70" y="4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1" y="4"/>
                    </a:lnTo>
                    <a:lnTo>
                      <a:pt x="23" y="9"/>
                    </a:lnTo>
                    <a:lnTo>
                      <a:pt x="16" y="15"/>
                    </a:lnTo>
                    <a:lnTo>
                      <a:pt x="10" y="22"/>
                    </a:lnTo>
                    <a:lnTo>
                      <a:pt x="4" y="31"/>
                    </a:lnTo>
                    <a:lnTo>
                      <a:pt x="2" y="40"/>
                    </a:lnTo>
                    <a:lnTo>
                      <a:pt x="0" y="49"/>
                    </a:lnTo>
                    <a:lnTo>
                      <a:pt x="2" y="60"/>
                    </a:lnTo>
                    <a:lnTo>
                      <a:pt x="4" y="69"/>
                    </a:lnTo>
                    <a:lnTo>
                      <a:pt x="10" y="78"/>
                    </a:lnTo>
                    <a:lnTo>
                      <a:pt x="16" y="85"/>
                    </a:lnTo>
                    <a:lnTo>
                      <a:pt x="23" y="92"/>
                    </a:lnTo>
                    <a:lnTo>
                      <a:pt x="31" y="96"/>
                    </a:lnTo>
                    <a:lnTo>
                      <a:pt x="40" y="99"/>
                    </a:lnTo>
                    <a:lnTo>
                      <a:pt x="50" y="100"/>
                    </a:lnTo>
                    <a:lnTo>
                      <a:pt x="60" y="99"/>
                    </a:lnTo>
                    <a:lnTo>
                      <a:pt x="70" y="96"/>
                    </a:lnTo>
                    <a:lnTo>
                      <a:pt x="78" y="92"/>
                    </a:lnTo>
                    <a:lnTo>
                      <a:pt x="85" y="85"/>
                    </a:lnTo>
                    <a:lnTo>
                      <a:pt x="92" y="78"/>
                    </a:lnTo>
                    <a:lnTo>
                      <a:pt x="97" y="69"/>
                    </a:lnTo>
                    <a:lnTo>
                      <a:pt x="99" y="60"/>
                    </a:lnTo>
                    <a:lnTo>
                      <a:pt x="100" y="49"/>
                    </a:lnTo>
                    <a:lnTo>
                      <a:pt x="99" y="40"/>
                    </a:lnTo>
                    <a:lnTo>
                      <a:pt x="97" y="31"/>
                    </a:lnTo>
                    <a:lnTo>
                      <a:pt x="92" y="22"/>
                    </a:lnTo>
                    <a:lnTo>
                      <a:pt x="85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660" name="Freeform 165"/>
              <p:cNvSpPr>
                <a:spLocks noChangeArrowheads="1"/>
              </p:cNvSpPr>
              <p:nvPr/>
            </p:nvSpPr>
            <p:spPr bwMode="auto">
              <a:xfrm>
                <a:off x="1464" y="461"/>
                <a:ext cx="50" cy="50"/>
              </a:xfrm>
              <a:custGeom>
                <a:avLst/>
                <a:gdLst/>
                <a:ahLst/>
                <a:cxnLst>
                  <a:cxn ang="0">
                    <a:pos x="85" y="15"/>
                  </a:cxn>
                  <a:cxn ang="0">
                    <a:pos x="85" y="15"/>
                  </a:cxn>
                  <a:cxn ang="0">
                    <a:pos x="78" y="9"/>
                  </a:cxn>
                  <a:cxn ang="0">
                    <a:pos x="70" y="5"/>
                  </a:cxn>
                  <a:cxn ang="0">
                    <a:pos x="60" y="1"/>
                  </a:cxn>
                  <a:cxn ang="0">
                    <a:pos x="50" y="0"/>
                  </a:cxn>
                  <a:cxn ang="0">
                    <a:pos x="50" y="0"/>
                  </a:cxn>
                  <a:cxn ang="0">
                    <a:pos x="40" y="1"/>
                  </a:cxn>
                  <a:cxn ang="0">
                    <a:pos x="31" y="5"/>
                  </a:cxn>
                  <a:cxn ang="0">
                    <a:pos x="23" y="9"/>
                  </a:cxn>
                  <a:cxn ang="0">
                    <a:pos x="16" y="15"/>
                  </a:cxn>
                  <a:cxn ang="0">
                    <a:pos x="16" y="15"/>
                  </a:cxn>
                  <a:cxn ang="0">
                    <a:pos x="10" y="23"/>
                  </a:cxn>
                  <a:cxn ang="0">
                    <a:pos x="4" y="32"/>
                  </a:cxn>
                  <a:cxn ang="0">
                    <a:pos x="2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2" y="60"/>
                  </a:cxn>
                  <a:cxn ang="0">
                    <a:pos x="4" y="69"/>
                  </a:cxn>
                  <a:cxn ang="0">
                    <a:pos x="10" y="77"/>
                  </a:cxn>
                  <a:cxn ang="0">
                    <a:pos x="16" y="84"/>
                  </a:cxn>
                  <a:cxn ang="0">
                    <a:pos x="16" y="84"/>
                  </a:cxn>
                  <a:cxn ang="0">
                    <a:pos x="23" y="91"/>
                  </a:cxn>
                  <a:cxn ang="0">
                    <a:pos x="31" y="96"/>
                  </a:cxn>
                  <a:cxn ang="0">
                    <a:pos x="40" y="100"/>
                  </a:cxn>
                  <a:cxn ang="0">
                    <a:pos x="50" y="100"/>
                  </a:cxn>
                  <a:cxn ang="0">
                    <a:pos x="50" y="100"/>
                  </a:cxn>
                  <a:cxn ang="0">
                    <a:pos x="60" y="100"/>
                  </a:cxn>
                  <a:cxn ang="0">
                    <a:pos x="70" y="96"/>
                  </a:cxn>
                  <a:cxn ang="0">
                    <a:pos x="78" y="91"/>
                  </a:cxn>
                  <a:cxn ang="0">
                    <a:pos x="85" y="84"/>
                  </a:cxn>
                  <a:cxn ang="0">
                    <a:pos x="85" y="84"/>
                  </a:cxn>
                  <a:cxn ang="0">
                    <a:pos x="92" y="77"/>
                  </a:cxn>
                  <a:cxn ang="0">
                    <a:pos x="97" y="69"/>
                  </a:cxn>
                  <a:cxn ang="0">
                    <a:pos x="99" y="60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99" y="40"/>
                  </a:cxn>
                  <a:cxn ang="0">
                    <a:pos x="97" y="32"/>
                  </a:cxn>
                  <a:cxn ang="0">
                    <a:pos x="92" y="23"/>
                  </a:cxn>
                  <a:cxn ang="0">
                    <a:pos x="85" y="15"/>
                  </a:cxn>
                  <a:cxn ang="0">
                    <a:pos x="85" y="15"/>
                  </a:cxn>
                </a:cxnLst>
                <a:rect l="0" t="0" r="r" b="b"/>
                <a:pathLst>
                  <a:path w="100" h="100">
                    <a:moveTo>
                      <a:pt x="85" y="15"/>
                    </a:moveTo>
                    <a:lnTo>
                      <a:pt x="85" y="15"/>
                    </a:lnTo>
                    <a:lnTo>
                      <a:pt x="78" y="9"/>
                    </a:lnTo>
                    <a:lnTo>
                      <a:pt x="70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3" y="9"/>
                    </a:lnTo>
                    <a:lnTo>
                      <a:pt x="16" y="15"/>
                    </a:lnTo>
                    <a:lnTo>
                      <a:pt x="10" y="23"/>
                    </a:lnTo>
                    <a:lnTo>
                      <a:pt x="4" y="32"/>
                    </a:lnTo>
                    <a:lnTo>
                      <a:pt x="2" y="40"/>
                    </a:lnTo>
                    <a:lnTo>
                      <a:pt x="0" y="49"/>
                    </a:lnTo>
                    <a:lnTo>
                      <a:pt x="2" y="60"/>
                    </a:lnTo>
                    <a:lnTo>
                      <a:pt x="4" y="69"/>
                    </a:lnTo>
                    <a:lnTo>
                      <a:pt x="10" y="77"/>
                    </a:lnTo>
                    <a:lnTo>
                      <a:pt x="16" y="84"/>
                    </a:lnTo>
                    <a:lnTo>
                      <a:pt x="23" y="91"/>
                    </a:lnTo>
                    <a:lnTo>
                      <a:pt x="31" y="96"/>
                    </a:lnTo>
                    <a:lnTo>
                      <a:pt x="40" y="100"/>
                    </a:lnTo>
                    <a:lnTo>
                      <a:pt x="50" y="100"/>
                    </a:lnTo>
                    <a:lnTo>
                      <a:pt x="60" y="100"/>
                    </a:lnTo>
                    <a:lnTo>
                      <a:pt x="70" y="96"/>
                    </a:lnTo>
                    <a:lnTo>
                      <a:pt x="78" y="91"/>
                    </a:lnTo>
                    <a:lnTo>
                      <a:pt x="85" y="84"/>
                    </a:lnTo>
                    <a:lnTo>
                      <a:pt x="92" y="77"/>
                    </a:lnTo>
                    <a:lnTo>
                      <a:pt x="97" y="69"/>
                    </a:lnTo>
                    <a:lnTo>
                      <a:pt x="99" y="60"/>
                    </a:lnTo>
                    <a:lnTo>
                      <a:pt x="100" y="49"/>
                    </a:lnTo>
                    <a:lnTo>
                      <a:pt x="99" y="40"/>
                    </a:lnTo>
                    <a:lnTo>
                      <a:pt x="97" y="32"/>
                    </a:lnTo>
                    <a:lnTo>
                      <a:pt x="92" y="23"/>
                    </a:lnTo>
                    <a:lnTo>
                      <a:pt x="85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661" name="Freeform 166"/>
              <p:cNvSpPr>
                <a:spLocks noChangeArrowheads="1"/>
              </p:cNvSpPr>
              <p:nvPr/>
            </p:nvSpPr>
            <p:spPr bwMode="auto">
              <a:xfrm>
                <a:off x="1541" y="77"/>
                <a:ext cx="50" cy="49"/>
              </a:xfrm>
              <a:custGeom>
                <a:avLst/>
                <a:gdLst/>
                <a:ahLst/>
                <a:cxnLst>
                  <a:cxn ang="0">
                    <a:pos x="50" y="0"/>
                  </a:cxn>
                  <a:cxn ang="0">
                    <a:pos x="50" y="0"/>
                  </a:cxn>
                  <a:cxn ang="0">
                    <a:pos x="40" y="1"/>
                  </a:cxn>
                  <a:cxn ang="0">
                    <a:pos x="32" y="4"/>
                  </a:cxn>
                  <a:cxn ang="0">
                    <a:pos x="23" y="8"/>
                  </a:cxn>
                  <a:cxn ang="0">
                    <a:pos x="16" y="15"/>
                  </a:cxn>
                  <a:cxn ang="0">
                    <a:pos x="16" y="15"/>
                  </a:cxn>
                  <a:cxn ang="0">
                    <a:pos x="10" y="22"/>
                  </a:cxn>
                  <a:cxn ang="0">
                    <a:pos x="5" y="31"/>
                  </a:cxn>
                  <a:cxn ang="0">
                    <a:pos x="2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2" y="60"/>
                  </a:cxn>
                  <a:cxn ang="0">
                    <a:pos x="5" y="69"/>
                  </a:cxn>
                  <a:cxn ang="0">
                    <a:pos x="10" y="78"/>
                  </a:cxn>
                  <a:cxn ang="0">
                    <a:pos x="16" y="85"/>
                  </a:cxn>
                  <a:cxn ang="0">
                    <a:pos x="16" y="85"/>
                  </a:cxn>
                  <a:cxn ang="0">
                    <a:pos x="23" y="92"/>
                  </a:cxn>
                  <a:cxn ang="0">
                    <a:pos x="32" y="96"/>
                  </a:cxn>
                  <a:cxn ang="0">
                    <a:pos x="40" y="99"/>
                  </a:cxn>
                  <a:cxn ang="0">
                    <a:pos x="50" y="100"/>
                  </a:cxn>
                  <a:cxn ang="0">
                    <a:pos x="50" y="100"/>
                  </a:cxn>
                  <a:cxn ang="0">
                    <a:pos x="60" y="99"/>
                  </a:cxn>
                  <a:cxn ang="0">
                    <a:pos x="70" y="96"/>
                  </a:cxn>
                  <a:cxn ang="0">
                    <a:pos x="78" y="92"/>
                  </a:cxn>
                  <a:cxn ang="0">
                    <a:pos x="85" y="85"/>
                  </a:cxn>
                  <a:cxn ang="0">
                    <a:pos x="85" y="85"/>
                  </a:cxn>
                  <a:cxn ang="0">
                    <a:pos x="92" y="78"/>
                  </a:cxn>
                  <a:cxn ang="0">
                    <a:pos x="97" y="69"/>
                  </a:cxn>
                  <a:cxn ang="0">
                    <a:pos x="99" y="60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99" y="40"/>
                  </a:cxn>
                  <a:cxn ang="0">
                    <a:pos x="97" y="31"/>
                  </a:cxn>
                  <a:cxn ang="0">
                    <a:pos x="92" y="22"/>
                  </a:cxn>
                  <a:cxn ang="0">
                    <a:pos x="85" y="15"/>
                  </a:cxn>
                  <a:cxn ang="0">
                    <a:pos x="85" y="15"/>
                  </a:cxn>
                  <a:cxn ang="0">
                    <a:pos x="78" y="8"/>
                  </a:cxn>
                  <a:cxn ang="0">
                    <a:pos x="70" y="4"/>
                  </a:cxn>
                  <a:cxn ang="0">
                    <a:pos x="60" y="1"/>
                  </a:cxn>
                  <a:cxn ang="0">
                    <a:pos x="50" y="0"/>
                  </a:cxn>
                  <a:cxn ang="0">
                    <a:pos x="50" y="0"/>
                  </a:cxn>
                </a:cxnLst>
                <a:rect l="0" t="0" r="r" b="b"/>
                <a:pathLst>
                  <a:path w="100" h="100">
                    <a:moveTo>
                      <a:pt x="50" y="0"/>
                    </a:moveTo>
                    <a:lnTo>
                      <a:pt x="50" y="0"/>
                    </a:lnTo>
                    <a:lnTo>
                      <a:pt x="40" y="1"/>
                    </a:lnTo>
                    <a:lnTo>
                      <a:pt x="32" y="4"/>
                    </a:lnTo>
                    <a:lnTo>
                      <a:pt x="23" y="8"/>
                    </a:lnTo>
                    <a:lnTo>
                      <a:pt x="16" y="15"/>
                    </a:lnTo>
                    <a:lnTo>
                      <a:pt x="10" y="22"/>
                    </a:lnTo>
                    <a:lnTo>
                      <a:pt x="5" y="31"/>
                    </a:lnTo>
                    <a:lnTo>
                      <a:pt x="2" y="40"/>
                    </a:lnTo>
                    <a:lnTo>
                      <a:pt x="0" y="49"/>
                    </a:lnTo>
                    <a:lnTo>
                      <a:pt x="2" y="60"/>
                    </a:lnTo>
                    <a:lnTo>
                      <a:pt x="5" y="69"/>
                    </a:lnTo>
                    <a:lnTo>
                      <a:pt x="10" y="78"/>
                    </a:lnTo>
                    <a:lnTo>
                      <a:pt x="16" y="85"/>
                    </a:lnTo>
                    <a:lnTo>
                      <a:pt x="23" y="92"/>
                    </a:lnTo>
                    <a:lnTo>
                      <a:pt x="32" y="96"/>
                    </a:lnTo>
                    <a:lnTo>
                      <a:pt x="40" y="99"/>
                    </a:lnTo>
                    <a:lnTo>
                      <a:pt x="50" y="100"/>
                    </a:lnTo>
                    <a:lnTo>
                      <a:pt x="60" y="99"/>
                    </a:lnTo>
                    <a:lnTo>
                      <a:pt x="70" y="96"/>
                    </a:lnTo>
                    <a:lnTo>
                      <a:pt x="78" y="92"/>
                    </a:lnTo>
                    <a:lnTo>
                      <a:pt x="85" y="85"/>
                    </a:lnTo>
                    <a:lnTo>
                      <a:pt x="92" y="78"/>
                    </a:lnTo>
                    <a:lnTo>
                      <a:pt x="97" y="69"/>
                    </a:lnTo>
                    <a:lnTo>
                      <a:pt x="99" y="60"/>
                    </a:lnTo>
                    <a:lnTo>
                      <a:pt x="100" y="49"/>
                    </a:lnTo>
                    <a:lnTo>
                      <a:pt x="99" y="40"/>
                    </a:lnTo>
                    <a:lnTo>
                      <a:pt x="97" y="31"/>
                    </a:lnTo>
                    <a:lnTo>
                      <a:pt x="92" y="22"/>
                    </a:lnTo>
                    <a:lnTo>
                      <a:pt x="85" y="15"/>
                    </a:lnTo>
                    <a:lnTo>
                      <a:pt x="78" y="8"/>
                    </a:lnTo>
                    <a:lnTo>
                      <a:pt x="70" y="4"/>
                    </a:lnTo>
                    <a:lnTo>
                      <a:pt x="60" y="1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662" name="Freeform 167"/>
              <p:cNvSpPr>
                <a:spLocks noChangeArrowheads="1"/>
              </p:cNvSpPr>
              <p:nvPr/>
            </p:nvSpPr>
            <p:spPr bwMode="auto">
              <a:xfrm>
                <a:off x="1541" y="154"/>
                <a:ext cx="50" cy="49"/>
              </a:xfrm>
              <a:custGeom>
                <a:avLst/>
                <a:gdLst/>
                <a:ahLst/>
                <a:cxnLst>
                  <a:cxn ang="0">
                    <a:pos x="50" y="0"/>
                  </a:cxn>
                  <a:cxn ang="0">
                    <a:pos x="50" y="0"/>
                  </a:cxn>
                  <a:cxn ang="0">
                    <a:pos x="40" y="1"/>
                  </a:cxn>
                  <a:cxn ang="0">
                    <a:pos x="32" y="4"/>
                  </a:cxn>
                  <a:cxn ang="0">
                    <a:pos x="23" y="9"/>
                  </a:cxn>
                  <a:cxn ang="0">
                    <a:pos x="16" y="15"/>
                  </a:cxn>
                  <a:cxn ang="0">
                    <a:pos x="16" y="15"/>
                  </a:cxn>
                  <a:cxn ang="0">
                    <a:pos x="10" y="22"/>
                  </a:cxn>
                  <a:cxn ang="0">
                    <a:pos x="5" y="31"/>
                  </a:cxn>
                  <a:cxn ang="0">
                    <a:pos x="2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2" y="60"/>
                  </a:cxn>
                  <a:cxn ang="0">
                    <a:pos x="5" y="69"/>
                  </a:cxn>
                  <a:cxn ang="0">
                    <a:pos x="10" y="78"/>
                  </a:cxn>
                  <a:cxn ang="0">
                    <a:pos x="16" y="85"/>
                  </a:cxn>
                  <a:cxn ang="0">
                    <a:pos x="16" y="85"/>
                  </a:cxn>
                  <a:cxn ang="0">
                    <a:pos x="23" y="92"/>
                  </a:cxn>
                  <a:cxn ang="0">
                    <a:pos x="32" y="96"/>
                  </a:cxn>
                  <a:cxn ang="0">
                    <a:pos x="40" y="99"/>
                  </a:cxn>
                  <a:cxn ang="0">
                    <a:pos x="50" y="100"/>
                  </a:cxn>
                  <a:cxn ang="0">
                    <a:pos x="50" y="100"/>
                  </a:cxn>
                  <a:cxn ang="0">
                    <a:pos x="60" y="99"/>
                  </a:cxn>
                  <a:cxn ang="0">
                    <a:pos x="70" y="96"/>
                  </a:cxn>
                  <a:cxn ang="0">
                    <a:pos x="78" y="92"/>
                  </a:cxn>
                  <a:cxn ang="0">
                    <a:pos x="85" y="85"/>
                  </a:cxn>
                  <a:cxn ang="0">
                    <a:pos x="85" y="85"/>
                  </a:cxn>
                  <a:cxn ang="0">
                    <a:pos x="92" y="78"/>
                  </a:cxn>
                  <a:cxn ang="0">
                    <a:pos x="97" y="69"/>
                  </a:cxn>
                  <a:cxn ang="0">
                    <a:pos x="99" y="60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99" y="40"/>
                  </a:cxn>
                  <a:cxn ang="0">
                    <a:pos x="97" y="31"/>
                  </a:cxn>
                  <a:cxn ang="0">
                    <a:pos x="92" y="22"/>
                  </a:cxn>
                  <a:cxn ang="0">
                    <a:pos x="85" y="15"/>
                  </a:cxn>
                  <a:cxn ang="0">
                    <a:pos x="85" y="15"/>
                  </a:cxn>
                  <a:cxn ang="0">
                    <a:pos x="78" y="9"/>
                  </a:cxn>
                  <a:cxn ang="0">
                    <a:pos x="70" y="4"/>
                  </a:cxn>
                  <a:cxn ang="0">
                    <a:pos x="60" y="1"/>
                  </a:cxn>
                  <a:cxn ang="0">
                    <a:pos x="50" y="0"/>
                  </a:cxn>
                  <a:cxn ang="0">
                    <a:pos x="50" y="0"/>
                  </a:cxn>
                </a:cxnLst>
                <a:rect l="0" t="0" r="r" b="b"/>
                <a:pathLst>
                  <a:path w="100" h="100">
                    <a:moveTo>
                      <a:pt x="50" y="0"/>
                    </a:moveTo>
                    <a:lnTo>
                      <a:pt x="50" y="0"/>
                    </a:lnTo>
                    <a:lnTo>
                      <a:pt x="40" y="1"/>
                    </a:lnTo>
                    <a:lnTo>
                      <a:pt x="32" y="4"/>
                    </a:lnTo>
                    <a:lnTo>
                      <a:pt x="23" y="9"/>
                    </a:lnTo>
                    <a:lnTo>
                      <a:pt x="16" y="15"/>
                    </a:lnTo>
                    <a:lnTo>
                      <a:pt x="10" y="22"/>
                    </a:lnTo>
                    <a:lnTo>
                      <a:pt x="5" y="31"/>
                    </a:lnTo>
                    <a:lnTo>
                      <a:pt x="2" y="40"/>
                    </a:lnTo>
                    <a:lnTo>
                      <a:pt x="0" y="49"/>
                    </a:lnTo>
                    <a:lnTo>
                      <a:pt x="2" y="60"/>
                    </a:lnTo>
                    <a:lnTo>
                      <a:pt x="5" y="69"/>
                    </a:lnTo>
                    <a:lnTo>
                      <a:pt x="10" y="78"/>
                    </a:lnTo>
                    <a:lnTo>
                      <a:pt x="16" y="85"/>
                    </a:lnTo>
                    <a:lnTo>
                      <a:pt x="23" y="92"/>
                    </a:lnTo>
                    <a:lnTo>
                      <a:pt x="32" y="96"/>
                    </a:lnTo>
                    <a:lnTo>
                      <a:pt x="40" y="99"/>
                    </a:lnTo>
                    <a:lnTo>
                      <a:pt x="50" y="100"/>
                    </a:lnTo>
                    <a:lnTo>
                      <a:pt x="60" y="99"/>
                    </a:lnTo>
                    <a:lnTo>
                      <a:pt x="70" y="96"/>
                    </a:lnTo>
                    <a:lnTo>
                      <a:pt x="78" y="92"/>
                    </a:lnTo>
                    <a:lnTo>
                      <a:pt x="85" y="85"/>
                    </a:lnTo>
                    <a:lnTo>
                      <a:pt x="92" y="78"/>
                    </a:lnTo>
                    <a:lnTo>
                      <a:pt x="97" y="69"/>
                    </a:lnTo>
                    <a:lnTo>
                      <a:pt x="99" y="60"/>
                    </a:lnTo>
                    <a:lnTo>
                      <a:pt x="100" y="49"/>
                    </a:lnTo>
                    <a:lnTo>
                      <a:pt x="99" y="40"/>
                    </a:lnTo>
                    <a:lnTo>
                      <a:pt x="97" y="31"/>
                    </a:lnTo>
                    <a:lnTo>
                      <a:pt x="92" y="22"/>
                    </a:lnTo>
                    <a:lnTo>
                      <a:pt x="85" y="15"/>
                    </a:lnTo>
                    <a:lnTo>
                      <a:pt x="78" y="9"/>
                    </a:lnTo>
                    <a:lnTo>
                      <a:pt x="70" y="4"/>
                    </a:lnTo>
                    <a:lnTo>
                      <a:pt x="60" y="1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663" name="Freeform 168"/>
              <p:cNvSpPr>
                <a:spLocks noChangeArrowheads="1"/>
              </p:cNvSpPr>
              <p:nvPr/>
            </p:nvSpPr>
            <p:spPr bwMode="auto">
              <a:xfrm>
                <a:off x="1541" y="461"/>
                <a:ext cx="50" cy="50"/>
              </a:xfrm>
              <a:custGeom>
                <a:avLst/>
                <a:gdLst/>
                <a:ahLst/>
                <a:cxnLst>
                  <a:cxn ang="0">
                    <a:pos x="85" y="84"/>
                  </a:cxn>
                  <a:cxn ang="0">
                    <a:pos x="85" y="84"/>
                  </a:cxn>
                  <a:cxn ang="0">
                    <a:pos x="92" y="77"/>
                  </a:cxn>
                  <a:cxn ang="0">
                    <a:pos x="97" y="69"/>
                  </a:cxn>
                  <a:cxn ang="0">
                    <a:pos x="99" y="60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99" y="40"/>
                  </a:cxn>
                  <a:cxn ang="0">
                    <a:pos x="97" y="32"/>
                  </a:cxn>
                  <a:cxn ang="0">
                    <a:pos x="92" y="23"/>
                  </a:cxn>
                  <a:cxn ang="0">
                    <a:pos x="85" y="15"/>
                  </a:cxn>
                  <a:cxn ang="0">
                    <a:pos x="85" y="15"/>
                  </a:cxn>
                  <a:cxn ang="0">
                    <a:pos x="78" y="9"/>
                  </a:cxn>
                  <a:cxn ang="0">
                    <a:pos x="70" y="5"/>
                  </a:cxn>
                  <a:cxn ang="0">
                    <a:pos x="60" y="1"/>
                  </a:cxn>
                  <a:cxn ang="0">
                    <a:pos x="50" y="0"/>
                  </a:cxn>
                  <a:cxn ang="0">
                    <a:pos x="50" y="0"/>
                  </a:cxn>
                  <a:cxn ang="0">
                    <a:pos x="40" y="1"/>
                  </a:cxn>
                  <a:cxn ang="0">
                    <a:pos x="32" y="5"/>
                  </a:cxn>
                  <a:cxn ang="0">
                    <a:pos x="23" y="9"/>
                  </a:cxn>
                  <a:cxn ang="0">
                    <a:pos x="16" y="15"/>
                  </a:cxn>
                  <a:cxn ang="0">
                    <a:pos x="16" y="15"/>
                  </a:cxn>
                  <a:cxn ang="0">
                    <a:pos x="10" y="23"/>
                  </a:cxn>
                  <a:cxn ang="0">
                    <a:pos x="5" y="32"/>
                  </a:cxn>
                  <a:cxn ang="0">
                    <a:pos x="2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2" y="60"/>
                  </a:cxn>
                  <a:cxn ang="0">
                    <a:pos x="5" y="69"/>
                  </a:cxn>
                  <a:cxn ang="0">
                    <a:pos x="10" y="77"/>
                  </a:cxn>
                  <a:cxn ang="0">
                    <a:pos x="16" y="84"/>
                  </a:cxn>
                  <a:cxn ang="0">
                    <a:pos x="16" y="84"/>
                  </a:cxn>
                  <a:cxn ang="0">
                    <a:pos x="23" y="91"/>
                  </a:cxn>
                  <a:cxn ang="0">
                    <a:pos x="32" y="96"/>
                  </a:cxn>
                  <a:cxn ang="0">
                    <a:pos x="40" y="100"/>
                  </a:cxn>
                  <a:cxn ang="0">
                    <a:pos x="50" y="100"/>
                  </a:cxn>
                  <a:cxn ang="0">
                    <a:pos x="50" y="100"/>
                  </a:cxn>
                  <a:cxn ang="0">
                    <a:pos x="60" y="100"/>
                  </a:cxn>
                  <a:cxn ang="0">
                    <a:pos x="70" y="96"/>
                  </a:cxn>
                  <a:cxn ang="0">
                    <a:pos x="78" y="91"/>
                  </a:cxn>
                  <a:cxn ang="0">
                    <a:pos x="85" y="84"/>
                  </a:cxn>
                  <a:cxn ang="0">
                    <a:pos x="85" y="84"/>
                  </a:cxn>
                </a:cxnLst>
                <a:rect l="0" t="0" r="r" b="b"/>
                <a:pathLst>
                  <a:path w="100" h="100">
                    <a:moveTo>
                      <a:pt x="85" y="84"/>
                    </a:moveTo>
                    <a:lnTo>
                      <a:pt x="85" y="84"/>
                    </a:lnTo>
                    <a:lnTo>
                      <a:pt x="92" y="77"/>
                    </a:lnTo>
                    <a:lnTo>
                      <a:pt x="97" y="69"/>
                    </a:lnTo>
                    <a:lnTo>
                      <a:pt x="99" y="60"/>
                    </a:lnTo>
                    <a:lnTo>
                      <a:pt x="100" y="49"/>
                    </a:lnTo>
                    <a:lnTo>
                      <a:pt x="99" y="40"/>
                    </a:lnTo>
                    <a:lnTo>
                      <a:pt x="97" y="32"/>
                    </a:lnTo>
                    <a:lnTo>
                      <a:pt x="92" y="23"/>
                    </a:lnTo>
                    <a:lnTo>
                      <a:pt x="85" y="15"/>
                    </a:lnTo>
                    <a:lnTo>
                      <a:pt x="78" y="9"/>
                    </a:lnTo>
                    <a:lnTo>
                      <a:pt x="70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2" y="5"/>
                    </a:lnTo>
                    <a:lnTo>
                      <a:pt x="23" y="9"/>
                    </a:lnTo>
                    <a:lnTo>
                      <a:pt x="16" y="15"/>
                    </a:lnTo>
                    <a:lnTo>
                      <a:pt x="10" y="23"/>
                    </a:lnTo>
                    <a:lnTo>
                      <a:pt x="5" y="32"/>
                    </a:lnTo>
                    <a:lnTo>
                      <a:pt x="2" y="40"/>
                    </a:lnTo>
                    <a:lnTo>
                      <a:pt x="0" y="49"/>
                    </a:lnTo>
                    <a:lnTo>
                      <a:pt x="2" y="60"/>
                    </a:lnTo>
                    <a:lnTo>
                      <a:pt x="5" y="69"/>
                    </a:lnTo>
                    <a:lnTo>
                      <a:pt x="10" y="77"/>
                    </a:lnTo>
                    <a:lnTo>
                      <a:pt x="16" y="84"/>
                    </a:lnTo>
                    <a:lnTo>
                      <a:pt x="23" y="91"/>
                    </a:lnTo>
                    <a:lnTo>
                      <a:pt x="32" y="96"/>
                    </a:lnTo>
                    <a:lnTo>
                      <a:pt x="40" y="100"/>
                    </a:lnTo>
                    <a:lnTo>
                      <a:pt x="50" y="100"/>
                    </a:lnTo>
                    <a:lnTo>
                      <a:pt x="60" y="100"/>
                    </a:lnTo>
                    <a:lnTo>
                      <a:pt x="70" y="96"/>
                    </a:lnTo>
                    <a:lnTo>
                      <a:pt x="78" y="91"/>
                    </a:lnTo>
                    <a:lnTo>
                      <a:pt x="85" y="84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664" name="Freeform 169"/>
              <p:cNvSpPr>
                <a:spLocks noChangeArrowheads="1"/>
              </p:cNvSpPr>
              <p:nvPr/>
            </p:nvSpPr>
            <p:spPr bwMode="auto">
              <a:xfrm>
                <a:off x="1541" y="538"/>
                <a:ext cx="50" cy="51"/>
              </a:xfrm>
              <a:custGeom>
                <a:avLst/>
                <a:gdLst/>
                <a:ahLst/>
                <a:cxnLst>
                  <a:cxn ang="0">
                    <a:pos x="85" y="84"/>
                  </a:cxn>
                  <a:cxn ang="0">
                    <a:pos x="85" y="84"/>
                  </a:cxn>
                  <a:cxn ang="0">
                    <a:pos x="92" y="77"/>
                  </a:cxn>
                  <a:cxn ang="0">
                    <a:pos x="97" y="69"/>
                  </a:cxn>
                  <a:cxn ang="0">
                    <a:pos x="99" y="60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99" y="40"/>
                  </a:cxn>
                  <a:cxn ang="0">
                    <a:pos x="97" y="31"/>
                  </a:cxn>
                  <a:cxn ang="0">
                    <a:pos x="92" y="23"/>
                  </a:cxn>
                  <a:cxn ang="0">
                    <a:pos x="85" y="15"/>
                  </a:cxn>
                  <a:cxn ang="0">
                    <a:pos x="85" y="15"/>
                  </a:cxn>
                  <a:cxn ang="0">
                    <a:pos x="78" y="9"/>
                  </a:cxn>
                  <a:cxn ang="0">
                    <a:pos x="70" y="4"/>
                  </a:cxn>
                  <a:cxn ang="0">
                    <a:pos x="60" y="1"/>
                  </a:cxn>
                  <a:cxn ang="0">
                    <a:pos x="50" y="0"/>
                  </a:cxn>
                  <a:cxn ang="0">
                    <a:pos x="50" y="0"/>
                  </a:cxn>
                  <a:cxn ang="0">
                    <a:pos x="40" y="1"/>
                  </a:cxn>
                  <a:cxn ang="0">
                    <a:pos x="32" y="4"/>
                  </a:cxn>
                  <a:cxn ang="0">
                    <a:pos x="23" y="9"/>
                  </a:cxn>
                  <a:cxn ang="0">
                    <a:pos x="16" y="15"/>
                  </a:cxn>
                  <a:cxn ang="0">
                    <a:pos x="16" y="15"/>
                  </a:cxn>
                  <a:cxn ang="0">
                    <a:pos x="10" y="23"/>
                  </a:cxn>
                  <a:cxn ang="0">
                    <a:pos x="5" y="31"/>
                  </a:cxn>
                  <a:cxn ang="0">
                    <a:pos x="2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2" y="60"/>
                  </a:cxn>
                  <a:cxn ang="0">
                    <a:pos x="5" y="69"/>
                  </a:cxn>
                  <a:cxn ang="0">
                    <a:pos x="10" y="77"/>
                  </a:cxn>
                  <a:cxn ang="0">
                    <a:pos x="16" y="84"/>
                  </a:cxn>
                  <a:cxn ang="0">
                    <a:pos x="16" y="84"/>
                  </a:cxn>
                  <a:cxn ang="0">
                    <a:pos x="23" y="91"/>
                  </a:cxn>
                  <a:cxn ang="0">
                    <a:pos x="32" y="96"/>
                  </a:cxn>
                  <a:cxn ang="0">
                    <a:pos x="40" y="100"/>
                  </a:cxn>
                  <a:cxn ang="0">
                    <a:pos x="50" y="101"/>
                  </a:cxn>
                  <a:cxn ang="0">
                    <a:pos x="50" y="101"/>
                  </a:cxn>
                  <a:cxn ang="0">
                    <a:pos x="60" y="100"/>
                  </a:cxn>
                  <a:cxn ang="0">
                    <a:pos x="70" y="96"/>
                  </a:cxn>
                  <a:cxn ang="0">
                    <a:pos x="78" y="91"/>
                  </a:cxn>
                  <a:cxn ang="0">
                    <a:pos x="85" y="84"/>
                  </a:cxn>
                  <a:cxn ang="0">
                    <a:pos x="85" y="84"/>
                  </a:cxn>
                </a:cxnLst>
                <a:rect l="0" t="0" r="r" b="b"/>
                <a:pathLst>
                  <a:path w="100" h="101">
                    <a:moveTo>
                      <a:pt x="85" y="84"/>
                    </a:moveTo>
                    <a:lnTo>
                      <a:pt x="85" y="84"/>
                    </a:lnTo>
                    <a:lnTo>
                      <a:pt x="92" y="77"/>
                    </a:lnTo>
                    <a:lnTo>
                      <a:pt x="97" y="69"/>
                    </a:lnTo>
                    <a:lnTo>
                      <a:pt x="99" y="60"/>
                    </a:lnTo>
                    <a:lnTo>
                      <a:pt x="100" y="49"/>
                    </a:lnTo>
                    <a:lnTo>
                      <a:pt x="99" y="40"/>
                    </a:lnTo>
                    <a:lnTo>
                      <a:pt x="97" y="31"/>
                    </a:lnTo>
                    <a:lnTo>
                      <a:pt x="92" y="23"/>
                    </a:lnTo>
                    <a:lnTo>
                      <a:pt x="85" y="15"/>
                    </a:lnTo>
                    <a:lnTo>
                      <a:pt x="78" y="9"/>
                    </a:lnTo>
                    <a:lnTo>
                      <a:pt x="70" y="4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2" y="4"/>
                    </a:lnTo>
                    <a:lnTo>
                      <a:pt x="23" y="9"/>
                    </a:lnTo>
                    <a:lnTo>
                      <a:pt x="16" y="15"/>
                    </a:lnTo>
                    <a:lnTo>
                      <a:pt x="10" y="23"/>
                    </a:lnTo>
                    <a:lnTo>
                      <a:pt x="5" y="31"/>
                    </a:lnTo>
                    <a:lnTo>
                      <a:pt x="2" y="40"/>
                    </a:lnTo>
                    <a:lnTo>
                      <a:pt x="0" y="49"/>
                    </a:lnTo>
                    <a:lnTo>
                      <a:pt x="2" y="60"/>
                    </a:lnTo>
                    <a:lnTo>
                      <a:pt x="5" y="69"/>
                    </a:lnTo>
                    <a:lnTo>
                      <a:pt x="10" y="77"/>
                    </a:lnTo>
                    <a:lnTo>
                      <a:pt x="16" y="84"/>
                    </a:lnTo>
                    <a:lnTo>
                      <a:pt x="23" y="91"/>
                    </a:lnTo>
                    <a:lnTo>
                      <a:pt x="32" y="96"/>
                    </a:lnTo>
                    <a:lnTo>
                      <a:pt x="40" y="100"/>
                    </a:lnTo>
                    <a:lnTo>
                      <a:pt x="50" y="101"/>
                    </a:lnTo>
                    <a:lnTo>
                      <a:pt x="60" y="100"/>
                    </a:lnTo>
                    <a:lnTo>
                      <a:pt x="70" y="96"/>
                    </a:lnTo>
                    <a:lnTo>
                      <a:pt x="78" y="91"/>
                    </a:lnTo>
                    <a:lnTo>
                      <a:pt x="85" y="84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665" name="Freeform 170"/>
              <p:cNvSpPr>
                <a:spLocks noChangeArrowheads="1"/>
              </p:cNvSpPr>
              <p:nvPr/>
            </p:nvSpPr>
            <p:spPr bwMode="auto">
              <a:xfrm>
                <a:off x="1541" y="615"/>
                <a:ext cx="50" cy="51"/>
              </a:xfrm>
              <a:custGeom>
                <a:avLst/>
                <a:gdLst/>
                <a:ahLst/>
                <a:cxnLst>
                  <a:cxn ang="0">
                    <a:pos x="85" y="85"/>
                  </a:cxn>
                  <a:cxn ang="0">
                    <a:pos x="85" y="85"/>
                  </a:cxn>
                  <a:cxn ang="0">
                    <a:pos x="92" y="77"/>
                  </a:cxn>
                  <a:cxn ang="0">
                    <a:pos x="97" y="69"/>
                  </a:cxn>
                  <a:cxn ang="0">
                    <a:pos x="99" y="61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99" y="41"/>
                  </a:cxn>
                  <a:cxn ang="0">
                    <a:pos x="97" y="31"/>
                  </a:cxn>
                  <a:cxn ang="0">
                    <a:pos x="92" y="23"/>
                  </a:cxn>
                  <a:cxn ang="0">
                    <a:pos x="85" y="16"/>
                  </a:cxn>
                  <a:cxn ang="0">
                    <a:pos x="85" y="16"/>
                  </a:cxn>
                  <a:cxn ang="0">
                    <a:pos x="78" y="9"/>
                  </a:cxn>
                  <a:cxn ang="0">
                    <a:pos x="70" y="4"/>
                  </a:cxn>
                  <a:cxn ang="0">
                    <a:pos x="60" y="1"/>
                  </a:cxn>
                  <a:cxn ang="0">
                    <a:pos x="50" y="0"/>
                  </a:cxn>
                  <a:cxn ang="0">
                    <a:pos x="50" y="0"/>
                  </a:cxn>
                  <a:cxn ang="0">
                    <a:pos x="40" y="1"/>
                  </a:cxn>
                  <a:cxn ang="0">
                    <a:pos x="32" y="4"/>
                  </a:cxn>
                  <a:cxn ang="0">
                    <a:pos x="23" y="9"/>
                  </a:cxn>
                  <a:cxn ang="0">
                    <a:pos x="16" y="16"/>
                  </a:cxn>
                  <a:cxn ang="0">
                    <a:pos x="16" y="16"/>
                  </a:cxn>
                  <a:cxn ang="0">
                    <a:pos x="10" y="23"/>
                  </a:cxn>
                  <a:cxn ang="0">
                    <a:pos x="5" y="31"/>
                  </a:cxn>
                  <a:cxn ang="0">
                    <a:pos x="2" y="41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2" y="61"/>
                  </a:cxn>
                  <a:cxn ang="0">
                    <a:pos x="5" y="69"/>
                  </a:cxn>
                  <a:cxn ang="0">
                    <a:pos x="10" y="77"/>
                  </a:cxn>
                  <a:cxn ang="0">
                    <a:pos x="16" y="85"/>
                  </a:cxn>
                  <a:cxn ang="0">
                    <a:pos x="16" y="85"/>
                  </a:cxn>
                  <a:cxn ang="0">
                    <a:pos x="23" y="91"/>
                  </a:cxn>
                  <a:cxn ang="0">
                    <a:pos x="32" y="97"/>
                  </a:cxn>
                  <a:cxn ang="0">
                    <a:pos x="40" y="100"/>
                  </a:cxn>
                  <a:cxn ang="0">
                    <a:pos x="50" y="101"/>
                  </a:cxn>
                  <a:cxn ang="0">
                    <a:pos x="50" y="101"/>
                  </a:cxn>
                  <a:cxn ang="0">
                    <a:pos x="60" y="100"/>
                  </a:cxn>
                  <a:cxn ang="0">
                    <a:pos x="70" y="97"/>
                  </a:cxn>
                  <a:cxn ang="0">
                    <a:pos x="78" y="91"/>
                  </a:cxn>
                  <a:cxn ang="0">
                    <a:pos x="85" y="85"/>
                  </a:cxn>
                  <a:cxn ang="0">
                    <a:pos x="85" y="85"/>
                  </a:cxn>
                </a:cxnLst>
                <a:rect l="0" t="0" r="r" b="b"/>
                <a:pathLst>
                  <a:path w="100" h="101">
                    <a:moveTo>
                      <a:pt x="85" y="85"/>
                    </a:moveTo>
                    <a:lnTo>
                      <a:pt x="85" y="85"/>
                    </a:lnTo>
                    <a:lnTo>
                      <a:pt x="92" y="77"/>
                    </a:lnTo>
                    <a:lnTo>
                      <a:pt x="97" y="69"/>
                    </a:lnTo>
                    <a:lnTo>
                      <a:pt x="99" y="61"/>
                    </a:lnTo>
                    <a:lnTo>
                      <a:pt x="100" y="49"/>
                    </a:lnTo>
                    <a:lnTo>
                      <a:pt x="99" y="41"/>
                    </a:lnTo>
                    <a:lnTo>
                      <a:pt x="97" y="31"/>
                    </a:lnTo>
                    <a:lnTo>
                      <a:pt x="92" y="23"/>
                    </a:lnTo>
                    <a:lnTo>
                      <a:pt x="85" y="16"/>
                    </a:lnTo>
                    <a:lnTo>
                      <a:pt x="78" y="9"/>
                    </a:lnTo>
                    <a:lnTo>
                      <a:pt x="70" y="4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2" y="4"/>
                    </a:lnTo>
                    <a:lnTo>
                      <a:pt x="23" y="9"/>
                    </a:lnTo>
                    <a:lnTo>
                      <a:pt x="16" y="16"/>
                    </a:lnTo>
                    <a:lnTo>
                      <a:pt x="10" y="23"/>
                    </a:lnTo>
                    <a:lnTo>
                      <a:pt x="5" y="31"/>
                    </a:lnTo>
                    <a:lnTo>
                      <a:pt x="2" y="41"/>
                    </a:lnTo>
                    <a:lnTo>
                      <a:pt x="0" y="49"/>
                    </a:lnTo>
                    <a:lnTo>
                      <a:pt x="2" y="61"/>
                    </a:lnTo>
                    <a:lnTo>
                      <a:pt x="5" y="69"/>
                    </a:lnTo>
                    <a:lnTo>
                      <a:pt x="10" y="77"/>
                    </a:lnTo>
                    <a:lnTo>
                      <a:pt x="16" y="85"/>
                    </a:lnTo>
                    <a:lnTo>
                      <a:pt x="23" y="91"/>
                    </a:lnTo>
                    <a:lnTo>
                      <a:pt x="32" y="97"/>
                    </a:lnTo>
                    <a:lnTo>
                      <a:pt x="40" y="100"/>
                    </a:lnTo>
                    <a:lnTo>
                      <a:pt x="50" y="101"/>
                    </a:lnTo>
                    <a:lnTo>
                      <a:pt x="60" y="100"/>
                    </a:lnTo>
                    <a:lnTo>
                      <a:pt x="70" y="97"/>
                    </a:lnTo>
                    <a:lnTo>
                      <a:pt x="78" y="91"/>
                    </a:lnTo>
                    <a:lnTo>
                      <a:pt x="85" y="8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666" name="Freeform 171"/>
              <p:cNvSpPr>
                <a:spLocks noChangeArrowheads="1"/>
              </p:cNvSpPr>
              <p:nvPr/>
            </p:nvSpPr>
            <p:spPr bwMode="auto">
              <a:xfrm>
                <a:off x="1618" y="77"/>
                <a:ext cx="50" cy="49"/>
              </a:xfrm>
              <a:custGeom>
                <a:avLst/>
                <a:gdLst/>
                <a:ahLst/>
                <a:cxnLst>
                  <a:cxn ang="0">
                    <a:pos x="85" y="15"/>
                  </a:cxn>
                  <a:cxn ang="0">
                    <a:pos x="85" y="15"/>
                  </a:cxn>
                  <a:cxn ang="0">
                    <a:pos x="78" y="8"/>
                  </a:cxn>
                  <a:cxn ang="0">
                    <a:pos x="70" y="4"/>
                  </a:cxn>
                  <a:cxn ang="0">
                    <a:pos x="60" y="1"/>
                  </a:cxn>
                  <a:cxn ang="0">
                    <a:pos x="50" y="0"/>
                  </a:cxn>
                  <a:cxn ang="0">
                    <a:pos x="50" y="0"/>
                  </a:cxn>
                  <a:cxn ang="0">
                    <a:pos x="40" y="1"/>
                  </a:cxn>
                  <a:cxn ang="0">
                    <a:pos x="32" y="4"/>
                  </a:cxn>
                  <a:cxn ang="0">
                    <a:pos x="24" y="8"/>
                  </a:cxn>
                  <a:cxn ang="0">
                    <a:pos x="16" y="15"/>
                  </a:cxn>
                  <a:cxn ang="0">
                    <a:pos x="16" y="15"/>
                  </a:cxn>
                  <a:cxn ang="0">
                    <a:pos x="10" y="22"/>
                  </a:cxn>
                  <a:cxn ang="0">
                    <a:pos x="5" y="31"/>
                  </a:cxn>
                  <a:cxn ang="0">
                    <a:pos x="2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2" y="60"/>
                  </a:cxn>
                  <a:cxn ang="0">
                    <a:pos x="5" y="69"/>
                  </a:cxn>
                  <a:cxn ang="0">
                    <a:pos x="10" y="78"/>
                  </a:cxn>
                  <a:cxn ang="0">
                    <a:pos x="16" y="85"/>
                  </a:cxn>
                  <a:cxn ang="0">
                    <a:pos x="16" y="85"/>
                  </a:cxn>
                  <a:cxn ang="0">
                    <a:pos x="24" y="92"/>
                  </a:cxn>
                  <a:cxn ang="0">
                    <a:pos x="32" y="96"/>
                  </a:cxn>
                  <a:cxn ang="0">
                    <a:pos x="40" y="99"/>
                  </a:cxn>
                  <a:cxn ang="0">
                    <a:pos x="50" y="100"/>
                  </a:cxn>
                  <a:cxn ang="0">
                    <a:pos x="50" y="100"/>
                  </a:cxn>
                  <a:cxn ang="0">
                    <a:pos x="60" y="99"/>
                  </a:cxn>
                  <a:cxn ang="0">
                    <a:pos x="70" y="96"/>
                  </a:cxn>
                  <a:cxn ang="0">
                    <a:pos x="78" y="92"/>
                  </a:cxn>
                  <a:cxn ang="0">
                    <a:pos x="85" y="85"/>
                  </a:cxn>
                  <a:cxn ang="0">
                    <a:pos x="85" y="85"/>
                  </a:cxn>
                  <a:cxn ang="0">
                    <a:pos x="92" y="78"/>
                  </a:cxn>
                  <a:cxn ang="0">
                    <a:pos x="97" y="69"/>
                  </a:cxn>
                  <a:cxn ang="0">
                    <a:pos x="100" y="60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100" y="40"/>
                  </a:cxn>
                  <a:cxn ang="0">
                    <a:pos x="97" y="31"/>
                  </a:cxn>
                  <a:cxn ang="0">
                    <a:pos x="92" y="22"/>
                  </a:cxn>
                  <a:cxn ang="0">
                    <a:pos x="85" y="15"/>
                  </a:cxn>
                  <a:cxn ang="0">
                    <a:pos x="85" y="15"/>
                  </a:cxn>
                </a:cxnLst>
                <a:rect l="0" t="0" r="r" b="b"/>
                <a:pathLst>
                  <a:path w="100" h="100">
                    <a:moveTo>
                      <a:pt x="85" y="15"/>
                    </a:moveTo>
                    <a:lnTo>
                      <a:pt x="85" y="15"/>
                    </a:lnTo>
                    <a:lnTo>
                      <a:pt x="78" y="8"/>
                    </a:lnTo>
                    <a:lnTo>
                      <a:pt x="70" y="4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2" y="4"/>
                    </a:lnTo>
                    <a:lnTo>
                      <a:pt x="24" y="8"/>
                    </a:lnTo>
                    <a:lnTo>
                      <a:pt x="16" y="15"/>
                    </a:lnTo>
                    <a:lnTo>
                      <a:pt x="10" y="22"/>
                    </a:lnTo>
                    <a:lnTo>
                      <a:pt x="5" y="31"/>
                    </a:lnTo>
                    <a:lnTo>
                      <a:pt x="2" y="40"/>
                    </a:lnTo>
                    <a:lnTo>
                      <a:pt x="0" y="49"/>
                    </a:lnTo>
                    <a:lnTo>
                      <a:pt x="2" y="60"/>
                    </a:lnTo>
                    <a:lnTo>
                      <a:pt x="5" y="69"/>
                    </a:lnTo>
                    <a:lnTo>
                      <a:pt x="10" y="78"/>
                    </a:lnTo>
                    <a:lnTo>
                      <a:pt x="16" y="85"/>
                    </a:lnTo>
                    <a:lnTo>
                      <a:pt x="24" y="92"/>
                    </a:lnTo>
                    <a:lnTo>
                      <a:pt x="32" y="96"/>
                    </a:lnTo>
                    <a:lnTo>
                      <a:pt x="40" y="99"/>
                    </a:lnTo>
                    <a:lnTo>
                      <a:pt x="50" y="100"/>
                    </a:lnTo>
                    <a:lnTo>
                      <a:pt x="60" y="99"/>
                    </a:lnTo>
                    <a:lnTo>
                      <a:pt x="70" y="96"/>
                    </a:lnTo>
                    <a:lnTo>
                      <a:pt x="78" y="92"/>
                    </a:lnTo>
                    <a:lnTo>
                      <a:pt x="85" y="85"/>
                    </a:lnTo>
                    <a:lnTo>
                      <a:pt x="92" y="78"/>
                    </a:lnTo>
                    <a:lnTo>
                      <a:pt x="97" y="69"/>
                    </a:lnTo>
                    <a:lnTo>
                      <a:pt x="100" y="60"/>
                    </a:lnTo>
                    <a:lnTo>
                      <a:pt x="100" y="49"/>
                    </a:lnTo>
                    <a:lnTo>
                      <a:pt x="100" y="40"/>
                    </a:lnTo>
                    <a:lnTo>
                      <a:pt x="97" y="31"/>
                    </a:lnTo>
                    <a:lnTo>
                      <a:pt x="92" y="22"/>
                    </a:lnTo>
                    <a:lnTo>
                      <a:pt x="85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667" name="Freeform 172"/>
              <p:cNvSpPr>
                <a:spLocks noChangeArrowheads="1"/>
              </p:cNvSpPr>
              <p:nvPr/>
            </p:nvSpPr>
            <p:spPr bwMode="auto">
              <a:xfrm>
                <a:off x="1618" y="154"/>
                <a:ext cx="50" cy="49"/>
              </a:xfrm>
              <a:custGeom>
                <a:avLst/>
                <a:gdLst/>
                <a:ahLst/>
                <a:cxnLst>
                  <a:cxn ang="0">
                    <a:pos x="85" y="15"/>
                  </a:cxn>
                  <a:cxn ang="0">
                    <a:pos x="85" y="15"/>
                  </a:cxn>
                  <a:cxn ang="0">
                    <a:pos x="78" y="9"/>
                  </a:cxn>
                  <a:cxn ang="0">
                    <a:pos x="70" y="4"/>
                  </a:cxn>
                  <a:cxn ang="0">
                    <a:pos x="60" y="1"/>
                  </a:cxn>
                  <a:cxn ang="0">
                    <a:pos x="50" y="0"/>
                  </a:cxn>
                  <a:cxn ang="0">
                    <a:pos x="50" y="0"/>
                  </a:cxn>
                  <a:cxn ang="0">
                    <a:pos x="40" y="1"/>
                  </a:cxn>
                  <a:cxn ang="0">
                    <a:pos x="32" y="4"/>
                  </a:cxn>
                  <a:cxn ang="0">
                    <a:pos x="24" y="9"/>
                  </a:cxn>
                  <a:cxn ang="0">
                    <a:pos x="16" y="15"/>
                  </a:cxn>
                  <a:cxn ang="0">
                    <a:pos x="16" y="15"/>
                  </a:cxn>
                  <a:cxn ang="0">
                    <a:pos x="10" y="22"/>
                  </a:cxn>
                  <a:cxn ang="0">
                    <a:pos x="5" y="31"/>
                  </a:cxn>
                  <a:cxn ang="0">
                    <a:pos x="2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2" y="60"/>
                  </a:cxn>
                  <a:cxn ang="0">
                    <a:pos x="5" y="69"/>
                  </a:cxn>
                  <a:cxn ang="0">
                    <a:pos x="10" y="78"/>
                  </a:cxn>
                  <a:cxn ang="0">
                    <a:pos x="16" y="85"/>
                  </a:cxn>
                  <a:cxn ang="0">
                    <a:pos x="16" y="85"/>
                  </a:cxn>
                  <a:cxn ang="0">
                    <a:pos x="24" y="92"/>
                  </a:cxn>
                  <a:cxn ang="0">
                    <a:pos x="32" y="96"/>
                  </a:cxn>
                  <a:cxn ang="0">
                    <a:pos x="40" y="99"/>
                  </a:cxn>
                  <a:cxn ang="0">
                    <a:pos x="50" y="100"/>
                  </a:cxn>
                  <a:cxn ang="0">
                    <a:pos x="50" y="100"/>
                  </a:cxn>
                  <a:cxn ang="0">
                    <a:pos x="60" y="99"/>
                  </a:cxn>
                  <a:cxn ang="0">
                    <a:pos x="70" y="96"/>
                  </a:cxn>
                  <a:cxn ang="0">
                    <a:pos x="78" y="92"/>
                  </a:cxn>
                  <a:cxn ang="0">
                    <a:pos x="85" y="85"/>
                  </a:cxn>
                  <a:cxn ang="0">
                    <a:pos x="85" y="85"/>
                  </a:cxn>
                  <a:cxn ang="0">
                    <a:pos x="92" y="78"/>
                  </a:cxn>
                  <a:cxn ang="0">
                    <a:pos x="97" y="69"/>
                  </a:cxn>
                  <a:cxn ang="0">
                    <a:pos x="100" y="60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100" y="40"/>
                  </a:cxn>
                  <a:cxn ang="0">
                    <a:pos x="97" y="31"/>
                  </a:cxn>
                  <a:cxn ang="0">
                    <a:pos x="92" y="22"/>
                  </a:cxn>
                  <a:cxn ang="0">
                    <a:pos x="85" y="15"/>
                  </a:cxn>
                  <a:cxn ang="0">
                    <a:pos x="85" y="15"/>
                  </a:cxn>
                </a:cxnLst>
                <a:rect l="0" t="0" r="r" b="b"/>
                <a:pathLst>
                  <a:path w="100" h="100">
                    <a:moveTo>
                      <a:pt x="85" y="15"/>
                    </a:moveTo>
                    <a:lnTo>
                      <a:pt x="85" y="15"/>
                    </a:lnTo>
                    <a:lnTo>
                      <a:pt x="78" y="9"/>
                    </a:lnTo>
                    <a:lnTo>
                      <a:pt x="70" y="4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2" y="4"/>
                    </a:lnTo>
                    <a:lnTo>
                      <a:pt x="24" y="9"/>
                    </a:lnTo>
                    <a:lnTo>
                      <a:pt x="16" y="15"/>
                    </a:lnTo>
                    <a:lnTo>
                      <a:pt x="10" y="22"/>
                    </a:lnTo>
                    <a:lnTo>
                      <a:pt x="5" y="31"/>
                    </a:lnTo>
                    <a:lnTo>
                      <a:pt x="2" y="40"/>
                    </a:lnTo>
                    <a:lnTo>
                      <a:pt x="0" y="49"/>
                    </a:lnTo>
                    <a:lnTo>
                      <a:pt x="2" y="60"/>
                    </a:lnTo>
                    <a:lnTo>
                      <a:pt x="5" y="69"/>
                    </a:lnTo>
                    <a:lnTo>
                      <a:pt x="10" y="78"/>
                    </a:lnTo>
                    <a:lnTo>
                      <a:pt x="16" y="85"/>
                    </a:lnTo>
                    <a:lnTo>
                      <a:pt x="24" y="92"/>
                    </a:lnTo>
                    <a:lnTo>
                      <a:pt x="32" y="96"/>
                    </a:lnTo>
                    <a:lnTo>
                      <a:pt x="40" y="99"/>
                    </a:lnTo>
                    <a:lnTo>
                      <a:pt x="50" y="100"/>
                    </a:lnTo>
                    <a:lnTo>
                      <a:pt x="60" y="99"/>
                    </a:lnTo>
                    <a:lnTo>
                      <a:pt x="70" y="96"/>
                    </a:lnTo>
                    <a:lnTo>
                      <a:pt x="78" y="92"/>
                    </a:lnTo>
                    <a:lnTo>
                      <a:pt x="85" y="85"/>
                    </a:lnTo>
                    <a:lnTo>
                      <a:pt x="92" y="78"/>
                    </a:lnTo>
                    <a:lnTo>
                      <a:pt x="97" y="69"/>
                    </a:lnTo>
                    <a:lnTo>
                      <a:pt x="100" y="60"/>
                    </a:lnTo>
                    <a:lnTo>
                      <a:pt x="100" y="49"/>
                    </a:lnTo>
                    <a:lnTo>
                      <a:pt x="100" y="40"/>
                    </a:lnTo>
                    <a:lnTo>
                      <a:pt x="97" y="31"/>
                    </a:lnTo>
                    <a:lnTo>
                      <a:pt x="92" y="22"/>
                    </a:lnTo>
                    <a:lnTo>
                      <a:pt x="85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668" name="Freeform 173"/>
              <p:cNvSpPr>
                <a:spLocks noChangeArrowheads="1"/>
              </p:cNvSpPr>
              <p:nvPr/>
            </p:nvSpPr>
            <p:spPr bwMode="auto">
              <a:xfrm>
                <a:off x="1618" y="461"/>
                <a:ext cx="50" cy="50"/>
              </a:xfrm>
              <a:custGeom>
                <a:avLst/>
                <a:gdLst/>
                <a:ahLst/>
                <a:cxnLst>
                  <a:cxn ang="0">
                    <a:pos x="85" y="15"/>
                  </a:cxn>
                  <a:cxn ang="0">
                    <a:pos x="85" y="15"/>
                  </a:cxn>
                  <a:cxn ang="0">
                    <a:pos x="78" y="9"/>
                  </a:cxn>
                  <a:cxn ang="0">
                    <a:pos x="70" y="5"/>
                  </a:cxn>
                  <a:cxn ang="0">
                    <a:pos x="60" y="1"/>
                  </a:cxn>
                  <a:cxn ang="0">
                    <a:pos x="50" y="0"/>
                  </a:cxn>
                  <a:cxn ang="0">
                    <a:pos x="50" y="0"/>
                  </a:cxn>
                  <a:cxn ang="0">
                    <a:pos x="40" y="1"/>
                  </a:cxn>
                  <a:cxn ang="0">
                    <a:pos x="32" y="5"/>
                  </a:cxn>
                  <a:cxn ang="0">
                    <a:pos x="24" y="9"/>
                  </a:cxn>
                  <a:cxn ang="0">
                    <a:pos x="16" y="15"/>
                  </a:cxn>
                  <a:cxn ang="0">
                    <a:pos x="16" y="15"/>
                  </a:cxn>
                  <a:cxn ang="0">
                    <a:pos x="10" y="23"/>
                  </a:cxn>
                  <a:cxn ang="0">
                    <a:pos x="5" y="32"/>
                  </a:cxn>
                  <a:cxn ang="0">
                    <a:pos x="2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2" y="60"/>
                  </a:cxn>
                  <a:cxn ang="0">
                    <a:pos x="5" y="69"/>
                  </a:cxn>
                  <a:cxn ang="0">
                    <a:pos x="10" y="77"/>
                  </a:cxn>
                  <a:cxn ang="0">
                    <a:pos x="16" y="84"/>
                  </a:cxn>
                  <a:cxn ang="0">
                    <a:pos x="16" y="84"/>
                  </a:cxn>
                  <a:cxn ang="0">
                    <a:pos x="24" y="91"/>
                  </a:cxn>
                  <a:cxn ang="0">
                    <a:pos x="32" y="96"/>
                  </a:cxn>
                  <a:cxn ang="0">
                    <a:pos x="40" y="100"/>
                  </a:cxn>
                  <a:cxn ang="0">
                    <a:pos x="50" y="100"/>
                  </a:cxn>
                  <a:cxn ang="0">
                    <a:pos x="50" y="100"/>
                  </a:cxn>
                  <a:cxn ang="0">
                    <a:pos x="60" y="100"/>
                  </a:cxn>
                  <a:cxn ang="0">
                    <a:pos x="70" y="96"/>
                  </a:cxn>
                  <a:cxn ang="0">
                    <a:pos x="78" y="91"/>
                  </a:cxn>
                  <a:cxn ang="0">
                    <a:pos x="85" y="84"/>
                  </a:cxn>
                  <a:cxn ang="0">
                    <a:pos x="85" y="84"/>
                  </a:cxn>
                  <a:cxn ang="0">
                    <a:pos x="92" y="77"/>
                  </a:cxn>
                  <a:cxn ang="0">
                    <a:pos x="97" y="69"/>
                  </a:cxn>
                  <a:cxn ang="0">
                    <a:pos x="100" y="60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100" y="40"/>
                  </a:cxn>
                  <a:cxn ang="0">
                    <a:pos x="97" y="32"/>
                  </a:cxn>
                  <a:cxn ang="0">
                    <a:pos x="92" y="23"/>
                  </a:cxn>
                  <a:cxn ang="0">
                    <a:pos x="85" y="15"/>
                  </a:cxn>
                  <a:cxn ang="0">
                    <a:pos x="85" y="15"/>
                  </a:cxn>
                </a:cxnLst>
                <a:rect l="0" t="0" r="r" b="b"/>
                <a:pathLst>
                  <a:path w="100" h="100">
                    <a:moveTo>
                      <a:pt x="85" y="15"/>
                    </a:moveTo>
                    <a:lnTo>
                      <a:pt x="85" y="15"/>
                    </a:lnTo>
                    <a:lnTo>
                      <a:pt x="78" y="9"/>
                    </a:lnTo>
                    <a:lnTo>
                      <a:pt x="70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2" y="5"/>
                    </a:lnTo>
                    <a:lnTo>
                      <a:pt x="24" y="9"/>
                    </a:lnTo>
                    <a:lnTo>
                      <a:pt x="16" y="15"/>
                    </a:lnTo>
                    <a:lnTo>
                      <a:pt x="10" y="23"/>
                    </a:lnTo>
                    <a:lnTo>
                      <a:pt x="5" y="32"/>
                    </a:lnTo>
                    <a:lnTo>
                      <a:pt x="2" y="40"/>
                    </a:lnTo>
                    <a:lnTo>
                      <a:pt x="0" y="49"/>
                    </a:lnTo>
                    <a:lnTo>
                      <a:pt x="2" y="60"/>
                    </a:lnTo>
                    <a:lnTo>
                      <a:pt x="5" y="69"/>
                    </a:lnTo>
                    <a:lnTo>
                      <a:pt x="10" y="77"/>
                    </a:lnTo>
                    <a:lnTo>
                      <a:pt x="16" y="84"/>
                    </a:lnTo>
                    <a:lnTo>
                      <a:pt x="24" y="91"/>
                    </a:lnTo>
                    <a:lnTo>
                      <a:pt x="32" y="96"/>
                    </a:lnTo>
                    <a:lnTo>
                      <a:pt x="40" y="100"/>
                    </a:lnTo>
                    <a:lnTo>
                      <a:pt x="50" y="100"/>
                    </a:lnTo>
                    <a:lnTo>
                      <a:pt x="60" y="100"/>
                    </a:lnTo>
                    <a:lnTo>
                      <a:pt x="70" y="96"/>
                    </a:lnTo>
                    <a:lnTo>
                      <a:pt x="78" y="91"/>
                    </a:lnTo>
                    <a:lnTo>
                      <a:pt x="85" y="84"/>
                    </a:lnTo>
                    <a:lnTo>
                      <a:pt x="92" y="77"/>
                    </a:lnTo>
                    <a:lnTo>
                      <a:pt x="97" y="69"/>
                    </a:lnTo>
                    <a:lnTo>
                      <a:pt x="100" y="60"/>
                    </a:lnTo>
                    <a:lnTo>
                      <a:pt x="100" y="49"/>
                    </a:lnTo>
                    <a:lnTo>
                      <a:pt x="100" y="40"/>
                    </a:lnTo>
                    <a:lnTo>
                      <a:pt x="97" y="32"/>
                    </a:lnTo>
                    <a:lnTo>
                      <a:pt x="92" y="23"/>
                    </a:lnTo>
                    <a:lnTo>
                      <a:pt x="85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669" name="Freeform 174"/>
              <p:cNvSpPr>
                <a:spLocks noChangeArrowheads="1"/>
              </p:cNvSpPr>
              <p:nvPr/>
            </p:nvSpPr>
            <p:spPr bwMode="auto">
              <a:xfrm>
                <a:off x="1618" y="538"/>
                <a:ext cx="50" cy="51"/>
              </a:xfrm>
              <a:custGeom>
                <a:avLst/>
                <a:gdLst/>
                <a:ahLst/>
                <a:cxnLst>
                  <a:cxn ang="0">
                    <a:pos x="85" y="15"/>
                  </a:cxn>
                  <a:cxn ang="0">
                    <a:pos x="85" y="15"/>
                  </a:cxn>
                  <a:cxn ang="0">
                    <a:pos x="78" y="9"/>
                  </a:cxn>
                  <a:cxn ang="0">
                    <a:pos x="70" y="4"/>
                  </a:cxn>
                  <a:cxn ang="0">
                    <a:pos x="60" y="1"/>
                  </a:cxn>
                  <a:cxn ang="0">
                    <a:pos x="50" y="0"/>
                  </a:cxn>
                  <a:cxn ang="0">
                    <a:pos x="50" y="0"/>
                  </a:cxn>
                  <a:cxn ang="0">
                    <a:pos x="40" y="1"/>
                  </a:cxn>
                  <a:cxn ang="0">
                    <a:pos x="32" y="4"/>
                  </a:cxn>
                  <a:cxn ang="0">
                    <a:pos x="24" y="9"/>
                  </a:cxn>
                  <a:cxn ang="0">
                    <a:pos x="16" y="15"/>
                  </a:cxn>
                  <a:cxn ang="0">
                    <a:pos x="16" y="15"/>
                  </a:cxn>
                  <a:cxn ang="0">
                    <a:pos x="10" y="23"/>
                  </a:cxn>
                  <a:cxn ang="0">
                    <a:pos x="5" y="31"/>
                  </a:cxn>
                  <a:cxn ang="0">
                    <a:pos x="2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2" y="60"/>
                  </a:cxn>
                  <a:cxn ang="0">
                    <a:pos x="5" y="69"/>
                  </a:cxn>
                  <a:cxn ang="0">
                    <a:pos x="10" y="77"/>
                  </a:cxn>
                  <a:cxn ang="0">
                    <a:pos x="16" y="84"/>
                  </a:cxn>
                  <a:cxn ang="0">
                    <a:pos x="16" y="84"/>
                  </a:cxn>
                  <a:cxn ang="0">
                    <a:pos x="24" y="91"/>
                  </a:cxn>
                  <a:cxn ang="0">
                    <a:pos x="32" y="96"/>
                  </a:cxn>
                  <a:cxn ang="0">
                    <a:pos x="40" y="100"/>
                  </a:cxn>
                  <a:cxn ang="0">
                    <a:pos x="50" y="101"/>
                  </a:cxn>
                  <a:cxn ang="0">
                    <a:pos x="50" y="101"/>
                  </a:cxn>
                  <a:cxn ang="0">
                    <a:pos x="60" y="100"/>
                  </a:cxn>
                  <a:cxn ang="0">
                    <a:pos x="70" y="96"/>
                  </a:cxn>
                  <a:cxn ang="0">
                    <a:pos x="78" y="91"/>
                  </a:cxn>
                  <a:cxn ang="0">
                    <a:pos x="85" y="84"/>
                  </a:cxn>
                  <a:cxn ang="0">
                    <a:pos x="85" y="84"/>
                  </a:cxn>
                  <a:cxn ang="0">
                    <a:pos x="92" y="77"/>
                  </a:cxn>
                  <a:cxn ang="0">
                    <a:pos x="97" y="69"/>
                  </a:cxn>
                  <a:cxn ang="0">
                    <a:pos x="100" y="60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100" y="40"/>
                  </a:cxn>
                  <a:cxn ang="0">
                    <a:pos x="97" y="31"/>
                  </a:cxn>
                  <a:cxn ang="0">
                    <a:pos x="92" y="23"/>
                  </a:cxn>
                  <a:cxn ang="0">
                    <a:pos x="85" y="15"/>
                  </a:cxn>
                  <a:cxn ang="0">
                    <a:pos x="85" y="15"/>
                  </a:cxn>
                </a:cxnLst>
                <a:rect l="0" t="0" r="r" b="b"/>
                <a:pathLst>
                  <a:path w="100" h="101">
                    <a:moveTo>
                      <a:pt x="85" y="15"/>
                    </a:moveTo>
                    <a:lnTo>
                      <a:pt x="85" y="15"/>
                    </a:lnTo>
                    <a:lnTo>
                      <a:pt x="78" y="9"/>
                    </a:lnTo>
                    <a:lnTo>
                      <a:pt x="70" y="4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2" y="4"/>
                    </a:lnTo>
                    <a:lnTo>
                      <a:pt x="24" y="9"/>
                    </a:lnTo>
                    <a:lnTo>
                      <a:pt x="16" y="15"/>
                    </a:lnTo>
                    <a:lnTo>
                      <a:pt x="10" y="23"/>
                    </a:lnTo>
                    <a:lnTo>
                      <a:pt x="5" y="31"/>
                    </a:lnTo>
                    <a:lnTo>
                      <a:pt x="2" y="40"/>
                    </a:lnTo>
                    <a:lnTo>
                      <a:pt x="0" y="49"/>
                    </a:lnTo>
                    <a:lnTo>
                      <a:pt x="2" y="60"/>
                    </a:lnTo>
                    <a:lnTo>
                      <a:pt x="5" y="69"/>
                    </a:lnTo>
                    <a:lnTo>
                      <a:pt x="10" y="77"/>
                    </a:lnTo>
                    <a:lnTo>
                      <a:pt x="16" y="84"/>
                    </a:lnTo>
                    <a:lnTo>
                      <a:pt x="24" y="91"/>
                    </a:lnTo>
                    <a:lnTo>
                      <a:pt x="32" y="96"/>
                    </a:lnTo>
                    <a:lnTo>
                      <a:pt x="40" y="100"/>
                    </a:lnTo>
                    <a:lnTo>
                      <a:pt x="50" y="101"/>
                    </a:lnTo>
                    <a:lnTo>
                      <a:pt x="60" y="100"/>
                    </a:lnTo>
                    <a:lnTo>
                      <a:pt x="70" y="96"/>
                    </a:lnTo>
                    <a:lnTo>
                      <a:pt x="78" y="91"/>
                    </a:lnTo>
                    <a:lnTo>
                      <a:pt x="85" y="84"/>
                    </a:lnTo>
                    <a:lnTo>
                      <a:pt x="92" y="77"/>
                    </a:lnTo>
                    <a:lnTo>
                      <a:pt x="97" y="69"/>
                    </a:lnTo>
                    <a:lnTo>
                      <a:pt x="100" y="60"/>
                    </a:lnTo>
                    <a:lnTo>
                      <a:pt x="100" y="49"/>
                    </a:lnTo>
                    <a:lnTo>
                      <a:pt x="100" y="40"/>
                    </a:lnTo>
                    <a:lnTo>
                      <a:pt x="97" y="31"/>
                    </a:lnTo>
                    <a:lnTo>
                      <a:pt x="92" y="23"/>
                    </a:lnTo>
                    <a:lnTo>
                      <a:pt x="85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670" name="Freeform 175"/>
              <p:cNvSpPr>
                <a:spLocks noChangeArrowheads="1"/>
              </p:cNvSpPr>
              <p:nvPr/>
            </p:nvSpPr>
            <p:spPr bwMode="auto">
              <a:xfrm>
                <a:off x="1618" y="615"/>
                <a:ext cx="50" cy="51"/>
              </a:xfrm>
              <a:custGeom>
                <a:avLst/>
                <a:gdLst/>
                <a:ahLst/>
                <a:cxnLst>
                  <a:cxn ang="0">
                    <a:pos x="85" y="16"/>
                  </a:cxn>
                  <a:cxn ang="0">
                    <a:pos x="85" y="16"/>
                  </a:cxn>
                  <a:cxn ang="0">
                    <a:pos x="78" y="9"/>
                  </a:cxn>
                  <a:cxn ang="0">
                    <a:pos x="70" y="4"/>
                  </a:cxn>
                  <a:cxn ang="0">
                    <a:pos x="60" y="1"/>
                  </a:cxn>
                  <a:cxn ang="0">
                    <a:pos x="50" y="0"/>
                  </a:cxn>
                  <a:cxn ang="0">
                    <a:pos x="50" y="0"/>
                  </a:cxn>
                  <a:cxn ang="0">
                    <a:pos x="40" y="1"/>
                  </a:cxn>
                  <a:cxn ang="0">
                    <a:pos x="32" y="4"/>
                  </a:cxn>
                  <a:cxn ang="0">
                    <a:pos x="24" y="9"/>
                  </a:cxn>
                  <a:cxn ang="0">
                    <a:pos x="16" y="16"/>
                  </a:cxn>
                  <a:cxn ang="0">
                    <a:pos x="16" y="16"/>
                  </a:cxn>
                  <a:cxn ang="0">
                    <a:pos x="10" y="23"/>
                  </a:cxn>
                  <a:cxn ang="0">
                    <a:pos x="5" y="31"/>
                  </a:cxn>
                  <a:cxn ang="0">
                    <a:pos x="2" y="41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2" y="61"/>
                  </a:cxn>
                  <a:cxn ang="0">
                    <a:pos x="5" y="69"/>
                  </a:cxn>
                  <a:cxn ang="0">
                    <a:pos x="10" y="77"/>
                  </a:cxn>
                  <a:cxn ang="0">
                    <a:pos x="16" y="85"/>
                  </a:cxn>
                  <a:cxn ang="0">
                    <a:pos x="16" y="85"/>
                  </a:cxn>
                  <a:cxn ang="0">
                    <a:pos x="24" y="91"/>
                  </a:cxn>
                  <a:cxn ang="0">
                    <a:pos x="32" y="97"/>
                  </a:cxn>
                  <a:cxn ang="0">
                    <a:pos x="40" y="100"/>
                  </a:cxn>
                  <a:cxn ang="0">
                    <a:pos x="50" y="101"/>
                  </a:cxn>
                  <a:cxn ang="0">
                    <a:pos x="50" y="101"/>
                  </a:cxn>
                  <a:cxn ang="0">
                    <a:pos x="60" y="100"/>
                  </a:cxn>
                  <a:cxn ang="0">
                    <a:pos x="70" y="97"/>
                  </a:cxn>
                  <a:cxn ang="0">
                    <a:pos x="78" y="91"/>
                  </a:cxn>
                  <a:cxn ang="0">
                    <a:pos x="85" y="85"/>
                  </a:cxn>
                  <a:cxn ang="0">
                    <a:pos x="85" y="85"/>
                  </a:cxn>
                  <a:cxn ang="0">
                    <a:pos x="92" y="77"/>
                  </a:cxn>
                  <a:cxn ang="0">
                    <a:pos x="97" y="69"/>
                  </a:cxn>
                  <a:cxn ang="0">
                    <a:pos x="100" y="61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100" y="41"/>
                  </a:cxn>
                  <a:cxn ang="0">
                    <a:pos x="97" y="31"/>
                  </a:cxn>
                  <a:cxn ang="0">
                    <a:pos x="92" y="23"/>
                  </a:cxn>
                  <a:cxn ang="0">
                    <a:pos x="85" y="16"/>
                  </a:cxn>
                  <a:cxn ang="0">
                    <a:pos x="85" y="16"/>
                  </a:cxn>
                </a:cxnLst>
                <a:rect l="0" t="0" r="r" b="b"/>
                <a:pathLst>
                  <a:path w="100" h="101">
                    <a:moveTo>
                      <a:pt x="85" y="16"/>
                    </a:moveTo>
                    <a:lnTo>
                      <a:pt x="85" y="16"/>
                    </a:lnTo>
                    <a:lnTo>
                      <a:pt x="78" y="9"/>
                    </a:lnTo>
                    <a:lnTo>
                      <a:pt x="70" y="4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2" y="4"/>
                    </a:lnTo>
                    <a:lnTo>
                      <a:pt x="24" y="9"/>
                    </a:lnTo>
                    <a:lnTo>
                      <a:pt x="16" y="16"/>
                    </a:lnTo>
                    <a:lnTo>
                      <a:pt x="10" y="23"/>
                    </a:lnTo>
                    <a:lnTo>
                      <a:pt x="5" y="31"/>
                    </a:lnTo>
                    <a:lnTo>
                      <a:pt x="2" y="41"/>
                    </a:lnTo>
                    <a:lnTo>
                      <a:pt x="0" y="49"/>
                    </a:lnTo>
                    <a:lnTo>
                      <a:pt x="2" y="61"/>
                    </a:lnTo>
                    <a:lnTo>
                      <a:pt x="5" y="69"/>
                    </a:lnTo>
                    <a:lnTo>
                      <a:pt x="10" y="77"/>
                    </a:lnTo>
                    <a:lnTo>
                      <a:pt x="16" y="85"/>
                    </a:lnTo>
                    <a:lnTo>
                      <a:pt x="24" y="91"/>
                    </a:lnTo>
                    <a:lnTo>
                      <a:pt x="32" y="97"/>
                    </a:lnTo>
                    <a:lnTo>
                      <a:pt x="40" y="100"/>
                    </a:lnTo>
                    <a:lnTo>
                      <a:pt x="50" y="101"/>
                    </a:lnTo>
                    <a:lnTo>
                      <a:pt x="60" y="100"/>
                    </a:lnTo>
                    <a:lnTo>
                      <a:pt x="70" y="97"/>
                    </a:lnTo>
                    <a:lnTo>
                      <a:pt x="78" y="91"/>
                    </a:lnTo>
                    <a:lnTo>
                      <a:pt x="85" y="85"/>
                    </a:lnTo>
                    <a:lnTo>
                      <a:pt x="92" y="77"/>
                    </a:lnTo>
                    <a:lnTo>
                      <a:pt x="97" y="69"/>
                    </a:lnTo>
                    <a:lnTo>
                      <a:pt x="100" y="61"/>
                    </a:lnTo>
                    <a:lnTo>
                      <a:pt x="100" y="49"/>
                    </a:lnTo>
                    <a:lnTo>
                      <a:pt x="100" y="41"/>
                    </a:lnTo>
                    <a:lnTo>
                      <a:pt x="97" y="31"/>
                    </a:lnTo>
                    <a:lnTo>
                      <a:pt x="92" y="23"/>
                    </a:lnTo>
                    <a:lnTo>
                      <a:pt x="85" y="16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671" name="Freeform 176"/>
              <p:cNvSpPr>
                <a:spLocks noChangeArrowheads="1"/>
              </p:cNvSpPr>
              <p:nvPr/>
            </p:nvSpPr>
            <p:spPr bwMode="auto">
              <a:xfrm>
                <a:off x="1695" y="0"/>
                <a:ext cx="50" cy="50"/>
              </a:xfrm>
              <a:custGeom>
                <a:avLst/>
                <a:gdLst/>
                <a:ahLst/>
                <a:cxnLst>
                  <a:cxn ang="0">
                    <a:pos x="85" y="15"/>
                  </a:cxn>
                  <a:cxn ang="0">
                    <a:pos x="85" y="15"/>
                  </a:cxn>
                  <a:cxn ang="0">
                    <a:pos x="78" y="8"/>
                  </a:cxn>
                  <a:cxn ang="0">
                    <a:pos x="70" y="4"/>
                  </a:cxn>
                  <a:cxn ang="0">
                    <a:pos x="60" y="1"/>
                  </a:cxn>
                  <a:cxn ang="0">
                    <a:pos x="50" y="0"/>
                  </a:cxn>
                  <a:cxn ang="0">
                    <a:pos x="50" y="0"/>
                  </a:cxn>
                  <a:cxn ang="0">
                    <a:pos x="40" y="1"/>
                  </a:cxn>
                  <a:cxn ang="0">
                    <a:pos x="32" y="4"/>
                  </a:cxn>
                  <a:cxn ang="0">
                    <a:pos x="24" y="8"/>
                  </a:cxn>
                  <a:cxn ang="0">
                    <a:pos x="16" y="15"/>
                  </a:cxn>
                  <a:cxn ang="0">
                    <a:pos x="16" y="15"/>
                  </a:cxn>
                  <a:cxn ang="0">
                    <a:pos x="10" y="22"/>
                  </a:cxn>
                  <a:cxn ang="0">
                    <a:pos x="5" y="31"/>
                  </a:cxn>
                  <a:cxn ang="0">
                    <a:pos x="2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2" y="60"/>
                  </a:cxn>
                  <a:cxn ang="0">
                    <a:pos x="5" y="69"/>
                  </a:cxn>
                  <a:cxn ang="0">
                    <a:pos x="10" y="78"/>
                  </a:cxn>
                  <a:cxn ang="0">
                    <a:pos x="16" y="85"/>
                  </a:cxn>
                  <a:cxn ang="0">
                    <a:pos x="16" y="85"/>
                  </a:cxn>
                  <a:cxn ang="0">
                    <a:pos x="24" y="92"/>
                  </a:cxn>
                  <a:cxn ang="0">
                    <a:pos x="32" y="96"/>
                  </a:cxn>
                  <a:cxn ang="0">
                    <a:pos x="40" y="99"/>
                  </a:cxn>
                  <a:cxn ang="0">
                    <a:pos x="50" y="100"/>
                  </a:cxn>
                  <a:cxn ang="0">
                    <a:pos x="50" y="100"/>
                  </a:cxn>
                  <a:cxn ang="0">
                    <a:pos x="60" y="99"/>
                  </a:cxn>
                  <a:cxn ang="0">
                    <a:pos x="70" y="96"/>
                  </a:cxn>
                  <a:cxn ang="0">
                    <a:pos x="78" y="92"/>
                  </a:cxn>
                  <a:cxn ang="0">
                    <a:pos x="85" y="85"/>
                  </a:cxn>
                  <a:cxn ang="0">
                    <a:pos x="85" y="85"/>
                  </a:cxn>
                  <a:cxn ang="0">
                    <a:pos x="92" y="78"/>
                  </a:cxn>
                  <a:cxn ang="0">
                    <a:pos x="97" y="69"/>
                  </a:cxn>
                  <a:cxn ang="0">
                    <a:pos x="100" y="60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100" y="40"/>
                  </a:cxn>
                  <a:cxn ang="0">
                    <a:pos x="97" y="31"/>
                  </a:cxn>
                  <a:cxn ang="0">
                    <a:pos x="92" y="22"/>
                  </a:cxn>
                  <a:cxn ang="0">
                    <a:pos x="85" y="15"/>
                  </a:cxn>
                  <a:cxn ang="0">
                    <a:pos x="85" y="15"/>
                  </a:cxn>
                </a:cxnLst>
                <a:rect l="0" t="0" r="r" b="b"/>
                <a:pathLst>
                  <a:path w="100" h="100">
                    <a:moveTo>
                      <a:pt x="85" y="15"/>
                    </a:moveTo>
                    <a:lnTo>
                      <a:pt x="85" y="15"/>
                    </a:lnTo>
                    <a:lnTo>
                      <a:pt x="78" y="8"/>
                    </a:lnTo>
                    <a:lnTo>
                      <a:pt x="70" y="4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2" y="4"/>
                    </a:lnTo>
                    <a:lnTo>
                      <a:pt x="24" y="8"/>
                    </a:lnTo>
                    <a:lnTo>
                      <a:pt x="16" y="15"/>
                    </a:lnTo>
                    <a:lnTo>
                      <a:pt x="10" y="22"/>
                    </a:lnTo>
                    <a:lnTo>
                      <a:pt x="5" y="31"/>
                    </a:lnTo>
                    <a:lnTo>
                      <a:pt x="2" y="40"/>
                    </a:lnTo>
                    <a:lnTo>
                      <a:pt x="0" y="49"/>
                    </a:lnTo>
                    <a:lnTo>
                      <a:pt x="2" y="60"/>
                    </a:lnTo>
                    <a:lnTo>
                      <a:pt x="5" y="69"/>
                    </a:lnTo>
                    <a:lnTo>
                      <a:pt x="10" y="78"/>
                    </a:lnTo>
                    <a:lnTo>
                      <a:pt x="16" y="85"/>
                    </a:lnTo>
                    <a:lnTo>
                      <a:pt x="24" y="92"/>
                    </a:lnTo>
                    <a:lnTo>
                      <a:pt x="32" y="96"/>
                    </a:lnTo>
                    <a:lnTo>
                      <a:pt x="40" y="99"/>
                    </a:lnTo>
                    <a:lnTo>
                      <a:pt x="50" y="100"/>
                    </a:lnTo>
                    <a:lnTo>
                      <a:pt x="60" y="99"/>
                    </a:lnTo>
                    <a:lnTo>
                      <a:pt x="70" y="96"/>
                    </a:lnTo>
                    <a:lnTo>
                      <a:pt x="78" y="92"/>
                    </a:lnTo>
                    <a:lnTo>
                      <a:pt x="85" y="85"/>
                    </a:lnTo>
                    <a:lnTo>
                      <a:pt x="92" y="78"/>
                    </a:lnTo>
                    <a:lnTo>
                      <a:pt x="97" y="69"/>
                    </a:lnTo>
                    <a:lnTo>
                      <a:pt x="100" y="60"/>
                    </a:lnTo>
                    <a:lnTo>
                      <a:pt x="100" y="49"/>
                    </a:lnTo>
                    <a:lnTo>
                      <a:pt x="100" y="40"/>
                    </a:lnTo>
                    <a:lnTo>
                      <a:pt x="97" y="31"/>
                    </a:lnTo>
                    <a:lnTo>
                      <a:pt x="92" y="22"/>
                    </a:lnTo>
                    <a:lnTo>
                      <a:pt x="85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672" name="Freeform 177"/>
              <p:cNvSpPr>
                <a:spLocks noChangeArrowheads="1"/>
              </p:cNvSpPr>
              <p:nvPr/>
            </p:nvSpPr>
            <p:spPr bwMode="auto">
              <a:xfrm>
                <a:off x="1695" y="77"/>
                <a:ext cx="50" cy="49"/>
              </a:xfrm>
              <a:custGeom>
                <a:avLst/>
                <a:gdLst/>
                <a:ahLst/>
                <a:cxnLst>
                  <a:cxn ang="0">
                    <a:pos x="85" y="15"/>
                  </a:cxn>
                  <a:cxn ang="0">
                    <a:pos x="85" y="15"/>
                  </a:cxn>
                  <a:cxn ang="0">
                    <a:pos x="78" y="8"/>
                  </a:cxn>
                  <a:cxn ang="0">
                    <a:pos x="70" y="4"/>
                  </a:cxn>
                  <a:cxn ang="0">
                    <a:pos x="60" y="1"/>
                  </a:cxn>
                  <a:cxn ang="0">
                    <a:pos x="50" y="0"/>
                  </a:cxn>
                  <a:cxn ang="0">
                    <a:pos x="50" y="0"/>
                  </a:cxn>
                  <a:cxn ang="0">
                    <a:pos x="40" y="1"/>
                  </a:cxn>
                  <a:cxn ang="0">
                    <a:pos x="32" y="4"/>
                  </a:cxn>
                  <a:cxn ang="0">
                    <a:pos x="24" y="8"/>
                  </a:cxn>
                  <a:cxn ang="0">
                    <a:pos x="16" y="15"/>
                  </a:cxn>
                  <a:cxn ang="0">
                    <a:pos x="16" y="15"/>
                  </a:cxn>
                  <a:cxn ang="0">
                    <a:pos x="10" y="22"/>
                  </a:cxn>
                  <a:cxn ang="0">
                    <a:pos x="5" y="31"/>
                  </a:cxn>
                  <a:cxn ang="0">
                    <a:pos x="2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2" y="60"/>
                  </a:cxn>
                  <a:cxn ang="0">
                    <a:pos x="5" y="69"/>
                  </a:cxn>
                  <a:cxn ang="0">
                    <a:pos x="10" y="78"/>
                  </a:cxn>
                  <a:cxn ang="0">
                    <a:pos x="16" y="85"/>
                  </a:cxn>
                  <a:cxn ang="0">
                    <a:pos x="16" y="85"/>
                  </a:cxn>
                  <a:cxn ang="0">
                    <a:pos x="24" y="92"/>
                  </a:cxn>
                  <a:cxn ang="0">
                    <a:pos x="32" y="96"/>
                  </a:cxn>
                  <a:cxn ang="0">
                    <a:pos x="40" y="99"/>
                  </a:cxn>
                  <a:cxn ang="0">
                    <a:pos x="50" y="100"/>
                  </a:cxn>
                  <a:cxn ang="0">
                    <a:pos x="50" y="100"/>
                  </a:cxn>
                  <a:cxn ang="0">
                    <a:pos x="60" y="99"/>
                  </a:cxn>
                  <a:cxn ang="0">
                    <a:pos x="70" y="96"/>
                  </a:cxn>
                  <a:cxn ang="0">
                    <a:pos x="78" y="92"/>
                  </a:cxn>
                  <a:cxn ang="0">
                    <a:pos x="85" y="85"/>
                  </a:cxn>
                  <a:cxn ang="0">
                    <a:pos x="85" y="85"/>
                  </a:cxn>
                  <a:cxn ang="0">
                    <a:pos x="92" y="78"/>
                  </a:cxn>
                  <a:cxn ang="0">
                    <a:pos x="97" y="69"/>
                  </a:cxn>
                  <a:cxn ang="0">
                    <a:pos x="100" y="60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100" y="40"/>
                  </a:cxn>
                  <a:cxn ang="0">
                    <a:pos x="97" y="31"/>
                  </a:cxn>
                  <a:cxn ang="0">
                    <a:pos x="92" y="22"/>
                  </a:cxn>
                  <a:cxn ang="0">
                    <a:pos x="85" y="15"/>
                  </a:cxn>
                  <a:cxn ang="0">
                    <a:pos x="85" y="15"/>
                  </a:cxn>
                </a:cxnLst>
                <a:rect l="0" t="0" r="r" b="b"/>
                <a:pathLst>
                  <a:path w="100" h="100">
                    <a:moveTo>
                      <a:pt x="85" y="15"/>
                    </a:moveTo>
                    <a:lnTo>
                      <a:pt x="85" y="15"/>
                    </a:lnTo>
                    <a:lnTo>
                      <a:pt x="78" y="8"/>
                    </a:lnTo>
                    <a:lnTo>
                      <a:pt x="70" y="4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2" y="4"/>
                    </a:lnTo>
                    <a:lnTo>
                      <a:pt x="24" y="8"/>
                    </a:lnTo>
                    <a:lnTo>
                      <a:pt x="16" y="15"/>
                    </a:lnTo>
                    <a:lnTo>
                      <a:pt x="10" y="22"/>
                    </a:lnTo>
                    <a:lnTo>
                      <a:pt x="5" y="31"/>
                    </a:lnTo>
                    <a:lnTo>
                      <a:pt x="2" y="40"/>
                    </a:lnTo>
                    <a:lnTo>
                      <a:pt x="0" y="49"/>
                    </a:lnTo>
                    <a:lnTo>
                      <a:pt x="2" y="60"/>
                    </a:lnTo>
                    <a:lnTo>
                      <a:pt x="5" y="69"/>
                    </a:lnTo>
                    <a:lnTo>
                      <a:pt x="10" y="78"/>
                    </a:lnTo>
                    <a:lnTo>
                      <a:pt x="16" y="85"/>
                    </a:lnTo>
                    <a:lnTo>
                      <a:pt x="24" y="92"/>
                    </a:lnTo>
                    <a:lnTo>
                      <a:pt x="32" y="96"/>
                    </a:lnTo>
                    <a:lnTo>
                      <a:pt x="40" y="99"/>
                    </a:lnTo>
                    <a:lnTo>
                      <a:pt x="50" y="100"/>
                    </a:lnTo>
                    <a:lnTo>
                      <a:pt x="60" y="99"/>
                    </a:lnTo>
                    <a:lnTo>
                      <a:pt x="70" y="96"/>
                    </a:lnTo>
                    <a:lnTo>
                      <a:pt x="78" y="92"/>
                    </a:lnTo>
                    <a:lnTo>
                      <a:pt x="85" y="85"/>
                    </a:lnTo>
                    <a:lnTo>
                      <a:pt x="92" y="78"/>
                    </a:lnTo>
                    <a:lnTo>
                      <a:pt x="97" y="69"/>
                    </a:lnTo>
                    <a:lnTo>
                      <a:pt x="100" y="60"/>
                    </a:lnTo>
                    <a:lnTo>
                      <a:pt x="100" y="49"/>
                    </a:lnTo>
                    <a:lnTo>
                      <a:pt x="100" y="40"/>
                    </a:lnTo>
                    <a:lnTo>
                      <a:pt x="97" y="31"/>
                    </a:lnTo>
                    <a:lnTo>
                      <a:pt x="92" y="22"/>
                    </a:lnTo>
                    <a:lnTo>
                      <a:pt x="85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673" name="Freeform 178"/>
              <p:cNvSpPr>
                <a:spLocks noChangeArrowheads="1"/>
              </p:cNvSpPr>
              <p:nvPr/>
            </p:nvSpPr>
            <p:spPr bwMode="auto">
              <a:xfrm>
                <a:off x="1079" y="538"/>
                <a:ext cx="50" cy="51"/>
              </a:xfrm>
              <a:custGeom>
                <a:avLst/>
                <a:gdLst/>
                <a:ahLst/>
                <a:cxnLst>
                  <a:cxn ang="0">
                    <a:pos x="85" y="15"/>
                  </a:cxn>
                  <a:cxn ang="0">
                    <a:pos x="85" y="15"/>
                  </a:cxn>
                  <a:cxn ang="0">
                    <a:pos x="78" y="9"/>
                  </a:cxn>
                  <a:cxn ang="0">
                    <a:pos x="70" y="4"/>
                  </a:cxn>
                  <a:cxn ang="0">
                    <a:pos x="60" y="1"/>
                  </a:cxn>
                  <a:cxn ang="0">
                    <a:pos x="50" y="0"/>
                  </a:cxn>
                  <a:cxn ang="0">
                    <a:pos x="50" y="0"/>
                  </a:cxn>
                  <a:cxn ang="0">
                    <a:pos x="40" y="1"/>
                  </a:cxn>
                  <a:cxn ang="0">
                    <a:pos x="32" y="4"/>
                  </a:cxn>
                  <a:cxn ang="0">
                    <a:pos x="24" y="9"/>
                  </a:cxn>
                  <a:cxn ang="0">
                    <a:pos x="16" y="15"/>
                  </a:cxn>
                  <a:cxn ang="0">
                    <a:pos x="16" y="15"/>
                  </a:cxn>
                  <a:cxn ang="0">
                    <a:pos x="10" y="23"/>
                  </a:cxn>
                  <a:cxn ang="0">
                    <a:pos x="5" y="31"/>
                  </a:cxn>
                  <a:cxn ang="0">
                    <a:pos x="2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2" y="60"/>
                  </a:cxn>
                  <a:cxn ang="0">
                    <a:pos x="5" y="69"/>
                  </a:cxn>
                  <a:cxn ang="0">
                    <a:pos x="10" y="77"/>
                  </a:cxn>
                  <a:cxn ang="0">
                    <a:pos x="16" y="84"/>
                  </a:cxn>
                  <a:cxn ang="0">
                    <a:pos x="16" y="84"/>
                  </a:cxn>
                  <a:cxn ang="0">
                    <a:pos x="24" y="91"/>
                  </a:cxn>
                  <a:cxn ang="0">
                    <a:pos x="32" y="96"/>
                  </a:cxn>
                  <a:cxn ang="0">
                    <a:pos x="40" y="100"/>
                  </a:cxn>
                  <a:cxn ang="0">
                    <a:pos x="50" y="101"/>
                  </a:cxn>
                  <a:cxn ang="0">
                    <a:pos x="50" y="101"/>
                  </a:cxn>
                  <a:cxn ang="0">
                    <a:pos x="60" y="100"/>
                  </a:cxn>
                  <a:cxn ang="0">
                    <a:pos x="70" y="96"/>
                  </a:cxn>
                  <a:cxn ang="0">
                    <a:pos x="78" y="91"/>
                  </a:cxn>
                  <a:cxn ang="0">
                    <a:pos x="85" y="84"/>
                  </a:cxn>
                  <a:cxn ang="0">
                    <a:pos x="85" y="84"/>
                  </a:cxn>
                  <a:cxn ang="0">
                    <a:pos x="92" y="77"/>
                  </a:cxn>
                  <a:cxn ang="0">
                    <a:pos x="97" y="69"/>
                  </a:cxn>
                  <a:cxn ang="0">
                    <a:pos x="100" y="60"/>
                  </a:cxn>
                  <a:cxn ang="0">
                    <a:pos x="102" y="49"/>
                  </a:cxn>
                  <a:cxn ang="0">
                    <a:pos x="102" y="49"/>
                  </a:cxn>
                  <a:cxn ang="0">
                    <a:pos x="100" y="40"/>
                  </a:cxn>
                  <a:cxn ang="0">
                    <a:pos x="97" y="31"/>
                  </a:cxn>
                  <a:cxn ang="0">
                    <a:pos x="92" y="23"/>
                  </a:cxn>
                  <a:cxn ang="0">
                    <a:pos x="85" y="15"/>
                  </a:cxn>
                  <a:cxn ang="0">
                    <a:pos x="85" y="15"/>
                  </a:cxn>
                </a:cxnLst>
                <a:rect l="0" t="0" r="r" b="b"/>
                <a:pathLst>
                  <a:path w="102" h="101">
                    <a:moveTo>
                      <a:pt x="85" y="15"/>
                    </a:moveTo>
                    <a:lnTo>
                      <a:pt x="85" y="15"/>
                    </a:lnTo>
                    <a:lnTo>
                      <a:pt x="78" y="9"/>
                    </a:lnTo>
                    <a:lnTo>
                      <a:pt x="70" y="4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2" y="4"/>
                    </a:lnTo>
                    <a:lnTo>
                      <a:pt x="24" y="9"/>
                    </a:lnTo>
                    <a:lnTo>
                      <a:pt x="16" y="15"/>
                    </a:lnTo>
                    <a:lnTo>
                      <a:pt x="10" y="23"/>
                    </a:lnTo>
                    <a:lnTo>
                      <a:pt x="5" y="31"/>
                    </a:lnTo>
                    <a:lnTo>
                      <a:pt x="2" y="40"/>
                    </a:lnTo>
                    <a:lnTo>
                      <a:pt x="0" y="49"/>
                    </a:lnTo>
                    <a:lnTo>
                      <a:pt x="2" y="60"/>
                    </a:lnTo>
                    <a:lnTo>
                      <a:pt x="5" y="69"/>
                    </a:lnTo>
                    <a:lnTo>
                      <a:pt x="10" y="77"/>
                    </a:lnTo>
                    <a:lnTo>
                      <a:pt x="16" y="84"/>
                    </a:lnTo>
                    <a:lnTo>
                      <a:pt x="24" y="91"/>
                    </a:lnTo>
                    <a:lnTo>
                      <a:pt x="32" y="96"/>
                    </a:lnTo>
                    <a:lnTo>
                      <a:pt x="40" y="100"/>
                    </a:lnTo>
                    <a:lnTo>
                      <a:pt x="50" y="101"/>
                    </a:lnTo>
                    <a:lnTo>
                      <a:pt x="60" y="100"/>
                    </a:lnTo>
                    <a:lnTo>
                      <a:pt x="70" y="96"/>
                    </a:lnTo>
                    <a:lnTo>
                      <a:pt x="78" y="91"/>
                    </a:lnTo>
                    <a:lnTo>
                      <a:pt x="85" y="84"/>
                    </a:lnTo>
                    <a:lnTo>
                      <a:pt x="92" y="77"/>
                    </a:lnTo>
                    <a:lnTo>
                      <a:pt x="97" y="69"/>
                    </a:lnTo>
                    <a:lnTo>
                      <a:pt x="100" y="60"/>
                    </a:lnTo>
                    <a:lnTo>
                      <a:pt x="102" y="49"/>
                    </a:lnTo>
                    <a:lnTo>
                      <a:pt x="100" y="40"/>
                    </a:lnTo>
                    <a:lnTo>
                      <a:pt x="97" y="31"/>
                    </a:lnTo>
                    <a:lnTo>
                      <a:pt x="92" y="23"/>
                    </a:lnTo>
                    <a:lnTo>
                      <a:pt x="85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674" name="Freeform 179"/>
              <p:cNvSpPr>
                <a:spLocks noChangeArrowheads="1"/>
              </p:cNvSpPr>
              <p:nvPr/>
            </p:nvSpPr>
            <p:spPr bwMode="auto">
              <a:xfrm>
                <a:off x="1002" y="461"/>
                <a:ext cx="50" cy="50"/>
              </a:xfrm>
              <a:custGeom>
                <a:avLst/>
                <a:gdLst/>
                <a:ahLst/>
                <a:cxnLst>
                  <a:cxn ang="0">
                    <a:pos x="84" y="15"/>
                  </a:cxn>
                  <a:cxn ang="0">
                    <a:pos x="84" y="15"/>
                  </a:cxn>
                  <a:cxn ang="0">
                    <a:pos x="77" y="9"/>
                  </a:cxn>
                  <a:cxn ang="0">
                    <a:pos x="69" y="5"/>
                  </a:cxn>
                  <a:cxn ang="0">
                    <a:pos x="59" y="1"/>
                  </a:cxn>
                  <a:cxn ang="0">
                    <a:pos x="49" y="0"/>
                  </a:cxn>
                  <a:cxn ang="0">
                    <a:pos x="49" y="0"/>
                  </a:cxn>
                  <a:cxn ang="0">
                    <a:pos x="39" y="1"/>
                  </a:cxn>
                  <a:cxn ang="0">
                    <a:pos x="31" y="5"/>
                  </a:cxn>
                  <a:cxn ang="0">
                    <a:pos x="23" y="9"/>
                  </a:cxn>
                  <a:cxn ang="0">
                    <a:pos x="15" y="15"/>
                  </a:cxn>
                  <a:cxn ang="0">
                    <a:pos x="15" y="15"/>
                  </a:cxn>
                  <a:cxn ang="0">
                    <a:pos x="9" y="23"/>
                  </a:cxn>
                  <a:cxn ang="0">
                    <a:pos x="4" y="32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1" y="60"/>
                  </a:cxn>
                  <a:cxn ang="0">
                    <a:pos x="4" y="69"/>
                  </a:cxn>
                  <a:cxn ang="0">
                    <a:pos x="9" y="77"/>
                  </a:cxn>
                  <a:cxn ang="0">
                    <a:pos x="15" y="84"/>
                  </a:cxn>
                  <a:cxn ang="0">
                    <a:pos x="15" y="84"/>
                  </a:cxn>
                  <a:cxn ang="0">
                    <a:pos x="23" y="91"/>
                  </a:cxn>
                  <a:cxn ang="0">
                    <a:pos x="31" y="96"/>
                  </a:cxn>
                  <a:cxn ang="0">
                    <a:pos x="39" y="100"/>
                  </a:cxn>
                  <a:cxn ang="0">
                    <a:pos x="49" y="100"/>
                  </a:cxn>
                  <a:cxn ang="0">
                    <a:pos x="49" y="100"/>
                  </a:cxn>
                  <a:cxn ang="0">
                    <a:pos x="59" y="100"/>
                  </a:cxn>
                  <a:cxn ang="0">
                    <a:pos x="69" y="96"/>
                  </a:cxn>
                  <a:cxn ang="0">
                    <a:pos x="77" y="91"/>
                  </a:cxn>
                  <a:cxn ang="0">
                    <a:pos x="84" y="84"/>
                  </a:cxn>
                  <a:cxn ang="0">
                    <a:pos x="84" y="84"/>
                  </a:cxn>
                  <a:cxn ang="0">
                    <a:pos x="91" y="77"/>
                  </a:cxn>
                  <a:cxn ang="0">
                    <a:pos x="96" y="69"/>
                  </a:cxn>
                  <a:cxn ang="0">
                    <a:pos x="99" y="60"/>
                  </a:cxn>
                  <a:cxn ang="0">
                    <a:pos x="99" y="49"/>
                  </a:cxn>
                  <a:cxn ang="0">
                    <a:pos x="99" y="49"/>
                  </a:cxn>
                  <a:cxn ang="0">
                    <a:pos x="99" y="40"/>
                  </a:cxn>
                  <a:cxn ang="0">
                    <a:pos x="96" y="32"/>
                  </a:cxn>
                  <a:cxn ang="0">
                    <a:pos x="91" y="23"/>
                  </a:cxn>
                  <a:cxn ang="0">
                    <a:pos x="84" y="15"/>
                  </a:cxn>
                  <a:cxn ang="0">
                    <a:pos x="84" y="15"/>
                  </a:cxn>
                </a:cxnLst>
                <a:rect l="0" t="0" r="r" b="b"/>
                <a:pathLst>
                  <a:path w="99" h="100">
                    <a:moveTo>
                      <a:pt x="84" y="15"/>
                    </a:moveTo>
                    <a:lnTo>
                      <a:pt x="84" y="15"/>
                    </a:lnTo>
                    <a:lnTo>
                      <a:pt x="77" y="9"/>
                    </a:lnTo>
                    <a:lnTo>
                      <a:pt x="69" y="5"/>
                    </a:lnTo>
                    <a:lnTo>
                      <a:pt x="59" y="1"/>
                    </a:lnTo>
                    <a:lnTo>
                      <a:pt x="49" y="0"/>
                    </a:lnTo>
                    <a:lnTo>
                      <a:pt x="39" y="1"/>
                    </a:lnTo>
                    <a:lnTo>
                      <a:pt x="31" y="5"/>
                    </a:lnTo>
                    <a:lnTo>
                      <a:pt x="23" y="9"/>
                    </a:lnTo>
                    <a:lnTo>
                      <a:pt x="15" y="15"/>
                    </a:lnTo>
                    <a:lnTo>
                      <a:pt x="9" y="23"/>
                    </a:lnTo>
                    <a:lnTo>
                      <a:pt x="4" y="32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60"/>
                    </a:lnTo>
                    <a:lnTo>
                      <a:pt x="4" y="69"/>
                    </a:lnTo>
                    <a:lnTo>
                      <a:pt x="9" y="77"/>
                    </a:lnTo>
                    <a:lnTo>
                      <a:pt x="15" y="84"/>
                    </a:lnTo>
                    <a:lnTo>
                      <a:pt x="23" y="91"/>
                    </a:lnTo>
                    <a:lnTo>
                      <a:pt x="31" y="96"/>
                    </a:lnTo>
                    <a:lnTo>
                      <a:pt x="39" y="100"/>
                    </a:lnTo>
                    <a:lnTo>
                      <a:pt x="49" y="100"/>
                    </a:lnTo>
                    <a:lnTo>
                      <a:pt x="59" y="100"/>
                    </a:lnTo>
                    <a:lnTo>
                      <a:pt x="69" y="96"/>
                    </a:lnTo>
                    <a:lnTo>
                      <a:pt x="77" y="91"/>
                    </a:lnTo>
                    <a:lnTo>
                      <a:pt x="84" y="84"/>
                    </a:lnTo>
                    <a:lnTo>
                      <a:pt x="91" y="77"/>
                    </a:lnTo>
                    <a:lnTo>
                      <a:pt x="96" y="69"/>
                    </a:lnTo>
                    <a:lnTo>
                      <a:pt x="99" y="60"/>
                    </a:lnTo>
                    <a:lnTo>
                      <a:pt x="99" y="49"/>
                    </a:lnTo>
                    <a:lnTo>
                      <a:pt x="99" y="40"/>
                    </a:lnTo>
                    <a:lnTo>
                      <a:pt x="96" y="32"/>
                    </a:lnTo>
                    <a:lnTo>
                      <a:pt x="91" y="23"/>
                    </a:lnTo>
                    <a:lnTo>
                      <a:pt x="84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675" name="Freeform 180"/>
              <p:cNvSpPr>
                <a:spLocks noChangeArrowheads="1"/>
              </p:cNvSpPr>
              <p:nvPr/>
            </p:nvSpPr>
            <p:spPr bwMode="auto">
              <a:xfrm>
                <a:off x="1002" y="384"/>
                <a:ext cx="50" cy="50"/>
              </a:xfrm>
              <a:custGeom>
                <a:avLst/>
                <a:gdLst/>
                <a:ahLst/>
                <a:cxnLst>
                  <a:cxn ang="0">
                    <a:pos x="84" y="15"/>
                  </a:cxn>
                  <a:cxn ang="0">
                    <a:pos x="84" y="15"/>
                  </a:cxn>
                  <a:cxn ang="0">
                    <a:pos x="77" y="9"/>
                  </a:cxn>
                  <a:cxn ang="0">
                    <a:pos x="69" y="5"/>
                  </a:cxn>
                  <a:cxn ang="0">
                    <a:pos x="59" y="1"/>
                  </a:cxn>
                  <a:cxn ang="0">
                    <a:pos x="49" y="0"/>
                  </a:cxn>
                  <a:cxn ang="0">
                    <a:pos x="49" y="0"/>
                  </a:cxn>
                  <a:cxn ang="0">
                    <a:pos x="39" y="1"/>
                  </a:cxn>
                  <a:cxn ang="0">
                    <a:pos x="31" y="5"/>
                  </a:cxn>
                  <a:cxn ang="0">
                    <a:pos x="23" y="9"/>
                  </a:cxn>
                  <a:cxn ang="0">
                    <a:pos x="15" y="15"/>
                  </a:cxn>
                  <a:cxn ang="0">
                    <a:pos x="15" y="15"/>
                  </a:cxn>
                  <a:cxn ang="0">
                    <a:pos x="9" y="23"/>
                  </a:cxn>
                  <a:cxn ang="0">
                    <a:pos x="4" y="32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1" y="60"/>
                  </a:cxn>
                  <a:cxn ang="0">
                    <a:pos x="4" y="69"/>
                  </a:cxn>
                  <a:cxn ang="0">
                    <a:pos x="9" y="77"/>
                  </a:cxn>
                  <a:cxn ang="0">
                    <a:pos x="15" y="84"/>
                  </a:cxn>
                  <a:cxn ang="0">
                    <a:pos x="15" y="84"/>
                  </a:cxn>
                  <a:cxn ang="0">
                    <a:pos x="23" y="92"/>
                  </a:cxn>
                  <a:cxn ang="0">
                    <a:pos x="31" y="96"/>
                  </a:cxn>
                  <a:cxn ang="0">
                    <a:pos x="39" y="100"/>
                  </a:cxn>
                  <a:cxn ang="0">
                    <a:pos x="49" y="100"/>
                  </a:cxn>
                  <a:cxn ang="0">
                    <a:pos x="49" y="100"/>
                  </a:cxn>
                  <a:cxn ang="0">
                    <a:pos x="59" y="100"/>
                  </a:cxn>
                  <a:cxn ang="0">
                    <a:pos x="69" y="96"/>
                  </a:cxn>
                  <a:cxn ang="0">
                    <a:pos x="77" y="92"/>
                  </a:cxn>
                  <a:cxn ang="0">
                    <a:pos x="84" y="84"/>
                  </a:cxn>
                  <a:cxn ang="0">
                    <a:pos x="84" y="84"/>
                  </a:cxn>
                  <a:cxn ang="0">
                    <a:pos x="91" y="77"/>
                  </a:cxn>
                  <a:cxn ang="0">
                    <a:pos x="96" y="69"/>
                  </a:cxn>
                  <a:cxn ang="0">
                    <a:pos x="99" y="60"/>
                  </a:cxn>
                  <a:cxn ang="0">
                    <a:pos x="99" y="49"/>
                  </a:cxn>
                  <a:cxn ang="0">
                    <a:pos x="99" y="49"/>
                  </a:cxn>
                  <a:cxn ang="0">
                    <a:pos x="99" y="40"/>
                  </a:cxn>
                  <a:cxn ang="0">
                    <a:pos x="96" y="32"/>
                  </a:cxn>
                  <a:cxn ang="0">
                    <a:pos x="91" y="23"/>
                  </a:cxn>
                  <a:cxn ang="0">
                    <a:pos x="84" y="15"/>
                  </a:cxn>
                  <a:cxn ang="0">
                    <a:pos x="84" y="15"/>
                  </a:cxn>
                </a:cxnLst>
                <a:rect l="0" t="0" r="r" b="b"/>
                <a:pathLst>
                  <a:path w="99" h="100">
                    <a:moveTo>
                      <a:pt x="84" y="15"/>
                    </a:moveTo>
                    <a:lnTo>
                      <a:pt x="84" y="15"/>
                    </a:lnTo>
                    <a:lnTo>
                      <a:pt x="77" y="9"/>
                    </a:lnTo>
                    <a:lnTo>
                      <a:pt x="69" y="5"/>
                    </a:lnTo>
                    <a:lnTo>
                      <a:pt x="59" y="1"/>
                    </a:lnTo>
                    <a:lnTo>
                      <a:pt x="49" y="0"/>
                    </a:lnTo>
                    <a:lnTo>
                      <a:pt x="39" y="1"/>
                    </a:lnTo>
                    <a:lnTo>
                      <a:pt x="31" y="5"/>
                    </a:lnTo>
                    <a:lnTo>
                      <a:pt x="23" y="9"/>
                    </a:lnTo>
                    <a:lnTo>
                      <a:pt x="15" y="15"/>
                    </a:lnTo>
                    <a:lnTo>
                      <a:pt x="9" y="23"/>
                    </a:lnTo>
                    <a:lnTo>
                      <a:pt x="4" y="32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60"/>
                    </a:lnTo>
                    <a:lnTo>
                      <a:pt x="4" y="69"/>
                    </a:lnTo>
                    <a:lnTo>
                      <a:pt x="9" y="77"/>
                    </a:lnTo>
                    <a:lnTo>
                      <a:pt x="15" y="84"/>
                    </a:lnTo>
                    <a:lnTo>
                      <a:pt x="23" y="92"/>
                    </a:lnTo>
                    <a:lnTo>
                      <a:pt x="31" y="96"/>
                    </a:lnTo>
                    <a:lnTo>
                      <a:pt x="39" y="100"/>
                    </a:lnTo>
                    <a:lnTo>
                      <a:pt x="49" y="100"/>
                    </a:lnTo>
                    <a:lnTo>
                      <a:pt x="59" y="100"/>
                    </a:lnTo>
                    <a:lnTo>
                      <a:pt x="69" y="96"/>
                    </a:lnTo>
                    <a:lnTo>
                      <a:pt x="77" y="92"/>
                    </a:lnTo>
                    <a:lnTo>
                      <a:pt x="84" y="84"/>
                    </a:lnTo>
                    <a:lnTo>
                      <a:pt x="91" y="77"/>
                    </a:lnTo>
                    <a:lnTo>
                      <a:pt x="96" y="69"/>
                    </a:lnTo>
                    <a:lnTo>
                      <a:pt x="99" y="60"/>
                    </a:lnTo>
                    <a:lnTo>
                      <a:pt x="99" y="49"/>
                    </a:lnTo>
                    <a:lnTo>
                      <a:pt x="99" y="40"/>
                    </a:lnTo>
                    <a:lnTo>
                      <a:pt x="96" y="32"/>
                    </a:lnTo>
                    <a:lnTo>
                      <a:pt x="91" y="23"/>
                    </a:lnTo>
                    <a:lnTo>
                      <a:pt x="84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676" name="Freeform 181"/>
              <p:cNvSpPr>
                <a:spLocks noChangeArrowheads="1"/>
              </p:cNvSpPr>
              <p:nvPr/>
            </p:nvSpPr>
            <p:spPr bwMode="auto">
              <a:xfrm>
                <a:off x="1233" y="461"/>
                <a:ext cx="50" cy="50"/>
              </a:xfrm>
              <a:custGeom>
                <a:avLst/>
                <a:gdLst/>
                <a:ahLst/>
                <a:cxnLst>
                  <a:cxn ang="0">
                    <a:pos x="86" y="15"/>
                  </a:cxn>
                  <a:cxn ang="0">
                    <a:pos x="86" y="15"/>
                  </a:cxn>
                  <a:cxn ang="0">
                    <a:pos x="78" y="9"/>
                  </a:cxn>
                  <a:cxn ang="0">
                    <a:pos x="70" y="5"/>
                  </a:cxn>
                  <a:cxn ang="0">
                    <a:pos x="62" y="1"/>
                  </a:cxn>
                  <a:cxn ang="0">
                    <a:pos x="50" y="0"/>
                  </a:cxn>
                  <a:cxn ang="0">
                    <a:pos x="50" y="0"/>
                  </a:cxn>
                  <a:cxn ang="0">
                    <a:pos x="42" y="1"/>
                  </a:cxn>
                  <a:cxn ang="0">
                    <a:pos x="32" y="5"/>
                  </a:cxn>
                  <a:cxn ang="0">
                    <a:pos x="24" y="9"/>
                  </a:cxn>
                  <a:cxn ang="0">
                    <a:pos x="17" y="15"/>
                  </a:cxn>
                  <a:cxn ang="0">
                    <a:pos x="17" y="15"/>
                  </a:cxn>
                  <a:cxn ang="0">
                    <a:pos x="10" y="23"/>
                  </a:cxn>
                  <a:cxn ang="0">
                    <a:pos x="5" y="32"/>
                  </a:cxn>
                  <a:cxn ang="0">
                    <a:pos x="2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2" y="60"/>
                  </a:cxn>
                  <a:cxn ang="0">
                    <a:pos x="5" y="69"/>
                  </a:cxn>
                  <a:cxn ang="0">
                    <a:pos x="10" y="77"/>
                  </a:cxn>
                  <a:cxn ang="0">
                    <a:pos x="17" y="84"/>
                  </a:cxn>
                  <a:cxn ang="0">
                    <a:pos x="17" y="84"/>
                  </a:cxn>
                  <a:cxn ang="0">
                    <a:pos x="24" y="91"/>
                  </a:cxn>
                  <a:cxn ang="0">
                    <a:pos x="32" y="96"/>
                  </a:cxn>
                  <a:cxn ang="0">
                    <a:pos x="42" y="100"/>
                  </a:cxn>
                  <a:cxn ang="0">
                    <a:pos x="50" y="100"/>
                  </a:cxn>
                  <a:cxn ang="0">
                    <a:pos x="50" y="100"/>
                  </a:cxn>
                  <a:cxn ang="0">
                    <a:pos x="62" y="100"/>
                  </a:cxn>
                  <a:cxn ang="0">
                    <a:pos x="70" y="96"/>
                  </a:cxn>
                  <a:cxn ang="0">
                    <a:pos x="78" y="91"/>
                  </a:cxn>
                  <a:cxn ang="0">
                    <a:pos x="86" y="84"/>
                  </a:cxn>
                  <a:cxn ang="0">
                    <a:pos x="86" y="84"/>
                  </a:cxn>
                  <a:cxn ang="0">
                    <a:pos x="93" y="77"/>
                  </a:cxn>
                  <a:cxn ang="0">
                    <a:pos x="98" y="69"/>
                  </a:cxn>
                  <a:cxn ang="0">
                    <a:pos x="100" y="60"/>
                  </a:cxn>
                  <a:cxn ang="0">
                    <a:pos x="101" y="49"/>
                  </a:cxn>
                  <a:cxn ang="0">
                    <a:pos x="101" y="49"/>
                  </a:cxn>
                  <a:cxn ang="0">
                    <a:pos x="100" y="40"/>
                  </a:cxn>
                  <a:cxn ang="0">
                    <a:pos x="98" y="32"/>
                  </a:cxn>
                  <a:cxn ang="0">
                    <a:pos x="93" y="23"/>
                  </a:cxn>
                  <a:cxn ang="0">
                    <a:pos x="86" y="15"/>
                  </a:cxn>
                  <a:cxn ang="0">
                    <a:pos x="86" y="15"/>
                  </a:cxn>
                </a:cxnLst>
                <a:rect l="0" t="0" r="r" b="b"/>
                <a:pathLst>
                  <a:path w="101" h="100">
                    <a:moveTo>
                      <a:pt x="86" y="15"/>
                    </a:moveTo>
                    <a:lnTo>
                      <a:pt x="86" y="15"/>
                    </a:lnTo>
                    <a:lnTo>
                      <a:pt x="78" y="9"/>
                    </a:lnTo>
                    <a:lnTo>
                      <a:pt x="70" y="5"/>
                    </a:lnTo>
                    <a:lnTo>
                      <a:pt x="62" y="1"/>
                    </a:lnTo>
                    <a:lnTo>
                      <a:pt x="50" y="0"/>
                    </a:lnTo>
                    <a:lnTo>
                      <a:pt x="42" y="1"/>
                    </a:lnTo>
                    <a:lnTo>
                      <a:pt x="32" y="5"/>
                    </a:lnTo>
                    <a:lnTo>
                      <a:pt x="24" y="9"/>
                    </a:lnTo>
                    <a:lnTo>
                      <a:pt x="17" y="15"/>
                    </a:lnTo>
                    <a:lnTo>
                      <a:pt x="10" y="23"/>
                    </a:lnTo>
                    <a:lnTo>
                      <a:pt x="5" y="32"/>
                    </a:lnTo>
                    <a:lnTo>
                      <a:pt x="2" y="40"/>
                    </a:lnTo>
                    <a:lnTo>
                      <a:pt x="0" y="49"/>
                    </a:lnTo>
                    <a:lnTo>
                      <a:pt x="2" y="60"/>
                    </a:lnTo>
                    <a:lnTo>
                      <a:pt x="5" y="69"/>
                    </a:lnTo>
                    <a:lnTo>
                      <a:pt x="10" y="77"/>
                    </a:lnTo>
                    <a:lnTo>
                      <a:pt x="17" y="84"/>
                    </a:lnTo>
                    <a:lnTo>
                      <a:pt x="24" y="91"/>
                    </a:lnTo>
                    <a:lnTo>
                      <a:pt x="32" y="96"/>
                    </a:lnTo>
                    <a:lnTo>
                      <a:pt x="42" y="100"/>
                    </a:lnTo>
                    <a:lnTo>
                      <a:pt x="50" y="100"/>
                    </a:lnTo>
                    <a:lnTo>
                      <a:pt x="62" y="100"/>
                    </a:lnTo>
                    <a:lnTo>
                      <a:pt x="70" y="96"/>
                    </a:lnTo>
                    <a:lnTo>
                      <a:pt x="78" y="91"/>
                    </a:lnTo>
                    <a:lnTo>
                      <a:pt x="86" y="84"/>
                    </a:lnTo>
                    <a:lnTo>
                      <a:pt x="93" y="77"/>
                    </a:lnTo>
                    <a:lnTo>
                      <a:pt x="98" y="69"/>
                    </a:lnTo>
                    <a:lnTo>
                      <a:pt x="100" y="60"/>
                    </a:lnTo>
                    <a:lnTo>
                      <a:pt x="101" y="49"/>
                    </a:lnTo>
                    <a:lnTo>
                      <a:pt x="100" y="40"/>
                    </a:lnTo>
                    <a:lnTo>
                      <a:pt x="98" y="32"/>
                    </a:lnTo>
                    <a:lnTo>
                      <a:pt x="93" y="23"/>
                    </a:lnTo>
                    <a:lnTo>
                      <a:pt x="86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677" name="Freeform 182"/>
              <p:cNvSpPr>
                <a:spLocks noChangeArrowheads="1"/>
              </p:cNvSpPr>
              <p:nvPr/>
            </p:nvSpPr>
            <p:spPr bwMode="auto">
              <a:xfrm>
                <a:off x="771" y="154"/>
                <a:ext cx="50" cy="49"/>
              </a:xfrm>
              <a:custGeom>
                <a:avLst/>
                <a:gdLst/>
                <a:ahLst/>
                <a:cxnLst>
                  <a:cxn ang="0">
                    <a:pos x="84" y="15"/>
                  </a:cxn>
                  <a:cxn ang="0">
                    <a:pos x="84" y="15"/>
                  </a:cxn>
                  <a:cxn ang="0">
                    <a:pos x="77" y="9"/>
                  </a:cxn>
                  <a:cxn ang="0">
                    <a:pos x="69" y="4"/>
                  </a:cxn>
                  <a:cxn ang="0">
                    <a:pos x="60" y="1"/>
                  </a:cxn>
                  <a:cxn ang="0">
                    <a:pos x="49" y="0"/>
                  </a:cxn>
                  <a:cxn ang="0">
                    <a:pos x="49" y="0"/>
                  </a:cxn>
                  <a:cxn ang="0">
                    <a:pos x="40" y="1"/>
                  </a:cxn>
                  <a:cxn ang="0">
                    <a:pos x="30" y="4"/>
                  </a:cxn>
                  <a:cxn ang="0">
                    <a:pos x="22" y="9"/>
                  </a:cxn>
                  <a:cxn ang="0">
                    <a:pos x="15" y="15"/>
                  </a:cxn>
                  <a:cxn ang="0">
                    <a:pos x="15" y="15"/>
                  </a:cxn>
                  <a:cxn ang="0">
                    <a:pos x="9" y="22"/>
                  </a:cxn>
                  <a:cxn ang="0">
                    <a:pos x="4" y="31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1" y="60"/>
                  </a:cxn>
                  <a:cxn ang="0">
                    <a:pos x="4" y="69"/>
                  </a:cxn>
                  <a:cxn ang="0">
                    <a:pos x="9" y="78"/>
                  </a:cxn>
                  <a:cxn ang="0">
                    <a:pos x="15" y="85"/>
                  </a:cxn>
                  <a:cxn ang="0">
                    <a:pos x="15" y="85"/>
                  </a:cxn>
                  <a:cxn ang="0">
                    <a:pos x="22" y="92"/>
                  </a:cxn>
                  <a:cxn ang="0">
                    <a:pos x="30" y="96"/>
                  </a:cxn>
                  <a:cxn ang="0">
                    <a:pos x="40" y="99"/>
                  </a:cxn>
                  <a:cxn ang="0">
                    <a:pos x="49" y="100"/>
                  </a:cxn>
                  <a:cxn ang="0">
                    <a:pos x="49" y="100"/>
                  </a:cxn>
                  <a:cxn ang="0">
                    <a:pos x="60" y="99"/>
                  </a:cxn>
                  <a:cxn ang="0">
                    <a:pos x="69" y="96"/>
                  </a:cxn>
                  <a:cxn ang="0">
                    <a:pos x="77" y="92"/>
                  </a:cxn>
                  <a:cxn ang="0">
                    <a:pos x="84" y="85"/>
                  </a:cxn>
                  <a:cxn ang="0">
                    <a:pos x="84" y="85"/>
                  </a:cxn>
                  <a:cxn ang="0">
                    <a:pos x="91" y="78"/>
                  </a:cxn>
                  <a:cxn ang="0">
                    <a:pos x="96" y="69"/>
                  </a:cxn>
                  <a:cxn ang="0">
                    <a:pos x="98" y="60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98" y="40"/>
                  </a:cxn>
                  <a:cxn ang="0">
                    <a:pos x="96" y="31"/>
                  </a:cxn>
                  <a:cxn ang="0">
                    <a:pos x="91" y="22"/>
                  </a:cxn>
                  <a:cxn ang="0">
                    <a:pos x="84" y="15"/>
                  </a:cxn>
                  <a:cxn ang="0">
                    <a:pos x="84" y="15"/>
                  </a:cxn>
                </a:cxnLst>
                <a:rect l="0" t="0" r="r" b="b"/>
                <a:pathLst>
                  <a:path w="100" h="100">
                    <a:moveTo>
                      <a:pt x="84" y="15"/>
                    </a:moveTo>
                    <a:lnTo>
                      <a:pt x="84" y="15"/>
                    </a:lnTo>
                    <a:lnTo>
                      <a:pt x="77" y="9"/>
                    </a:lnTo>
                    <a:lnTo>
                      <a:pt x="69" y="4"/>
                    </a:lnTo>
                    <a:lnTo>
                      <a:pt x="60" y="1"/>
                    </a:lnTo>
                    <a:lnTo>
                      <a:pt x="49" y="0"/>
                    </a:lnTo>
                    <a:lnTo>
                      <a:pt x="40" y="1"/>
                    </a:lnTo>
                    <a:lnTo>
                      <a:pt x="30" y="4"/>
                    </a:lnTo>
                    <a:lnTo>
                      <a:pt x="22" y="9"/>
                    </a:lnTo>
                    <a:lnTo>
                      <a:pt x="15" y="15"/>
                    </a:lnTo>
                    <a:lnTo>
                      <a:pt x="9" y="22"/>
                    </a:lnTo>
                    <a:lnTo>
                      <a:pt x="4" y="31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60"/>
                    </a:lnTo>
                    <a:lnTo>
                      <a:pt x="4" y="69"/>
                    </a:lnTo>
                    <a:lnTo>
                      <a:pt x="9" y="78"/>
                    </a:lnTo>
                    <a:lnTo>
                      <a:pt x="15" y="85"/>
                    </a:lnTo>
                    <a:lnTo>
                      <a:pt x="22" y="92"/>
                    </a:lnTo>
                    <a:lnTo>
                      <a:pt x="30" y="96"/>
                    </a:lnTo>
                    <a:lnTo>
                      <a:pt x="40" y="99"/>
                    </a:lnTo>
                    <a:lnTo>
                      <a:pt x="49" y="100"/>
                    </a:lnTo>
                    <a:lnTo>
                      <a:pt x="60" y="99"/>
                    </a:lnTo>
                    <a:lnTo>
                      <a:pt x="69" y="96"/>
                    </a:lnTo>
                    <a:lnTo>
                      <a:pt x="77" y="92"/>
                    </a:lnTo>
                    <a:lnTo>
                      <a:pt x="84" y="85"/>
                    </a:lnTo>
                    <a:lnTo>
                      <a:pt x="91" y="78"/>
                    </a:lnTo>
                    <a:lnTo>
                      <a:pt x="96" y="69"/>
                    </a:lnTo>
                    <a:lnTo>
                      <a:pt x="98" y="60"/>
                    </a:lnTo>
                    <a:lnTo>
                      <a:pt x="100" y="49"/>
                    </a:lnTo>
                    <a:lnTo>
                      <a:pt x="98" y="40"/>
                    </a:lnTo>
                    <a:lnTo>
                      <a:pt x="96" y="31"/>
                    </a:lnTo>
                    <a:lnTo>
                      <a:pt x="91" y="22"/>
                    </a:lnTo>
                    <a:lnTo>
                      <a:pt x="84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678" name="Freeform 183"/>
              <p:cNvSpPr>
                <a:spLocks noChangeArrowheads="1"/>
              </p:cNvSpPr>
              <p:nvPr/>
            </p:nvSpPr>
            <p:spPr bwMode="auto">
              <a:xfrm>
                <a:off x="848" y="154"/>
                <a:ext cx="50" cy="49"/>
              </a:xfrm>
              <a:custGeom>
                <a:avLst/>
                <a:gdLst/>
                <a:ahLst/>
                <a:cxnLst>
                  <a:cxn ang="0">
                    <a:pos x="84" y="15"/>
                  </a:cxn>
                  <a:cxn ang="0">
                    <a:pos x="84" y="15"/>
                  </a:cxn>
                  <a:cxn ang="0">
                    <a:pos x="77" y="9"/>
                  </a:cxn>
                  <a:cxn ang="0">
                    <a:pos x="69" y="4"/>
                  </a:cxn>
                  <a:cxn ang="0">
                    <a:pos x="60" y="1"/>
                  </a:cxn>
                  <a:cxn ang="0">
                    <a:pos x="49" y="0"/>
                  </a:cxn>
                  <a:cxn ang="0">
                    <a:pos x="49" y="0"/>
                  </a:cxn>
                  <a:cxn ang="0">
                    <a:pos x="40" y="1"/>
                  </a:cxn>
                  <a:cxn ang="0">
                    <a:pos x="31" y="4"/>
                  </a:cxn>
                  <a:cxn ang="0">
                    <a:pos x="22" y="9"/>
                  </a:cxn>
                  <a:cxn ang="0">
                    <a:pos x="15" y="15"/>
                  </a:cxn>
                  <a:cxn ang="0">
                    <a:pos x="15" y="15"/>
                  </a:cxn>
                  <a:cxn ang="0">
                    <a:pos x="9" y="22"/>
                  </a:cxn>
                  <a:cxn ang="0">
                    <a:pos x="4" y="31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1" y="60"/>
                  </a:cxn>
                  <a:cxn ang="0">
                    <a:pos x="4" y="69"/>
                  </a:cxn>
                  <a:cxn ang="0">
                    <a:pos x="9" y="78"/>
                  </a:cxn>
                  <a:cxn ang="0">
                    <a:pos x="15" y="85"/>
                  </a:cxn>
                  <a:cxn ang="0">
                    <a:pos x="15" y="85"/>
                  </a:cxn>
                  <a:cxn ang="0">
                    <a:pos x="22" y="92"/>
                  </a:cxn>
                  <a:cxn ang="0">
                    <a:pos x="31" y="96"/>
                  </a:cxn>
                  <a:cxn ang="0">
                    <a:pos x="40" y="99"/>
                  </a:cxn>
                  <a:cxn ang="0">
                    <a:pos x="49" y="100"/>
                  </a:cxn>
                  <a:cxn ang="0">
                    <a:pos x="49" y="100"/>
                  </a:cxn>
                  <a:cxn ang="0">
                    <a:pos x="60" y="99"/>
                  </a:cxn>
                  <a:cxn ang="0">
                    <a:pos x="69" y="96"/>
                  </a:cxn>
                  <a:cxn ang="0">
                    <a:pos x="77" y="92"/>
                  </a:cxn>
                  <a:cxn ang="0">
                    <a:pos x="84" y="85"/>
                  </a:cxn>
                  <a:cxn ang="0">
                    <a:pos x="84" y="85"/>
                  </a:cxn>
                  <a:cxn ang="0">
                    <a:pos x="91" y="78"/>
                  </a:cxn>
                  <a:cxn ang="0">
                    <a:pos x="96" y="69"/>
                  </a:cxn>
                  <a:cxn ang="0">
                    <a:pos x="98" y="60"/>
                  </a:cxn>
                  <a:cxn ang="0">
                    <a:pos x="99" y="49"/>
                  </a:cxn>
                  <a:cxn ang="0">
                    <a:pos x="99" y="49"/>
                  </a:cxn>
                  <a:cxn ang="0">
                    <a:pos x="98" y="40"/>
                  </a:cxn>
                  <a:cxn ang="0">
                    <a:pos x="96" y="31"/>
                  </a:cxn>
                  <a:cxn ang="0">
                    <a:pos x="91" y="22"/>
                  </a:cxn>
                  <a:cxn ang="0">
                    <a:pos x="84" y="15"/>
                  </a:cxn>
                  <a:cxn ang="0">
                    <a:pos x="84" y="15"/>
                  </a:cxn>
                </a:cxnLst>
                <a:rect l="0" t="0" r="r" b="b"/>
                <a:pathLst>
                  <a:path w="99" h="100">
                    <a:moveTo>
                      <a:pt x="84" y="15"/>
                    </a:moveTo>
                    <a:lnTo>
                      <a:pt x="84" y="15"/>
                    </a:lnTo>
                    <a:lnTo>
                      <a:pt x="77" y="9"/>
                    </a:lnTo>
                    <a:lnTo>
                      <a:pt x="69" y="4"/>
                    </a:lnTo>
                    <a:lnTo>
                      <a:pt x="60" y="1"/>
                    </a:lnTo>
                    <a:lnTo>
                      <a:pt x="49" y="0"/>
                    </a:lnTo>
                    <a:lnTo>
                      <a:pt x="40" y="1"/>
                    </a:lnTo>
                    <a:lnTo>
                      <a:pt x="31" y="4"/>
                    </a:lnTo>
                    <a:lnTo>
                      <a:pt x="22" y="9"/>
                    </a:lnTo>
                    <a:lnTo>
                      <a:pt x="15" y="15"/>
                    </a:lnTo>
                    <a:lnTo>
                      <a:pt x="9" y="22"/>
                    </a:lnTo>
                    <a:lnTo>
                      <a:pt x="4" y="31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60"/>
                    </a:lnTo>
                    <a:lnTo>
                      <a:pt x="4" y="69"/>
                    </a:lnTo>
                    <a:lnTo>
                      <a:pt x="9" y="78"/>
                    </a:lnTo>
                    <a:lnTo>
                      <a:pt x="15" y="85"/>
                    </a:lnTo>
                    <a:lnTo>
                      <a:pt x="22" y="92"/>
                    </a:lnTo>
                    <a:lnTo>
                      <a:pt x="31" y="96"/>
                    </a:lnTo>
                    <a:lnTo>
                      <a:pt x="40" y="99"/>
                    </a:lnTo>
                    <a:lnTo>
                      <a:pt x="49" y="100"/>
                    </a:lnTo>
                    <a:lnTo>
                      <a:pt x="60" y="99"/>
                    </a:lnTo>
                    <a:lnTo>
                      <a:pt x="69" y="96"/>
                    </a:lnTo>
                    <a:lnTo>
                      <a:pt x="77" y="92"/>
                    </a:lnTo>
                    <a:lnTo>
                      <a:pt x="84" y="85"/>
                    </a:lnTo>
                    <a:lnTo>
                      <a:pt x="91" y="78"/>
                    </a:lnTo>
                    <a:lnTo>
                      <a:pt x="96" y="69"/>
                    </a:lnTo>
                    <a:lnTo>
                      <a:pt x="98" y="60"/>
                    </a:lnTo>
                    <a:lnTo>
                      <a:pt x="99" y="49"/>
                    </a:lnTo>
                    <a:lnTo>
                      <a:pt x="98" y="40"/>
                    </a:lnTo>
                    <a:lnTo>
                      <a:pt x="96" y="31"/>
                    </a:lnTo>
                    <a:lnTo>
                      <a:pt x="91" y="22"/>
                    </a:lnTo>
                    <a:lnTo>
                      <a:pt x="84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679" name="Freeform 184"/>
              <p:cNvSpPr>
                <a:spLocks noChangeArrowheads="1"/>
              </p:cNvSpPr>
              <p:nvPr/>
            </p:nvSpPr>
            <p:spPr bwMode="auto">
              <a:xfrm>
                <a:off x="1079" y="230"/>
                <a:ext cx="50" cy="50"/>
              </a:xfrm>
              <a:custGeom>
                <a:avLst/>
                <a:gdLst/>
                <a:ahLst/>
                <a:cxnLst>
                  <a:cxn ang="0">
                    <a:pos x="85" y="15"/>
                  </a:cxn>
                  <a:cxn ang="0">
                    <a:pos x="85" y="15"/>
                  </a:cxn>
                  <a:cxn ang="0">
                    <a:pos x="78" y="9"/>
                  </a:cxn>
                  <a:cxn ang="0">
                    <a:pos x="70" y="5"/>
                  </a:cxn>
                  <a:cxn ang="0">
                    <a:pos x="60" y="1"/>
                  </a:cxn>
                  <a:cxn ang="0">
                    <a:pos x="50" y="0"/>
                  </a:cxn>
                  <a:cxn ang="0">
                    <a:pos x="50" y="0"/>
                  </a:cxn>
                  <a:cxn ang="0">
                    <a:pos x="40" y="1"/>
                  </a:cxn>
                  <a:cxn ang="0">
                    <a:pos x="32" y="5"/>
                  </a:cxn>
                  <a:cxn ang="0">
                    <a:pos x="24" y="9"/>
                  </a:cxn>
                  <a:cxn ang="0">
                    <a:pos x="16" y="15"/>
                  </a:cxn>
                  <a:cxn ang="0">
                    <a:pos x="16" y="15"/>
                  </a:cxn>
                  <a:cxn ang="0">
                    <a:pos x="10" y="22"/>
                  </a:cxn>
                  <a:cxn ang="0">
                    <a:pos x="5" y="31"/>
                  </a:cxn>
                  <a:cxn ang="0">
                    <a:pos x="2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2" y="60"/>
                  </a:cxn>
                  <a:cxn ang="0">
                    <a:pos x="5" y="69"/>
                  </a:cxn>
                  <a:cxn ang="0">
                    <a:pos x="10" y="78"/>
                  </a:cxn>
                  <a:cxn ang="0">
                    <a:pos x="16" y="85"/>
                  </a:cxn>
                  <a:cxn ang="0">
                    <a:pos x="16" y="85"/>
                  </a:cxn>
                  <a:cxn ang="0">
                    <a:pos x="24" y="92"/>
                  </a:cxn>
                  <a:cxn ang="0">
                    <a:pos x="32" y="96"/>
                  </a:cxn>
                  <a:cxn ang="0">
                    <a:pos x="40" y="99"/>
                  </a:cxn>
                  <a:cxn ang="0">
                    <a:pos x="50" y="100"/>
                  </a:cxn>
                  <a:cxn ang="0">
                    <a:pos x="50" y="100"/>
                  </a:cxn>
                  <a:cxn ang="0">
                    <a:pos x="60" y="99"/>
                  </a:cxn>
                  <a:cxn ang="0">
                    <a:pos x="70" y="96"/>
                  </a:cxn>
                  <a:cxn ang="0">
                    <a:pos x="78" y="92"/>
                  </a:cxn>
                  <a:cxn ang="0">
                    <a:pos x="85" y="85"/>
                  </a:cxn>
                  <a:cxn ang="0">
                    <a:pos x="85" y="85"/>
                  </a:cxn>
                  <a:cxn ang="0">
                    <a:pos x="92" y="78"/>
                  </a:cxn>
                  <a:cxn ang="0">
                    <a:pos x="97" y="69"/>
                  </a:cxn>
                  <a:cxn ang="0">
                    <a:pos x="100" y="60"/>
                  </a:cxn>
                  <a:cxn ang="0">
                    <a:pos x="102" y="49"/>
                  </a:cxn>
                  <a:cxn ang="0">
                    <a:pos x="102" y="49"/>
                  </a:cxn>
                  <a:cxn ang="0">
                    <a:pos x="100" y="40"/>
                  </a:cxn>
                  <a:cxn ang="0">
                    <a:pos x="97" y="31"/>
                  </a:cxn>
                  <a:cxn ang="0">
                    <a:pos x="92" y="22"/>
                  </a:cxn>
                  <a:cxn ang="0">
                    <a:pos x="85" y="15"/>
                  </a:cxn>
                  <a:cxn ang="0">
                    <a:pos x="85" y="15"/>
                  </a:cxn>
                </a:cxnLst>
                <a:rect l="0" t="0" r="r" b="b"/>
                <a:pathLst>
                  <a:path w="102" h="100">
                    <a:moveTo>
                      <a:pt x="85" y="15"/>
                    </a:moveTo>
                    <a:lnTo>
                      <a:pt x="85" y="15"/>
                    </a:lnTo>
                    <a:lnTo>
                      <a:pt x="78" y="9"/>
                    </a:lnTo>
                    <a:lnTo>
                      <a:pt x="70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2" y="5"/>
                    </a:lnTo>
                    <a:lnTo>
                      <a:pt x="24" y="9"/>
                    </a:lnTo>
                    <a:lnTo>
                      <a:pt x="16" y="15"/>
                    </a:lnTo>
                    <a:lnTo>
                      <a:pt x="10" y="22"/>
                    </a:lnTo>
                    <a:lnTo>
                      <a:pt x="5" y="31"/>
                    </a:lnTo>
                    <a:lnTo>
                      <a:pt x="2" y="40"/>
                    </a:lnTo>
                    <a:lnTo>
                      <a:pt x="0" y="49"/>
                    </a:lnTo>
                    <a:lnTo>
                      <a:pt x="2" y="60"/>
                    </a:lnTo>
                    <a:lnTo>
                      <a:pt x="5" y="69"/>
                    </a:lnTo>
                    <a:lnTo>
                      <a:pt x="10" y="78"/>
                    </a:lnTo>
                    <a:lnTo>
                      <a:pt x="16" y="85"/>
                    </a:lnTo>
                    <a:lnTo>
                      <a:pt x="24" y="92"/>
                    </a:lnTo>
                    <a:lnTo>
                      <a:pt x="32" y="96"/>
                    </a:lnTo>
                    <a:lnTo>
                      <a:pt x="40" y="99"/>
                    </a:lnTo>
                    <a:lnTo>
                      <a:pt x="50" y="100"/>
                    </a:lnTo>
                    <a:lnTo>
                      <a:pt x="60" y="99"/>
                    </a:lnTo>
                    <a:lnTo>
                      <a:pt x="70" y="96"/>
                    </a:lnTo>
                    <a:lnTo>
                      <a:pt x="78" y="92"/>
                    </a:lnTo>
                    <a:lnTo>
                      <a:pt x="85" y="85"/>
                    </a:lnTo>
                    <a:lnTo>
                      <a:pt x="92" y="78"/>
                    </a:lnTo>
                    <a:lnTo>
                      <a:pt x="97" y="69"/>
                    </a:lnTo>
                    <a:lnTo>
                      <a:pt x="100" y="60"/>
                    </a:lnTo>
                    <a:lnTo>
                      <a:pt x="102" y="49"/>
                    </a:lnTo>
                    <a:lnTo>
                      <a:pt x="100" y="40"/>
                    </a:lnTo>
                    <a:lnTo>
                      <a:pt x="97" y="31"/>
                    </a:lnTo>
                    <a:lnTo>
                      <a:pt x="92" y="22"/>
                    </a:lnTo>
                    <a:lnTo>
                      <a:pt x="85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680" name="Freeform 185"/>
              <p:cNvSpPr>
                <a:spLocks noChangeArrowheads="1"/>
              </p:cNvSpPr>
              <p:nvPr/>
            </p:nvSpPr>
            <p:spPr bwMode="auto">
              <a:xfrm>
                <a:off x="1156" y="230"/>
                <a:ext cx="50" cy="50"/>
              </a:xfrm>
              <a:custGeom>
                <a:avLst/>
                <a:gdLst/>
                <a:ahLst/>
                <a:cxnLst>
                  <a:cxn ang="0">
                    <a:pos x="85" y="15"/>
                  </a:cxn>
                  <a:cxn ang="0">
                    <a:pos x="85" y="15"/>
                  </a:cxn>
                  <a:cxn ang="0">
                    <a:pos x="78" y="9"/>
                  </a:cxn>
                  <a:cxn ang="0">
                    <a:pos x="70" y="5"/>
                  </a:cxn>
                  <a:cxn ang="0">
                    <a:pos x="62" y="1"/>
                  </a:cxn>
                  <a:cxn ang="0">
                    <a:pos x="50" y="0"/>
                  </a:cxn>
                  <a:cxn ang="0">
                    <a:pos x="50" y="0"/>
                  </a:cxn>
                  <a:cxn ang="0">
                    <a:pos x="42" y="1"/>
                  </a:cxn>
                  <a:cxn ang="0">
                    <a:pos x="32" y="5"/>
                  </a:cxn>
                  <a:cxn ang="0">
                    <a:pos x="24" y="9"/>
                  </a:cxn>
                  <a:cxn ang="0">
                    <a:pos x="17" y="15"/>
                  </a:cxn>
                  <a:cxn ang="0">
                    <a:pos x="17" y="15"/>
                  </a:cxn>
                  <a:cxn ang="0">
                    <a:pos x="10" y="22"/>
                  </a:cxn>
                  <a:cxn ang="0">
                    <a:pos x="5" y="31"/>
                  </a:cxn>
                  <a:cxn ang="0">
                    <a:pos x="2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2" y="60"/>
                  </a:cxn>
                  <a:cxn ang="0">
                    <a:pos x="5" y="69"/>
                  </a:cxn>
                  <a:cxn ang="0">
                    <a:pos x="10" y="78"/>
                  </a:cxn>
                  <a:cxn ang="0">
                    <a:pos x="17" y="85"/>
                  </a:cxn>
                  <a:cxn ang="0">
                    <a:pos x="17" y="85"/>
                  </a:cxn>
                  <a:cxn ang="0">
                    <a:pos x="24" y="92"/>
                  </a:cxn>
                  <a:cxn ang="0">
                    <a:pos x="32" y="96"/>
                  </a:cxn>
                  <a:cxn ang="0">
                    <a:pos x="42" y="99"/>
                  </a:cxn>
                  <a:cxn ang="0">
                    <a:pos x="50" y="100"/>
                  </a:cxn>
                  <a:cxn ang="0">
                    <a:pos x="50" y="100"/>
                  </a:cxn>
                  <a:cxn ang="0">
                    <a:pos x="62" y="99"/>
                  </a:cxn>
                  <a:cxn ang="0">
                    <a:pos x="70" y="96"/>
                  </a:cxn>
                  <a:cxn ang="0">
                    <a:pos x="78" y="92"/>
                  </a:cxn>
                  <a:cxn ang="0">
                    <a:pos x="85" y="85"/>
                  </a:cxn>
                  <a:cxn ang="0">
                    <a:pos x="85" y="85"/>
                  </a:cxn>
                  <a:cxn ang="0">
                    <a:pos x="92" y="78"/>
                  </a:cxn>
                  <a:cxn ang="0">
                    <a:pos x="97" y="69"/>
                  </a:cxn>
                  <a:cxn ang="0">
                    <a:pos x="100" y="60"/>
                  </a:cxn>
                  <a:cxn ang="0">
                    <a:pos x="102" y="49"/>
                  </a:cxn>
                  <a:cxn ang="0">
                    <a:pos x="102" y="49"/>
                  </a:cxn>
                  <a:cxn ang="0">
                    <a:pos x="100" y="40"/>
                  </a:cxn>
                  <a:cxn ang="0">
                    <a:pos x="97" y="31"/>
                  </a:cxn>
                  <a:cxn ang="0">
                    <a:pos x="92" y="22"/>
                  </a:cxn>
                  <a:cxn ang="0">
                    <a:pos x="85" y="15"/>
                  </a:cxn>
                  <a:cxn ang="0">
                    <a:pos x="85" y="15"/>
                  </a:cxn>
                </a:cxnLst>
                <a:rect l="0" t="0" r="r" b="b"/>
                <a:pathLst>
                  <a:path w="102" h="100">
                    <a:moveTo>
                      <a:pt x="85" y="15"/>
                    </a:moveTo>
                    <a:lnTo>
                      <a:pt x="85" y="15"/>
                    </a:lnTo>
                    <a:lnTo>
                      <a:pt x="78" y="9"/>
                    </a:lnTo>
                    <a:lnTo>
                      <a:pt x="70" y="5"/>
                    </a:lnTo>
                    <a:lnTo>
                      <a:pt x="62" y="1"/>
                    </a:lnTo>
                    <a:lnTo>
                      <a:pt x="50" y="0"/>
                    </a:lnTo>
                    <a:lnTo>
                      <a:pt x="42" y="1"/>
                    </a:lnTo>
                    <a:lnTo>
                      <a:pt x="32" y="5"/>
                    </a:lnTo>
                    <a:lnTo>
                      <a:pt x="24" y="9"/>
                    </a:lnTo>
                    <a:lnTo>
                      <a:pt x="17" y="15"/>
                    </a:lnTo>
                    <a:lnTo>
                      <a:pt x="10" y="22"/>
                    </a:lnTo>
                    <a:lnTo>
                      <a:pt x="5" y="31"/>
                    </a:lnTo>
                    <a:lnTo>
                      <a:pt x="2" y="40"/>
                    </a:lnTo>
                    <a:lnTo>
                      <a:pt x="0" y="49"/>
                    </a:lnTo>
                    <a:lnTo>
                      <a:pt x="2" y="60"/>
                    </a:lnTo>
                    <a:lnTo>
                      <a:pt x="5" y="69"/>
                    </a:lnTo>
                    <a:lnTo>
                      <a:pt x="10" y="78"/>
                    </a:lnTo>
                    <a:lnTo>
                      <a:pt x="17" y="85"/>
                    </a:lnTo>
                    <a:lnTo>
                      <a:pt x="24" y="92"/>
                    </a:lnTo>
                    <a:lnTo>
                      <a:pt x="32" y="96"/>
                    </a:lnTo>
                    <a:lnTo>
                      <a:pt x="42" y="99"/>
                    </a:lnTo>
                    <a:lnTo>
                      <a:pt x="50" y="100"/>
                    </a:lnTo>
                    <a:lnTo>
                      <a:pt x="62" y="99"/>
                    </a:lnTo>
                    <a:lnTo>
                      <a:pt x="70" y="96"/>
                    </a:lnTo>
                    <a:lnTo>
                      <a:pt x="78" y="92"/>
                    </a:lnTo>
                    <a:lnTo>
                      <a:pt x="85" y="85"/>
                    </a:lnTo>
                    <a:lnTo>
                      <a:pt x="92" y="78"/>
                    </a:lnTo>
                    <a:lnTo>
                      <a:pt x="97" y="69"/>
                    </a:lnTo>
                    <a:lnTo>
                      <a:pt x="100" y="60"/>
                    </a:lnTo>
                    <a:lnTo>
                      <a:pt x="102" y="49"/>
                    </a:lnTo>
                    <a:lnTo>
                      <a:pt x="100" y="40"/>
                    </a:lnTo>
                    <a:lnTo>
                      <a:pt x="97" y="31"/>
                    </a:lnTo>
                    <a:lnTo>
                      <a:pt x="92" y="22"/>
                    </a:lnTo>
                    <a:lnTo>
                      <a:pt x="85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681" name="Freeform 186"/>
              <p:cNvSpPr>
                <a:spLocks noChangeArrowheads="1"/>
              </p:cNvSpPr>
              <p:nvPr/>
            </p:nvSpPr>
            <p:spPr bwMode="auto">
              <a:xfrm>
                <a:off x="1233" y="230"/>
                <a:ext cx="50" cy="50"/>
              </a:xfrm>
              <a:custGeom>
                <a:avLst/>
                <a:gdLst/>
                <a:ahLst/>
                <a:cxnLst>
                  <a:cxn ang="0">
                    <a:pos x="86" y="15"/>
                  </a:cxn>
                  <a:cxn ang="0">
                    <a:pos x="86" y="15"/>
                  </a:cxn>
                  <a:cxn ang="0">
                    <a:pos x="78" y="9"/>
                  </a:cxn>
                  <a:cxn ang="0">
                    <a:pos x="70" y="5"/>
                  </a:cxn>
                  <a:cxn ang="0">
                    <a:pos x="62" y="1"/>
                  </a:cxn>
                  <a:cxn ang="0">
                    <a:pos x="50" y="0"/>
                  </a:cxn>
                  <a:cxn ang="0">
                    <a:pos x="50" y="0"/>
                  </a:cxn>
                  <a:cxn ang="0">
                    <a:pos x="42" y="1"/>
                  </a:cxn>
                  <a:cxn ang="0">
                    <a:pos x="32" y="5"/>
                  </a:cxn>
                  <a:cxn ang="0">
                    <a:pos x="24" y="9"/>
                  </a:cxn>
                  <a:cxn ang="0">
                    <a:pos x="17" y="15"/>
                  </a:cxn>
                  <a:cxn ang="0">
                    <a:pos x="17" y="15"/>
                  </a:cxn>
                  <a:cxn ang="0">
                    <a:pos x="10" y="22"/>
                  </a:cxn>
                  <a:cxn ang="0">
                    <a:pos x="5" y="31"/>
                  </a:cxn>
                  <a:cxn ang="0">
                    <a:pos x="2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2" y="60"/>
                  </a:cxn>
                  <a:cxn ang="0">
                    <a:pos x="5" y="69"/>
                  </a:cxn>
                  <a:cxn ang="0">
                    <a:pos x="10" y="78"/>
                  </a:cxn>
                  <a:cxn ang="0">
                    <a:pos x="17" y="85"/>
                  </a:cxn>
                  <a:cxn ang="0">
                    <a:pos x="17" y="85"/>
                  </a:cxn>
                  <a:cxn ang="0">
                    <a:pos x="24" y="92"/>
                  </a:cxn>
                  <a:cxn ang="0">
                    <a:pos x="32" y="96"/>
                  </a:cxn>
                  <a:cxn ang="0">
                    <a:pos x="42" y="99"/>
                  </a:cxn>
                  <a:cxn ang="0">
                    <a:pos x="50" y="100"/>
                  </a:cxn>
                  <a:cxn ang="0">
                    <a:pos x="50" y="100"/>
                  </a:cxn>
                  <a:cxn ang="0">
                    <a:pos x="62" y="99"/>
                  </a:cxn>
                  <a:cxn ang="0">
                    <a:pos x="70" y="96"/>
                  </a:cxn>
                  <a:cxn ang="0">
                    <a:pos x="78" y="92"/>
                  </a:cxn>
                  <a:cxn ang="0">
                    <a:pos x="86" y="85"/>
                  </a:cxn>
                  <a:cxn ang="0">
                    <a:pos x="86" y="85"/>
                  </a:cxn>
                  <a:cxn ang="0">
                    <a:pos x="93" y="78"/>
                  </a:cxn>
                  <a:cxn ang="0">
                    <a:pos x="98" y="69"/>
                  </a:cxn>
                  <a:cxn ang="0">
                    <a:pos x="100" y="60"/>
                  </a:cxn>
                  <a:cxn ang="0">
                    <a:pos x="101" y="49"/>
                  </a:cxn>
                  <a:cxn ang="0">
                    <a:pos x="101" y="49"/>
                  </a:cxn>
                  <a:cxn ang="0">
                    <a:pos x="100" y="40"/>
                  </a:cxn>
                  <a:cxn ang="0">
                    <a:pos x="98" y="31"/>
                  </a:cxn>
                  <a:cxn ang="0">
                    <a:pos x="93" y="22"/>
                  </a:cxn>
                  <a:cxn ang="0">
                    <a:pos x="86" y="15"/>
                  </a:cxn>
                  <a:cxn ang="0">
                    <a:pos x="86" y="15"/>
                  </a:cxn>
                </a:cxnLst>
                <a:rect l="0" t="0" r="r" b="b"/>
                <a:pathLst>
                  <a:path w="101" h="100">
                    <a:moveTo>
                      <a:pt x="86" y="15"/>
                    </a:moveTo>
                    <a:lnTo>
                      <a:pt x="86" y="15"/>
                    </a:lnTo>
                    <a:lnTo>
                      <a:pt x="78" y="9"/>
                    </a:lnTo>
                    <a:lnTo>
                      <a:pt x="70" y="5"/>
                    </a:lnTo>
                    <a:lnTo>
                      <a:pt x="62" y="1"/>
                    </a:lnTo>
                    <a:lnTo>
                      <a:pt x="50" y="0"/>
                    </a:lnTo>
                    <a:lnTo>
                      <a:pt x="42" y="1"/>
                    </a:lnTo>
                    <a:lnTo>
                      <a:pt x="32" y="5"/>
                    </a:lnTo>
                    <a:lnTo>
                      <a:pt x="24" y="9"/>
                    </a:lnTo>
                    <a:lnTo>
                      <a:pt x="17" y="15"/>
                    </a:lnTo>
                    <a:lnTo>
                      <a:pt x="10" y="22"/>
                    </a:lnTo>
                    <a:lnTo>
                      <a:pt x="5" y="31"/>
                    </a:lnTo>
                    <a:lnTo>
                      <a:pt x="2" y="40"/>
                    </a:lnTo>
                    <a:lnTo>
                      <a:pt x="0" y="49"/>
                    </a:lnTo>
                    <a:lnTo>
                      <a:pt x="2" y="60"/>
                    </a:lnTo>
                    <a:lnTo>
                      <a:pt x="5" y="69"/>
                    </a:lnTo>
                    <a:lnTo>
                      <a:pt x="10" y="78"/>
                    </a:lnTo>
                    <a:lnTo>
                      <a:pt x="17" y="85"/>
                    </a:lnTo>
                    <a:lnTo>
                      <a:pt x="24" y="92"/>
                    </a:lnTo>
                    <a:lnTo>
                      <a:pt x="32" y="96"/>
                    </a:lnTo>
                    <a:lnTo>
                      <a:pt x="42" y="99"/>
                    </a:lnTo>
                    <a:lnTo>
                      <a:pt x="50" y="100"/>
                    </a:lnTo>
                    <a:lnTo>
                      <a:pt x="62" y="99"/>
                    </a:lnTo>
                    <a:lnTo>
                      <a:pt x="70" y="96"/>
                    </a:lnTo>
                    <a:lnTo>
                      <a:pt x="78" y="92"/>
                    </a:lnTo>
                    <a:lnTo>
                      <a:pt x="86" y="85"/>
                    </a:lnTo>
                    <a:lnTo>
                      <a:pt x="93" y="78"/>
                    </a:lnTo>
                    <a:lnTo>
                      <a:pt x="98" y="69"/>
                    </a:lnTo>
                    <a:lnTo>
                      <a:pt x="100" y="60"/>
                    </a:lnTo>
                    <a:lnTo>
                      <a:pt x="101" y="49"/>
                    </a:lnTo>
                    <a:lnTo>
                      <a:pt x="100" y="40"/>
                    </a:lnTo>
                    <a:lnTo>
                      <a:pt x="98" y="31"/>
                    </a:lnTo>
                    <a:lnTo>
                      <a:pt x="93" y="22"/>
                    </a:lnTo>
                    <a:lnTo>
                      <a:pt x="86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682" name="Freeform 187"/>
              <p:cNvSpPr>
                <a:spLocks noChangeArrowheads="1"/>
              </p:cNvSpPr>
              <p:nvPr/>
            </p:nvSpPr>
            <p:spPr bwMode="auto">
              <a:xfrm>
                <a:off x="1387" y="230"/>
                <a:ext cx="50" cy="50"/>
              </a:xfrm>
              <a:custGeom>
                <a:avLst/>
                <a:gdLst/>
                <a:ahLst/>
                <a:cxnLst>
                  <a:cxn ang="0">
                    <a:pos x="84" y="15"/>
                  </a:cxn>
                  <a:cxn ang="0">
                    <a:pos x="84" y="15"/>
                  </a:cxn>
                  <a:cxn ang="0">
                    <a:pos x="77" y="9"/>
                  </a:cxn>
                  <a:cxn ang="0">
                    <a:pos x="69" y="5"/>
                  </a:cxn>
                  <a:cxn ang="0">
                    <a:pos x="59" y="1"/>
                  </a:cxn>
                  <a:cxn ang="0">
                    <a:pos x="49" y="0"/>
                  </a:cxn>
                  <a:cxn ang="0">
                    <a:pos x="49" y="0"/>
                  </a:cxn>
                  <a:cxn ang="0">
                    <a:pos x="39" y="1"/>
                  </a:cxn>
                  <a:cxn ang="0">
                    <a:pos x="30" y="5"/>
                  </a:cxn>
                  <a:cxn ang="0">
                    <a:pos x="22" y="9"/>
                  </a:cxn>
                  <a:cxn ang="0">
                    <a:pos x="15" y="15"/>
                  </a:cxn>
                  <a:cxn ang="0">
                    <a:pos x="15" y="15"/>
                  </a:cxn>
                  <a:cxn ang="0">
                    <a:pos x="9" y="22"/>
                  </a:cxn>
                  <a:cxn ang="0">
                    <a:pos x="3" y="31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1" y="60"/>
                  </a:cxn>
                  <a:cxn ang="0">
                    <a:pos x="3" y="69"/>
                  </a:cxn>
                  <a:cxn ang="0">
                    <a:pos x="9" y="78"/>
                  </a:cxn>
                  <a:cxn ang="0">
                    <a:pos x="15" y="85"/>
                  </a:cxn>
                  <a:cxn ang="0">
                    <a:pos x="15" y="85"/>
                  </a:cxn>
                  <a:cxn ang="0">
                    <a:pos x="22" y="92"/>
                  </a:cxn>
                  <a:cxn ang="0">
                    <a:pos x="30" y="96"/>
                  </a:cxn>
                  <a:cxn ang="0">
                    <a:pos x="39" y="99"/>
                  </a:cxn>
                  <a:cxn ang="0">
                    <a:pos x="49" y="100"/>
                  </a:cxn>
                  <a:cxn ang="0">
                    <a:pos x="49" y="100"/>
                  </a:cxn>
                  <a:cxn ang="0">
                    <a:pos x="59" y="99"/>
                  </a:cxn>
                  <a:cxn ang="0">
                    <a:pos x="69" y="96"/>
                  </a:cxn>
                  <a:cxn ang="0">
                    <a:pos x="77" y="92"/>
                  </a:cxn>
                  <a:cxn ang="0">
                    <a:pos x="84" y="85"/>
                  </a:cxn>
                  <a:cxn ang="0">
                    <a:pos x="84" y="85"/>
                  </a:cxn>
                  <a:cxn ang="0">
                    <a:pos x="91" y="78"/>
                  </a:cxn>
                  <a:cxn ang="0">
                    <a:pos x="96" y="69"/>
                  </a:cxn>
                  <a:cxn ang="0">
                    <a:pos x="98" y="60"/>
                  </a:cxn>
                  <a:cxn ang="0">
                    <a:pos x="99" y="49"/>
                  </a:cxn>
                  <a:cxn ang="0">
                    <a:pos x="99" y="49"/>
                  </a:cxn>
                  <a:cxn ang="0">
                    <a:pos x="98" y="40"/>
                  </a:cxn>
                  <a:cxn ang="0">
                    <a:pos x="96" y="31"/>
                  </a:cxn>
                  <a:cxn ang="0">
                    <a:pos x="91" y="22"/>
                  </a:cxn>
                  <a:cxn ang="0">
                    <a:pos x="84" y="15"/>
                  </a:cxn>
                  <a:cxn ang="0">
                    <a:pos x="84" y="15"/>
                  </a:cxn>
                </a:cxnLst>
                <a:rect l="0" t="0" r="r" b="b"/>
                <a:pathLst>
                  <a:path w="99" h="100">
                    <a:moveTo>
                      <a:pt x="84" y="15"/>
                    </a:moveTo>
                    <a:lnTo>
                      <a:pt x="84" y="15"/>
                    </a:lnTo>
                    <a:lnTo>
                      <a:pt x="77" y="9"/>
                    </a:lnTo>
                    <a:lnTo>
                      <a:pt x="69" y="5"/>
                    </a:lnTo>
                    <a:lnTo>
                      <a:pt x="59" y="1"/>
                    </a:lnTo>
                    <a:lnTo>
                      <a:pt x="49" y="0"/>
                    </a:lnTo>
                    <a:lnTo>
                      <a:pt x="39" y="1"/>
                    </a:lnTo>
                    <a:lnTo>
                      <a:pt x="30" y="5"/>
                    </a:lnTo>
                    <a:lnTo>
                      <a:pt x="22" y="9"/>
                    </a:lnTo>
                    <a:lnTo>
                      <a:pt x="15" y="15"/>
                    </a:lnTo>
                    <a:lnTo>
                      <a:pt x="9" y="22"/>
                    </a:lnTo>
                    <a:lnTo>
                      <a:pt x="3" y="31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60"/>
                    </a:lnTo>
                    <a:lnTo>
                      <a:pt x="3" y="69"/>
                    </a:lnTo>
                    <a:lnTo>
                      <a:pt x="9" y="78"/>
                    </a:lnTo>
                    <a:lnTo>
                      <a:pt x="15" y="85"/>
                    </a:lnTo>
                    <a:lnTo>
                      <a:pt x="22" y="92"/>
                    </a:lnTo>
                    <a:lnTo>
                      <a:pt x="30" y="96"/>
                    </a:lnTo>
                    <a:lnTo>
                      <a:pt x="39" y="99"/>
                    </a:lnTo>
                    <a:lnTo>
                      <a:pt x="49" y="100"/>
                    </a:lnTo>
                    <a:lnTo>
                      <a:pt x="59" y="99"/>
                    </a:lnTo>
                    <a:lnTo>
                      <a:pt x="69" y="96"/>
                    </a:lnTo>
                    <a:lnTo>
                      <a:pt x="77" y="92"/>
                    </a:lnTo>
                    <a:lnTo>
                      <a:pt x="84" y="85"/>
                    </a:lnTo>
                    <a:lnTo>
                      <a:pt x="91" y="78"/>
                    </a:lnTo>
                    <a:lnTo>
                      <a:pt x="96" y="69"/>
                    </a:lnTo>
                    <a:lnTo>
                      <a:pt x="98" y="60"/>
                    </a:lnTo>
                    <a:lnTo>
                      <a:pt x="99" y="49"/>
                    </a:lnTo>
                    <a:lnTo>
                      <a:pt x="98" y="40"/>
                    </a:lnTo>
                    <a:lnTo>
                      <a:pt x="96" y="31"/>
                    </a:lnTo>
                    <a:lnTo>
                      <a:pt x="91" y="22"/>
                    </a:lnTo>
                    <a:lnTo>
                      <a:pt x="84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683" name="Freeform 188"/>
              <p:cNvSpPr>
                <a:spLocks noChangeArrowheads="1"/>
              </p:cNvSpPr>
              <p:nvPr/>
            </p:nvSpPr>
            <p:spPr bwMode="auto">
              <a:xfrm>
                <a:off x="1464" y="230"/>
                <a:ext cx="50" cy="50"/>
              </a:xfrm>
              <a:custGeom>
                <a:avLst/>
                <a:gdLst/>
                <a:ahLst/>
                <a:cxnLst>
                  <a:cxn ang="0">
                    <a:pos x="85" y="15"/>
                  </a:cxn>
                  <a:cxn ang="0">
                    <a:pos x="85" y="15"/>
                  </a:cxn>
                  <a:cxn ang="0">
                    <a:pos x="78" y="9"/>
                  </a:cxn>
                  <a:cxn ang="0">
                    <a:pos x="70" y="5"/>
                  </a:cxn>
                  <a:cxn ang="0">
                    <a:pos x="60" y="1"/>
                  </a:cxn>
                  <a:cxn ang="0">
                    <a:pos x="50" y="0"/>
                  </a:cxn>
                  <a:cxn ang="0">
                    <a:pos x="50" y="0"/>
                  </a:cxn>
                  <a:cxn ang="0">
                    <a:pos x="40" y="1"/>
                  </a:cxn>
                  <a:cxn ang="0">
                    <a:pos x="31" y="5"/>
                  </a:cxn>
                  <a:cxn ang="0">
                    <a:pos x="23" y="9"/>
                  </a:cxn>
                  <a:cxn ang="0">
                    <a:pos x="16" y="15"/>
                  </a:cxn>
                  <a:cxn ang="0">
                    <a:pos x="16" y="15"/>
                  </a:cxn>
                  <a:cxn ang="0">
                    <a:pos x="10" y="22"/>
                  </a:cxn>
                  <a:cxn ang="0">
                    <a:pos x="4" y="31"/>
                  </a:cxn>
                  <a:cxn ang="0">
                    <a:pos x="2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2" y="60"/>
                  </a:cxn>
                  <a:cxn ang="0">
                    <a:pos x="4" y="69"/>
                  </a:cxn>
                  <a:cxn ang="0">
                    <a:pos x="10" y="78"/>
                  </a:cxn>
                  <a:cxn ang="0">
                    <a:pos x="16" y="85"/>
                  </a:cxn>
                  <a:cxn ang="0">
                    <a:pos x="16" y="85"/>
                  </a:cxn>
                  <a:cxn ang="0">
                    <a:pos x="23" y="92"/>
                  </a:cxn>
                  <a:cxn ang="0">
                    <a:pos x="31" y="96"/>
                  </a:cxn>
                  <a:cxn ang="0">
                    <a:pos x="40" y="99"/>
                  </a:cxn>
                  <a:cxn ang="0">
                    <a:pos x="50" y="100"/>
                  </a:cxn>
                  <a:cxn ang="0">
                    <a:pos x="50" y="100"/>
                  </a:cxn>
                  <a:cxn ang="0">
                    <a:pos x="60" y="99"/>
                  </a:cxn>
                  <a:cxn ang="0">
                    <a:pos x="70" y="96"/>
                  </a:cxn>
                  <a:cxn ang="0">
                    <a:pos x="78" y="92"/>
                  </a:cxn>
                  <a:cxn ang="0">
                    <a:pos x="85" y="85"/>
                  </a:cxn>
                  <a:cxn ang="0">
                    <a:pos x="85" y="85"/>
                  </a:cxn>
                  <a:cxn ang="0">
                    <a:pos x="92" y="78"/>
                  </a:cxn>
                  <a:cxn ang="0">
                    <a:pos x="97" y="69"/>
                  </a:cxn>
                  <a:cxn ang="0">
                    <a:pos x="99" y="60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99" y="40"/>
                  </a:cxn>
                  <a:cxn ang="0">
                    <a:pos x="97" y="31"/>
                  </a:cxn>
                  <a:cxn ang="0">
                    <a:pos x="92" y="22"/>
                  </a:cxn>
                  <a:cxn ang="0">
                    <a:pos x="85" y="15"/>
                  </a:cxn>
                  <a:cxn ang="0">
                    <a:pos x="85" y="15"/>
                  </a:cxn>
                </a:cxnLst>
                <a:rect l="0" t="0" r="r" b="b"/>
                <a:pathLst>
                  <a:path w="100" h="100">
                    <a:moveTo>
                      <a:pt x="85" y="15"/>
                    </a:moveTo>
                    <a:lnTo>
                      <a:pt x="85" y="15"/>
                    </a:lnTo>
                    <a:lnTo>
                      <a:pt x="78" y="9"/>
                    </a:lnTo>
                    <a:lnTo>
                      <a:pt x="70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3" y="9"/>
                    </a:lnTo>
                    <a:lnTo>
                      <a:pt x="16" y="15"/>
                    </a:lnTo>
                    <a:lnTo>
                      <a:pt x="10" y="22"/>
                    </a:lnTo>
                    <a:lnTo>
                      <a:pt x="4" y="31"/>
                    </a:lnTo>
                    <a:lnTo>
                      <a:pt x="2" y="40"/>
                    </a:lnTo>
                    <a:lnTo>
                      <a:pt x="0" y="49"/>
                    </a:lnTo>
                    <a:lnTo>
                      <a:pt x="2" y="60"/>
                    </a:lnTo>
                    <a:lnTo>
                      <a:pt x="4" y="69"/>
                    </a:lnTo>
                    <a:lnTo>
                      <a:pt x="10" y="78"/>
                    </a:lnTo>
                    <a:lnTo>
                      <a:pt x="16" y="85"/>
                    </a:lnTo>
                    <a:lnTo>
                      <a:pt x="23" y="92"/>
                    </a:lnTo>
                    <a:lnTo>
                      <a:pt x="31" y="96"/>
                    </a:lnTo>
                    <a:lnTo>
                      <a:pt x="40" y="99"/>
                    </a:lnTo>
                    <a:lnTo>
                      <a:pt x="50" y="100"/>
                    </a:lnTo>
                    <a:lnTo>
                      <a:pt x="60" y="99"/>
                    </a:lnTo>
                    <a:lnTo>
                      <a:pt x="70" y="96"/>
                    </a:lnTo>
                    <a:lnTo>
                      <a:pt x="78" y="92"/>
                    </a:lnTo>
                    <a:lnTo>
                      <a:pt x="85" y="85"/>
                    </a:lnTo>
                    <a:lnTo>
                      <a:pt x="92" y="78"/>
                    </a:lnTo>
                    <a:lnTo>
                      <a:pt x="97" y="69"/>
                    </a:lnTo>
                    <a:lnTo>
                      <a:pt x="99" y="60"/>
                    </a:lnTo>
                    <a:lnTo>
                      <a:pt x="100" y="49"/>
                    </a:lnTo>
                    <a:lnTo>
                      <a:pt x="99" y="40"/>
                    </a:lnTo>
                    <a:lnTo>
                      <a:pt x="97" y="31"/>
                    </a:lnTo>
                    <a:lnTo>
                      <a:pt x="92" y="22"/>
                    </a:lnTo>
                    <a:lnTo>
                      <a:pt x="85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684" name="Freeform 189"/>
              <p:cNvSpPr>
                <a:spLocks noChangeArrowheads="1"/>
              </p:cNvSpPr>
              <p:nvPr/>
            </p:nvSpPr>
            <p:spPr bwMode="auto">
              <a:xfrm>
                <a:off x="1541" y="230"/>
                <a:ext cx="50" cy="50"/>
              </a:xfrm>
              <a:custGeom>
                <a:avLst/>
                <a:gdLst/>
                <a:ahLst/>
                <a:cxnLst>
                  <a:cxn ang="0">
                    <a:pos x="50" y="0"/>
                  </a:cxn>
                  <a:cxn ang="0">
                    <a:pos x="50" y="0"/>
                  </a:cxn>
                  <a:cxn ang="0">
                    <a:pos x="40" y="1"/>
                  </a:cxn>
                  <a:cxn ang="0">
                    <a:pos x="32" y="5"/>
                  </a:cxn>
                  <a:cxn ang="0">
                    <a:pos x="23" y="9"/>
                  </a:cxn>
                  <a:cxn ang="0">
                    <a:pos x="16" y="15"/>
                  </a:cxn>
                  <a:cxn ang="0">
                    <a:pos x="16" y="15"/>
                  </a:cxn>
                  <a:cxn ang="0">
                    <a:pos x="10" y="22"/>
                  </a:cxn>
                  <a:cxn ang="0">
                    <a:pos x="5" y="31"/>
                  </a:cxn>
                  <a:cxn ang="0">
                    <a:pos x="2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2" y="60"/>
                  </a:cxn>
                  <a:cxn ang="0">
                    <a:pos x="5" y="69"/>
                  </a:cxn>
                  <a:cxn ang="0">
                    <a:pos x="10" y="78"/>
                  </a:cxn>
                  <a:cxn ang="0">
                    <a:pos x="16" y="85"/>
                  </a:cxn>
                  <a:cxn ang="0">
                    <a:pos x="16" y="85"/>
                  </a:cxn>
                  <a:cxn ang="0">
                    <a:pos x="23" y="92"/>
                  </a:cxn>
                  <a:cxn ang="0">
                    <a:pos x="32" y="96"/>
                  </a:cxn>
                  <a:cxn ang="0">
                    <a:pos x="40" y="99"/>
                  </a:cxn>
                  <a:cxn ang="0">
                    <a:pos x="50" y="100"/>
                  </a:cxn>
                  <a:cxn ang="0">
                    <a:pos x="50" y="100"/>
                  </a:cxn>
                  <a:cxn ang="0">
                    <a:pos x="60" y="99"/>
                  </a:cxn>
                  <a:cxn ang="0">
                    <a:pos x="70" y="96"/>
                  </a:cxn>
                  <a:cxn ang="0">
                    <a:pos x="78" y="92"/>
                  </a:cxn>
                  <a:cxn ang="0">
                    <a:pos x="85" y="85"/>
                  </a:cxn>
                  <a:cxn ang="0">
                    <a:pos x="85" y="85"/>
                  </a:cxn>
                  <a:cxn ang="0">
                    <a:pos x="92" y="78"/>
                  </a:cxn>
                  <a:cxn ang="0">
                    <a:pos x="97" y="69"/>
                  </a:cxn>
                  <a:cxn ang="0">
                    <a:pos x="99" y="60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99" y="40"/>
                  </a:cxn>
                  <a:cxn ang="0">
                    <a:pos x="97" y="31"/>
                  </a:cxn>
                  <a:cxn ang="0">
                    <a:pos x="92" y="22"/>
                  </a:cxn>
                  <a:cxn ang="0">
                    <a:pos x="85" y="15"/>
                  </a:cxn>
                  <a:cxn ang="0">
                    <a:pos x="85" y="15"/>
                  </a:cxn>
                  <a:cxn ang="0">
                    <a:pos x="78" y="9"/>
                  </a:cxn>
                  <a:cxn ang="0">
                    <a:pos x="70" y="5"/>
                  </a:cxn>
                  <a:cxn ang="0">
                    <a:pos x="60" y="1"/>
                  </a:cxn>
                  <a:cxn ang="0">
                    <a:pos x="50" y="0"/>
                  </a:cxn>
                  <a:cxn ang="0">
                    <a:pos x="50" y="0"/>
                  </a:cxn>
                </a:cxnLst>
                <a:rect l="0" t="0" r="r" b="b"/>
                <a:pathLst>
                  <a:path w="100" h="100">
                    <a:moveTo>
                      <a:pt x="50" y="0"/>
                    </a:moveTo>
                    <a:lnTo>
                      <a:pt x="50" y="0"/>
                    </a:lnTo>
                    <a:lnTo>
                      <a:pt x="40" y="1"/>
                    </a:lnTo>
                    <a:lnTo>
                      <a:pt x="32" y="5"/>
                    </a:lnTo>
                    <a:lnTo>
                      <a:pt x="23" y="9"/>
                    </a:lnTo>
                    <a:lnTo>
                      <a:pt x="16" y="15"/>
                    </a:lnTo>
                    <a:lnTo>
                      <a:pt x="10" y="22"/>
                    </a:lnTo>
                    <a:lnTo>
                      <a:pt x="5" y="31"/>
                    </a:lnTo>
                    <a:lnTo>
                      <a:pt x="2" y="40"/>
                    </a:lnTo>
                    <a:lnTo>
                      <a:pt x="0" y="49"/>
                    </a:lnTo>
                    <a:lnTo>
                      <a:pt x="2" y="60"/>
                    </a:lnTo>
                    <a:lnTo>
                      <a:pt x="5" y="69"/>
                    </a:lnTo>
                    <a:lnTo>
                      <a:pt x="10" y="78"/>
                    </a:lnTo>
                    <a:lnTo>
                      <a:pt x="16" y="85"/>
                    </a:lnTo>
                    <a:lnTo>
                      <a:pt x="23" y="92"/>
                    </a:lnTo>
                    <a:lnTo>
                      <a:pt x="32" y="96"/>
                    </a:lnTo>
                    <a:lnTo>
                      <a:pt x="40" y="99"/>
                    </a:lnTo>
                    <a:lnTo>
                      <a:pt x="50" y="100"/>
                    </a:lnTo>
                    <a:lnTo>
                      <a:pt x="60" y="99"/>
                    </a:lnTo>
                    <a:lnTo>
                      <a:pt x="70" y="96"/>
                    </a:lnTo>
                    <a:lnTo>
                      <a:pt x="78" y="92"/>
                    </a:lnTo>
                    <a:lnTo>
                      <a:pt x="85" y="85"/>
                    </a:lnTo>
                    <a:lnTo>
                      <a:pt x="92" y="78"/>
                    </a:lnTo>
                    <a:lnTo>
                      <a:pt x="97" y="69"/>
                    </a:lnTo>
                    <a:lnTo>
                      <a:pt x="99" y="60"/>
                    </a:lnTo>
                    <a:lnTo>
                      <a:pt x="100" y="49"/>
                    </a:lnTo>
                    <a:lnTo>
                      <a:pt x="99" y="40"/>
                    </a:lnTo>
                    <a:lnTo>
                      <a:pt x="97" y="31"/>
                    </a:lnTo>
                    <a:lnTo>
                      <a:pt x="92" y="22"/>
                    </a:lnTo>
                    <a:lnTo>
                      <a:pt x="85" y="15"/>
                    </a:lnTo>
                    <a:lnTo>
                      <a:pt x="78" y="9"/>
                    </a:lnTo>
                    <a:lnTo>
                      <a:pt x="70" y="5"/>
                    </a:lnTo>
                    <a:lnTo>
                      <a:pt x="60" y="1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685" name="Freeform 190"/>
              <p:cNvSpPr>
                <a:spLocks noChangeArrowheads="1"/>
              </p:cNvSpPr>
              <p:nvPr/>
            </p:nvSpPr>
            <p:spPr bwMode="auto">
              <a:xfrm>
                <a:off x="1618" y="230"/>
                <a:ext cx="50" cy="50"/>
              </a:xfrm>
              <a:custGeom>
                <a:avLst/>
                <a:gdLst/>
                <a:ahLst/>
                <a:cxnLst>
                  <a:cxn ang="0">
                    <a:pos x="85" y="15"/>
                  </a:cxn>
                  <a:cxn ang="0">
                    <a:pos x="85" y="15"/>
                  </a:cxn>
                  <a:cxn ang="0">
                    <a:pos x="78" y="9"/>
                  </a:cxn>
                  <a:cxn ang="0">
                    <a:pos x="70" y="5"/>
                  </a:cxn>
                  <a:cxn ang="0">
                    <a:pos x="60" y="1"/>
                  </a:cxn>
                  <a:cxn ang="0">
                    <a:pos x="50" y="0"/>
                  </a:cxn>
                  <a:cxn ang="0">
                    <a:pos x="50" y="0"/>
                  </a:cxn>
                  <a:cxn ang="0">
                    <a:pos x="40" y="1"/>
                  </a:cxn>
                  <a:cxn ang="0">
                    <a:pos x="32" y="5"/>
                  </a:cxn>
                  <a:cxn ang="0">
                    <a:pos x="24" y="9"/>
                  </a:cxn>
                  <a:cxn ang="0">
                    <a:pos x="16" y="15"/>
                  </a:cxn>
                  <a:cxn ang="0">
                    <a:pos x="16" y="15"/>
                  </a:cxn>
                  <a:cxn ang="0">
                    <a:pos x="10" y="22"/>
                  </a:cxn>
                  <a:cxn ang="0">
                    <a:pos x="5" y="31"/>
                  </a:cxn>
                  <a:cxn ang="0">
                    <a:pos x="2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2" y="60"/>
                  </a:cxn>
                  <a:cxn ang="0">
                    <a:pos x="5" y="69"/>
                  </a:cxn>
                  <a:cxn ang="0">
                    <a:pos x="10" y="78"/>
                  </a:cxn>
                  <a:cxn ang="0">
                    <a:pos x="16" y="85"/>
                  </a:cxn>
                  <a:cxn ang="0">
                    <a:pos x="16" y="85"/>
                  </a:cxn>
                  <a:cxn ang="0">
                    <a:pos x="24" y="92"/>
                  </a:cxn>
                  <a:cxn ang="0">
                    <a:pos x="32" y="96"/>
                  </a:cxn>
                  <a:cxn ang="0">
                    <a:pos x="40" y="99"/>
                  </a:cxn>
                  <a:cxn ang="0">
                    <a:pos x="50" y="100"/>
                  </a:cxn>
                  <a:cxn ang="0">
                    <a:pos x="50" y="100"/>
                  </a:cxn>
                  <a:cxn ang="0">
                    <a:pos x="60" y="99"/>
                  </a:cxn>
                  <a:cxn ang="0">
                    <a:pos x="70" y="96"/>
                  </a:cxn>
                  <a:cxn ang="0">
                    <a:pos x="78" y="92"/>
                  </a:cxn>
                  <a:cxn ang="0">
                    <a:pos x="85" y="85"/>
                  </a:cxn>
                  <a:cxn ang="0">
                    <a:pos x="85" y="85"/>
                  </a:cxn>
                  <a:cxn ang="0">
                    <a:pos x="92" y="78"/>
                  </a:cxn>
                  <a:cxn ang="0">
                    <a:pos x="97" y="69"/>
                  </a:cxn>
                  <a:cxn ang="0">
                    <a:pos x="100" y="60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100" y="40"/>
                  </a:cxn>
                  <a:cxn ang="0">
                    <a:pos x="97" y="31"/>
                  </a:cxn>
                  <a:cxn ang="0">
                    <a:pos x="92" y="22"/>
                  </a:cxn>
                  <a:cxn ang="0">
                    <a:pos x="85" y="15"/>
                  </a:cxn>
                  <a:cxn ang="0">
                    <a:pos x="85" y="15"/>
                  </a:cxn>
                </a:cxnLst>
                <a:rect l="0" t="0" r="r" b="b"/>
                <a:pathLst>
                  <a:path w="100" h="100">
                    <a:moveTo>
                      <a:pt x="85" y="15"/>
                    </a:moveTo>
                    <a:lnTo>
                      <a:pt x="85" y="15"/>
                    </a:lnTo>
                    <a:lnTo>
                      <a:pt x="78" y="9"/>
                    </a:lnTo>
                    <a:lnTo>
                      <a:pt x="70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2" y="5"/>
                    </a:lnTo>
                    <a:lnTo>
                      <a:pt x="24" y="9"/>
                    </a:lnTo>
                    <a:lnTo>
                      <a:pt x="16" y="15"/>
                    </a:lnTo>
                    <a:lnTo>
                      <a:pt x="10" y="22"/>
                    </a:lnTo>
                    <a:lnTo>
                      <a:pt x="5" y="31"/>
                    </a:lnTo>
                    <a:lnTo>
                      <a:pt x="2" y="40"/>
                    </a:lnTo>
                    <a:lnTo>
                      <a:pt x="0" y="49"/>
                    </a:lnTo>
                    <a:lnTo>
                      <a:pt x="2" y="60"/>
                    </a:lnTo>
                    <a:lnTo>
                      <a:pt x="5" y="69"/>
                    </a:lnTo>
                    <a:lnTo>
                      <a:pt x="10" y="78"/>
                    </a:lnTo>
                    <a:lnTo>
                      <a:pt x="16" y="85"/>
                    </a:lnTo>
                    <a:lnTo>
                      <a:pt x="24" y="92"/>
                    </a:lnTo>
                    <a:lnTo>
                      <a:pt x="32" y="96"/>
                    </a:lnTo>
                    <a:lnTo>
                      <a:pt x="40" y="99"/>
                    </a:lnTo>
                    <a:lnTo>
                      <a:pt x="50" y="100"/>
                    </a:lnTo>
                    <a:lnTo>
                      <a:pt x="60" y="99"/>
                    </a:lnTo>
                    <a:lnTo>
                      <a:pt x="70" y="96"/>
                    </a:lnTo>
                    <a:lnTo>
                      <a:pt x="78" y="92"/>
                    </a:lnTo>
                    <a:lnTo>
                      <a:pt x="85" y="85"/>
                    </a:lnTo>
                    <a:lnTo>
                      <a:pt x="92" y="78"/>
                    </a:lnTo>
                    <a:lnTo>
                      <a:pt x="97" y="69"/>
                    </a:lnTo>
                    <a:lnTo>
                      <a:pt x="100" y="60"/>
                    </a:lnTo>
                    <a:lnTo>
                      <a:pt x="100" y="49"/>
                    </a:lnTo>
                    <a:lnTo>
                      <a:pt x="100" y="40"/>
                    </a:lnTo>
                    <a:lnTo>
                      <a:pt x="97" y="31"/>
                    </a:lnTo>
                    <a:lnTo>
                      <a:pt x="92" y="22"/>
                    </a:lnTo>
                    <a:lnTo>
                      <a:pt x="85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686" name="Freeform 191"/>
              <p:cNvSpPr>
                <a:spLocks noChangeArrowheads="1"/>
              </p:cNvSpPr>
              <p:nvPr/>
            </p:nvSpPr>
            <p:spPr bwMode="auto">
              <a:xfrm>
                <a:off x="1156" y="307"/>
                <a:ext cx="50" cy="50"/>
              </a:xfrm>
              <a:custGeom>
                <a:avLst/>
                <a:gdLst/>
                <a:ahLst/>
                <a:cxnLst>
                  <a:cxn ang="0">
                    <a:pos x="85" y="15"/>
                  </a:cxn>
                  <a:cxn ang="0">
                    <a:pos x="85" y="15"/>
                  </a:cxn>
                  <a:cxn ang="0">
                    <a:pos x="78" y="9"/>
                  </a:cxn>
                  <a:cxn ang="0">
                    <a:pos x="70" y="5"/>
                  </a:cxn>
                  <a:cxn ang="0">
                    <a:pos x="62" y="1"/>
                  </a:cxn>
                  <a:cxn ang="0">
                    <a:pos x="50" y="0"/>
                  </a:cxn>
                  <a:cxn ang="0">
                    <a:pos x="50" y="0"/>
                  </a:cxn>
                  <a:cxn ang="0">
                    <a:pos x="42" y="1"/>
                  </a:cxn>
                  <a:cxn ang="0">
                    <a:pos x="32" y="5"/>
                  </a:cxn>
                  <a:cxn ang="0">
                    <a:pos x="24" y="9"/>
                  </a:cxn>
                  <a:cxn ang="0">
                    <a:pos x="17" y="15"/>
                  </a:cxn>
                  <a:cxn ang="0">
                    <a:pos x="17" y="15"/>
                  </a:cxn>
                  <a:cxn ang="0">
                    <a:pos x="10" y="23"/>
                  </a:cxn>
                  <a:cxn ang="0">
                    <a:pos x="5" y="32"/>
                  </a:cxn>
                  <a:cxn ang="0">
                    <a:pos x="2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2" y="60"/>
                  </a:cxn>
                  <a:cxn ang="0">
                    <a:pos x="5" y="69"/>
                  </a:cxn>
                  <a:cxn ang="0">
                    <a:pos x="10" y="77"/>
                  </a:cxn>
                  <a:cxn ang="0">
                    <a:pos x="17" y="85"/>
                  </a:cxn>
                  <a:cxn ang="0">
                    <a:pos x="17" y="85"/>
                  </a:cxn>
                  <a:cxn ang="0">
                    <a:pos x="24" y="92"/>
                  </a:cxn>
                  <a:cxn ang="0">
                    <a:pos x="32" y="96"/>
                  </a:cxn>
                  <a:cxn ang="0">
                    <a:pos x="42" y="99"/>
                  </a:cxn>
                  <a:cxn ang="0">
                    <a:pos x="50" y="100"/>
                  </a:cxn>
                  <a:cxn ang="0">
                    <a:pos x="50" y="100"/>
                  </a:cxn>
                  <a:cxn ang="0">
                    <a:pos x="62" y="99"/>
                  </a:cxn>
                  <a:cxn ang="0">
                    <a:pos x="70" y="96"/>
                  </a:cxn>
                  <a:cxn ang="0">
                    <a:pos x="78" y="92"/>
                  </a:cxn>
                  <a:cxn ang="0">
                    <a:pos x="85" y="85"/>
                  </a:cxn>
                  <a:cxn ang="0">
                    <a:pos x="85" y="85"/>
                  </a:cxn>
                  <a:cxn ang="0">
                    <a:pos x="92" y="77"/>
                  </a:cxn>
                  <a:cxn ang="0">
                    <a:pos x="97" y="69"/>
                  </a:cxn>
                  <a:cxn ang="0">
                    <a:pos x="100" y="60"/>
                  </a:cxn>
                  <a:cxn ang="0">
                    <a:pos x="102" y="49"/>
                  </a:cxn>
                  <a:cxn ang="0">
                    <a:pos x="102" y="49"/>
                  </a:cxn>
                  <a:cxn ang="0">
                    <a:pos x="100" y="40"/>
                  </a:cxn>
                  <a:cxn ang="0">
                    <a:pos x="97" y="32"/>
                  </a:cxn>
                  <a:cxn ang="0">
                    <a:pos x="92" y="23"/>
                  </a:cxn>
                  <a:cxn ang="0">
                    <a:pos x="85" y="15"/>
                  </a:cxn>
                  <a:cxn ang="0">
                    <a:pos x="85" y="15"/>
                  </a:cxn>
                </a:cxnLst>
                <a:rect l="0" t="0" r="r" b="b"/>
                <a:pathLst>
                  <a:path w="102" h="100">
                    <a:moveTo>
                      <a:pt x="85" y="15"/>
                    </a:moveTo>
                    <a:lnTo>
                      <a:pt x="85" y="15"/>
                    </a:lnTo>
                    <a:lnTo>
                      <a:pt x="78" y="9"/>
                    </a:lnTo>
                    <a:lnTo>
                      <a:pt x="70" y="5"/>
                    </a:lnTo>
                    <a:lnTo>
                      <a:pt x="62" y="1"/>
                    </a:lnTo>
                    <a:lnTo>
                      <a:pt x="50" y="0"/>
                    </a:lnTo>
                    <a:lnTo>
                      <a:pt x="42" y="1"/>
                    </a:lnTo>
                    <a:lnTo>
                      <a:pt x="32" y="5"/>
                    </a:lnTo>
                    <a:lnTo>
                      <a:pt x="24" y="9"/>
                    </a:lnTo>
                    <a:lnTo>
                      <a:pt x="17" y="15"/>
                    </a:lnTo>
                    <a:lnTo>
                      <a:pt x="10" y="23"/>
                    </a:lnTo>
                    <a:lnTo>
                      <a:pt x="5" y="32"/>
                    </a:lnTo>
                    <a:lnTo>
                      <a:pt x="2" y="40"/>
                    </a:lnTo>
                    <a:lnTo>
                      <a:pt x="0" y="49"/>
                    </a:lnTo>
                    <a:lnTo>
                      <a:pt x="2" y="60"/>
                    </a:lnTo>
                    <a:lnTo>
                      <a:pt x="5" y="69"/>
                    </a:lnTo>
                    <a:lnTo>
                      <a:pt x="10" y="77"/>
                    </a:lnTo>
                    <a:lnTo>
                      <a:pt x="17" y="85"/>
                    </a:lnTo>
                    <a:lnTo>
                      <a:pt x="24" y="92"/>
                    </a:lnTo>
                    <a:lnTo>
                      <a:pt x="32" y="96"/>
                    </a:lnTo>
                    <a:lnTo>
                      <a:pt x="42" y="99"/>
                    </a:lnTo>
                    <a:lnTo>
                      <a:pt x="50" y="100"/>
                    </a:lnTo>
                    <a:lnTo>
                      <a:pt x="62" y="99"/>
                    </a:lnTo>
                    <a:lnTo>
                      <a:pt x="70" y="96"/>
                    </a:lnTo>
                    <a:lnTo>
                      <a:pt x="78" y="92"/>
                    </a:lnTo>
                    <a:lnTo>
                      <a:pt x="85" y="85"/>
                    </a:lnTo>
                    <a:lnTo>
                      <a:pt x="92" y="77"/>
                    </a:lnTo>
                    <a:lnTo>
                      <a:pt x="97" y="69"/>
                    </a:lnTo>
                    <a:lnTo>
                      <a:pt x="100" y="60"/>
                    </a:lnTo>
                    <a:lnTo>
                      <a:pt x="102" y="49"/>
                    </a:lnTo>
                    <a:lnTo>
                      <a:pt x="100" y="40"/>
                    </a:lnTo>
                    <a:lnTo>
                      <a:pt x="97" y="32"/>
                    </a:lnTo>
                    <a:lnTo>
                      <a:pt x="92" y="23"/>
                    </a:lnTo>
                    <a:lnTo>
                      <a:pt x="85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687" name="Freeform 192"/>
              <p:cNvSpPr>
                <a:spLocks noChangeArrowheads="1"/>
              </p:cNvSpPr>
              <p:nvPr/>
            </p:nvSpPr>
            <p:spPr bwMode="auto">
              <a:xfrm>
                <a:off x="1310" y="307"/>
                <a:ext cx="50" cy="50"/>
              </a:xfrm>
              <a:custGeom>
                <a:avLst/>
                <a:gdLst/>
                <a:ahLst/>
                <a:cxnLst>
                  <a:cxn ang="0">
                    <a:pos x="84" y="15"/>
                  </a:cxn>
                  <a:cxn ang="0">
                    <a:pos x="84" y="15"/>
                  </a:cxn>
                  <a:cxn ang="0">
                    <a:pos x="77" y="9"/>
                  </a:cxn>
                  <a:cxn ang="0">
                    <a:pos x="69" y="5"/>
                  </a:cxn>
                  <a:cxn ang="0">
                    <a:pos x="59" y="1"/>
                  </a:cxn>
                  <a:cxn ang="0">
                    <a:pos x="49" y="0"/>
                  </a:cxn>
                  <a:cxn ang="0">
                    <a:pos x="49" y="0"/>
                  </a:cxn>
                  <a:cxn ang="0">
                    <a:pos x="40" y="1"/>
                  </a:cxn>
                  <a:cxn ang="0">
                    <a:pos x="30" y="5"/>
                  </a:cxn>
                  <a:cxn ang="0">
                    <a:pos x="22" y="9"/>
                  </a:cxn>
                  <a:cxn ang="0">
                    <a:pos x="15" y="15"/>
                  </a:cxn>
                  <a:cxn ang="0">
                    <a:pos x="15" y="15"/>
                  </a:cxn>
                  <a:cxn ang="0">
                    <a:pos x="8" y="23"/>
                  </a:cxn>
                  <a:cxn ang="0">
                    <a:pos x="3" y="32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1" y="60"/>
                  </a:cxn>
                  <a:cxn ang="0">
                    <a:pos x="3" y="69"/>
                  </a:cxn>
                  <a:cxn ang="0">
                    <a:pos x="8" y="77"/>
                  </a:cxn>
                  <a:cxn ang="0">
                    <a:pos x="15" y="85"/>
                  </a:cxn>
                  <a:cxn ang="0">
                    <a:pos x="15" y="85"/>
                  </a:cxn>
                  <a:cxn ang="0">
                    <a:pos x="22" y="92"/>
                  </a:cxn>
                  <a:cxn ang="0">
                    <a:pos x="30" y="96"/>
                  </a:cxn>
                  <a:cxn ang="0">
                    <a:pos x="40" y="99"/>
                  </a:cxn>
                  <a:cxn ang="0">
                    <a:pos x="49" y="100"/>
                  </a:cxn>
                  <a:cxn ang="0">
                    <a:pos x="49" y="100"/>
                  </a:cxn>
                  <a:cxn ang="0">
                    <a:pos x="59" y="99"/>
                  </a:cxn>
                  <a:cxn ang="0">
                    <a:pos x="69" y="96"/>
                  </a:cxn>
                  <a:cxn ang="0">
                    <a:pos x="77" y="92"/>
                  </a:cxn>
                  <a:cxn ang="0">
                    <a:pos x="84" y="85"/>
                  </a:cxn>
                  <a:cxn ang="0">
                    <a:pos x="84" y="85"/>
                  </a:cxn>
                  <a:cxn ang="0">
                    <a:pos x="91" y="77"/>
                  </a:cxn>
                  <a:cxn ang="0">
                    <a:pos x="96" y="69"/>
                  </a:cxn>
                  <a:cxn ang="0">
                    <a:pos x="98" y="60"/>
                  </a:cxn>
                  <a:cxn ang="0">
                    <a:pos x="99" y="49"/>
                  </a:cxn>
                  <a:cxn ang="0">
                    <a:pos x="99" y="49"/>
                  </a:cxn>
                  <a:cxn ang="0">
                    <a:pos x="98" y="40"/>
                  </a:cxn>
                  <a:cxn ang="0">
                    <a:pos x="96" y="32"/>
                  </a:cxn>
                  <a:cxn ang="0">
                    <a:pos x="91" y="23"/>
                  </a:cxn>
                  <a:cxn ang="0">
                    <a:pos x="84" y="15"/>
                  </a:cxn>
                  <a:cxn ang="0">
                    <a:pos x="84" y="15"/>
                  </a:cxn>
                </a:cxnLst>
                <a:rect l="0" t="0" r="r" b="b"/>
                <a:pathLst>
                  <a:path w="99" h="100">
                    <a:moveTo>
                      <a:pt x="84" y="15"/>
                    </a:moveTo>
                    <a:lnTo>
                      <a:pt x="84" y="15"/>
                    </a:lnTo>
                    <a:lnTo>
                      <a:pt x="77" y="9"/>
                    </a:lnTo>
                    <a:lnTo>
                      <a:pt x="69" y="5"/>
                    </a:lnTo>
                    <a:lnTo>
                      <a:pt x="59" y="1"/>
                    </a:lnTo>
                    <a:lnTo>
                      <a:pt x="49" y="0"/>
                    </a:lnTo>
                    <a:lnTo>
                      <a:pt x="40" y="1"/>
                    </a:lnTo>
                    <a:lnTo>
                      <a:pt x="30" y="5"/>
                    </a:lnTo>
                    <a:lnTo>
                      <a:pt x="22" y="9"/>
                    </a:lnTo>
                    <a:lnTo>
                      <a:pt x="15" y="15"/>
                    </a:lnTo>
                    <a:lnTo>
                      <a:pt x="8" y="23"/>
                    </a:lnTo>
                    <a:lnTo>
                      <a:pt x="3" y="32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60"/>
                    </a:lnTo>
                    <a:lnTo>
                      <a:pt x="3" y="69"/>
                    </a:lnTo>
                    <a:lnTo>
                      <a:pt x="8" y="77"/>
                    </a:lnTo>
                    <a:lnTo>
                      <a:pt x="15" y="85"/>
                    </a:lnTo>
                    <a:lnTo>
                      <a:pt x="22" y="92"/>
                    </a:lnTo>
                    <a:lnTo>
                      <a:pt x="30" y="96"/>
                    </a:lnTo>
                    <a:lnTo>
                      <a:pt x="40" y="99"/>
                    </a:lnTo>
                    <a:lnTo>
                      <a:pt x="49" y="100"/>
                    </a:lnTo>
                    <a:lnTo>
                      <a:pt x="59" y="99"/>
                    </a:lnTo>
                    <a:lnTo>
                      <a:pt x="69" y="96"/>
                    </a:lnTo>
                    <a:lnTo>
                      <a:pt x="77" y="92"/>
                    </a:lnTo>
                    <a:lnTo>
                      <a:pt x="84" y="85"/>
                    </a:lnTo>
                    <a:lnTo>
                      <a:pt x="91" y="77"/>
                    </a:lnTo>
                    <a:lnTo>
                      <a:pt x="96" y="69"/>
                    </a:lnTo>
                    <a:lnTo>
                      <a:pt x="98" y="60"/>
                    </a:lnTo>
                    <a:lnTo>
                      <a:pt x="99" y="49"/>
                    </a:lnTo>
                    <a:lnTo>
                      <a:pt x="98" y="40"/>
                    </a:lnTo>
                    <a:lnTo>
                      <a:pt x="96" y="32"/>
                    </a:lnTo>
                    <a:lnTo>
                      <a:pt x="91" y="23"/>
                    </a:lnTo>
                    <a:lnTo>
                      <a:pt x="84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688" name="Freeform 193"/>
              <p:cNvSpPr>
                <a:spLocks noChangeArrowheads="1"/>
              </p:cNvSpPr>
              <p:nvPr/>
            </p:nvSpPr>
            <p:spPr bwMode="auto">
              <a:xfrm>
                <a:off x="1387" y="307"/>
                <a:ext cx="50" cy="50"/>
              </a:xfrm>
              <a:custGeom>
                <a:avLst/>
                <a:gdLst/>
                <a:ahLst/>
                <a:cxnLst>
                  <a:cxn ang="0">
                    <a:pos x="84" y="15"/>
                  </a:cxn>
                  <a:cxn ang="0">
                    <a:pos x="84" y="15"/>
                  </a:cxn>
                  <a:cxn ang="0">
                    <a:pos x="77" y="9"/>
                  </a:cxn>
                  <a:cxn ang="0">
                    <a:pos x="69" y="5"/>
                  </a:cxn>
                  <a:cxn ang="0">
                    <a:pos x="59" y="1"/>
                  </a:cxn>
                  <a:cxn ang="0">
                    <a:pos x="49" y="0"/>
                  </a:cxn>
                  <a:cxn ang="0">
                    <a:pos x="49" y="0"/>
                  </a:cxn>
                  <a:cxn ang="0">
                    <a:pos x="39" y="1"/>
                  </a:cxn>
                  <a:cxn ang="0">
                    <a:pos x="30" y="5"/>
                  </a:cxn>
                  <a:cxn ang="0">
                    <a:pos x="22" y="9"/>
                  </a:cxn>
                  <a:cxn ang="0">
                    <a:pos x="15" y="15"/>
                  </a:cxn>
                  <a:cxn ang="0">
                    <a:pos x="15" y="15"/>
                  </a:cxn>
                  <a:cxn ang="0">
                    <a:pos x="9" y="23"/>
                  </a:cxn>
                  <a:cxn ang="0">
                    <a:pos x="3" y="32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1" y="60"/>
                  </a:cxn>
                  <a:cxn ang="0">
                    <a:pos x="3" y="69"/>
                  </a:cxn>
                  <a:cxn ang="0">
                    <a:pos x="9" y="77"/>
                  </a:cxn>
                  <a:cxn ang="0">
                    <a:pos x="15" y="85"/>
                  </a:cxn>
                  <a:cxn ang="0">
                    <a:pos x="15" y="85"/>
                  </a:cxn>
                  <a:cxn ang="0">
                    <a:pos x="22" y="92"/>
                  </a:cxn>
                  <a:cxn ang="0">
                    <a:pos x="30" y="96"/>
                  </a:cxn>
                  <a:cxn ang="0">
                    <a:pos x="39" y="99"/>
                  </a:cxn>
                  <a:cxn ang="0">
                    <a:pos x="49" y="100"/>
                  </a:cxn>
                  <a:cxn ang="0">
                    <a:pos x="49" y="100"/>
                  </a:cxn>
                  <a:cxn ang="0">
                    <a:pos x="59" y="99"/>
                  </a:cxn>
                  <a:cxn ang="0">
                    <a:pos x="69" y="96"/>
                  </a:cxn>
                  <a:cxn ang="0">
                    <a:pos x="77" y="92"/>
                  </a:cxn>
                  <a:cxn ang="0">
                    <a:pos x="84" y="85"/>
                  </a:cxn>
                  <a:cxn ang="0">
                    <a:pos x="84" y="85"/>
                  </a:cxn>
                  <a:cxn ang="0">
                    <a:pos x="91" y="77"/>
                  </a:cxn>
                  <a:cxn ang="0">
                    <a:pos x="96" y="69"/>
                  </a:cxn>
                  <a:cxn ang="0">
                    <a:pos x="98" y="60"/>
                  </a:cxn>
                  <a:cxn ang="0">
                    <a:pos x="99" y="49"/>
                  </a:cxn>
                  <a:cxn ang="0">
                    <a:pos x="99" y="49"/>
                  </a:cxn>
                  <a:cxn ang="0">
                    <a:pos x="98" y="40"/>
                  </a:cxn>
                  <a:cxn ang="0">
                    <a:pos x="96" y="32"/>
                  </a:cxn>
                  <a:cxn ang="0">
                    <a:pos x="91" y="23"/>
                  </a:cxn>
                  <a:cxn ang="0">
                    <a:pos x="84" y="15"/>
                  </a:cxn>
                  <a:cxn ang="0">
                    <a:pos x="84" y="15"/>
                  </a:cxn>
                </a:cxnLst>
                <a:rect l="0" t="0" r="r" b="b"/>
                <a:pathLst>
                  <a:path w="99" h="100">
                    <a:moveTo>
                      <a:pt x="84" y="15"/>
                    </a:moveTo>
                    <a:lnTo>
                      <a:pt x="84" y="15"/>
                    </a:lnTo>
                    <a:lnTo>
                      <a:pt x="77" y="9"/>
                    </a:lnTo>
                    <a:lnTo>
                      <a:pt x="69" y="5"/>
                    </a:lnTo>
                    <a:lnTo>
                      <a:pt x="59" y="1"/>
                    </a:lnTo>
                    <a:lnTo>
                      <a:pt x="49" y="0"/>
                    </a:lnTo>
                    <a:lnTo>
                      <a:pt x="39" y="1"/>
                    </a:lnTo>
                    <a:lnTo>
                      <a:pt x="30" y="5"/>
                    </a:lnTo>
                    <a:lnTo>
                      <a:pt x="22" y="9"/>
                    </a:lnTo>
                    <a:lnTo>
                      <a:pt x="15" y="15"/>
                    </a:lnTo>
                    <a:lnTo>
                      <a:pt x="9" y="23"/>
                    </a:lnTo>
                    <a:lnTo>
                      <a:pt x="3" y="32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60"/>
                    </a:lnTo>
                    <a:lnTo>
                      <a:pt x="3" y="69"/>
                    </a:lnTo>
                    <a:lnTo>
                      <a:pt x="9" y="77"/>
                    </a:lnTo>
                    <a:lnTo>
                      <a:pt x="15" y="85"/>
                    </a:lnTo>
                    <a:lnTo>
                      <a:pt x="22" y="92"/>
                    </a:lnTo>
                    <a:lnTo>
                      <a:pt x="30" y="96"/>
                    </a:lnTo>
                    <a:lnTo>
                      <a:pt x="39" y="99"/>
                    </a:lnTo>
                    <a:lnTo>
                      <a:pt x="49" y="100"/>
                    </a:lnTo>
                    <a:lnTo>
                      <a:pt x="59" y="99"/>
                    </a:lnTo>
                    <a:lnTo>
                      <a:pt x="69" y="96"/>
                    </a:lnTo>
                    <a:lnTo>
                      <a:pt x="77" y="92"/>
                    </a:lnTo>
                    <a:lnTo>
                      <a:pt x="84" y="85"/>
                    </a:lnTo>
                    <a:lnTo>
                      <a:pt x="91" y="77"/>
                    </a:lnTo>
                    <a:lnTo>
                      <a:pt x="96" y="69"/>
                    </a:lnTo>
                    <a:lnTo>
                      <a:pt x="98" y="60"/>
                    </a:lnTo>
                    <a:lnTo>
                      <a:pt x="99" y="49"/>
                    </a:lnTo>
                    <a:lnTo>
                      <a:pt x="98" y="40"/>
                    </a:lnTo>
                    <a:lnTo>
                      <a:pt x="96" y="32"/>
                    </a:lnTo>
                    <a:lnTo>
                      <a:pt x="91" y="23"/>
                    </a:lnTo>
                    <a:lnTo>
                      <a:pt x="84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689" name="Freeform 194"/>
              <p:cNvSpPr>
                <a:spLocks noChangeArrowheads="1"/>
              </p:cNvSpPr>
              <p:nvPr/>
            </p:nvSpPr>
            <p:spPr bwMode="auto">
              <a:xfrm>
                <a:off x="1464" y="307"/>
                <a:ext cx="50" cy="50"/>
              </a:xfrm>
              <a:custGeom>
                <a:avLst/>
                <a:gdLst/>
                <a:ahLst/>
                <a:cxnLst>
                  <a:cxn ang="0">
                    <a:pos x="85" y="15"/>
                  </a:cxn>
                  <a:cxn ang="0">
                    <a:pos x="85" y="15"/>
                  </a:cxn>
                  <a:cxn ang="0">
                    <a:pos x="78" y="9"/>
                  </a:cxn>
                  <a:cxn ang="0">
                    <a:pos x="70" y="5"/>
                  </a:cxn>
                  <a:cxn ang="0">
                    <a:pos x="60" y="1"/>
                  </a:cxn>
                  <a:cxn ang="0">
                    <a:pos x="50" y="0"/>
                  </a:cxn>
                  <a:cxn ang="0">
                    <a:pos x="50" y="0"/>
                  </a:cxn>
                  <a:cxn ang="0">
                    <a:pos x="40" y="1"/>
                  </a:cxn>
                  <a:cxn ang="0">
                    <a:pos x="31" y="5"/>
                  </a:cxn>
                  <a:cxn ang="0">
                    <a:pos x="23" y="9"/>
                  </a:cxn>
                  <a:cxn ang="0">
                    <a:pos x="16" y="15"/>
                  </a:cxn>
                  <a:cxn ang="0">
                    <a:pos x="16" y="15"/>
                  </a:cxn>
                  <a:cxn ang="0">
                    <a:pos x="10" y="23"/>
                  </a:cxn>
                  <a:cxn ang="0">
                    <a:pos x="4" y="32"/>
                  </a:cxn>
                  <a:cxn ang="0">
                    <a:pos x="2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2" y="60"/>
                  </a:cxn>
                  <a:cxn ang="0">
                    <a:pos x="4" y="69"/>
                  </a:cxn>
                  <a:cxn ang="0">
                    <a:pos x="10" y="77"/>
                  </a:cxn>
                  <a:cxn ang="0">
                    <a:pos x="16" y="85"/>
                  </a:cxn>
                  <a:cxn ang="0">
                    <a:pos x="16" y="85"/>
                  </a:cxn>
                  <a:cxn ang="0">
                    <a:pos x="23" y="92"/>
                  </a:cxn>
                  <a:cxn ang="0">
                    <a:pos x="31" y="96"/>
                  </a:cxn>
                  <a:cxn ang="0">
                    <a:pos x="40" y="99"/>
                  </a:cxn>
                  <a:cxn ang="0">
                    <a:pos x="50" y="100"/>
                  </a:cxn>
                  <a:cxn ang="0">
                    <a:pos x="50" y="100"/>
                  </a:cxn>
                  <a:cxn ang="0">
                    <a:pos x="60" y="99"/>
                  </a:cxn>
                  <a:cxn ang="0">
                    <a:pos x="70" y="96"/>
                  </a:cxn>
                  <a:cxn ang="0">
                    <a:pos x="78" y="92"/>
                  </a:cxn>
                  <a:cxn ang="0">
                    <a:pos x="85" y="85"/>
                  </a:cxn>
                  <a:cxn ang="0">
                    <a:pos x="85" y="85"/>
                  </a:cxn>
                  <a:cxn ang="0">
                    <a:pos x="92" y="77"/>
                  </a:cxn>
                  <a:cxn ang="0">
                    <a:pos x="97" y="69"/>
                  </a:cxn>
                  <a:cxn ang="0">
                    <a:pos x="99" y="60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99" y="40"/>
                  </a:cxn>
                  <a:cxn ang="0">
                    <a:pos x="97" y="32"/>
                  </a:cxn>
                  <a:cxn ang="0">
                    <a:pos x="92" y="23"/>
                  </a:cxn>
                  <a:cxn ang="0">
                    <a:pos x="85" y="15"/>
                  </a:cxn>
                  <a:cxn ang="0">
                    <a:pos x="85" y="15"/>
                  </a:cxn>
                </a:cxnLst>
                <a:rect l="0" t="0" r="r" b="b"/>
                <a:pathLst>
                  <a:path w="100" h="100">
                    <a:moveTo>
                      <a:pt x="85" y="15"/>
                    </a:moveTo>
                    <a:lnTo>
                      <a:pt x="85" y="15"/>
                    </a:lnTo>
                    <a:lnTo>
                      <a:pt x="78" y="9"/>
                    </a:lnTo>
                    <a:lnTo>
                      <a:pt x="70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3" y="9"/>
                    </a:lnTo>
                    <a:lnTo>
                      <a:pt x="16" y="15"/>
                    </a:lnTo>
                    <a:lnTo>
                      <a:pt x="10" y="23"/>
                    </a:lnTo>
                    <a:lnTo>
                      <a:pt x="4" y="32"/>
                    </a:lnTo>
                    <a:lnTo>
                      <a:pt x="2" y="40"/>
                    </a:lnTo>
                    <a:lnTo>
                      <a:pt x="0" y="49"/>
                    </a:lnTo>
                    <a:lnTo>
                      <a:pt x="2" y="60"/>
                    </a:lnTo>
                    <a:lnTo>
                      <a:pt x="4" y="69"/>
                    </a:lnTo>
                    <a:lnTo>
                      <a:pt x="10" y="77"/>
                    </a:lnTo>
                    <a:lnTo>
                      <a:pt x="16" y="85"/>
                    </a:lnTo>
                    <a:lnTo>
                      <a:pt x="23" y="92"/>
                    </a:lnTo>
                    <a:lnTo>
                      <a:pt x="31" y="96"/>
                    </a:lnTo>
                    <a:lnTo>
                      <a:pt x="40" y="99"/>
                    </a:lnTo>
                    <a:lnTo>
                      <a:pt x="50" y="100"/>
                    </a:lnTo>
                    <a:lnTo>
                      <a:pt x="60" y="99"/>
                    </a:lnTo>
                    <a:lnTo>
                      <a:pt x="70" y="96"/>
                    </a:lnTo>
                    <a:lnTo>
                      <a:pt x="78" y="92"/>
                    </a:lnTo>
                    <a:lnTo>
                      <a:pt x="85" y="85"/>
                    </a:lnTo>
                    <a:lnTo>
                      <a:pt x="92" y="77"/>
                    </a:lnTo>
                    <a:lnTo>
                      <a:pt x="97" y="69"/>
                    </a:lnTo>
                    <a:lnTo>
                      <a:pt x="99" y="60"/>
                    </a:lnTo>
                    <a:lnTo>
                      <a:pt x="100" y="49"/>
                    </a:lnTo>
                    <a:lnTo>
                      <a:pt x="99" y="40"/>
                    </a:lnTo>
                    <a:lnTo>
                      <a:pt x="97" y="32"/>
                    </a:lnTo>
                    <a:lnTo>
                      <a:pt x="92" y="23"/>
                    </a:lnTo>
                    <a:lnTo>
                      <a:pt x="85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690" name="Freeform 195"/>
              <p:cNvSpPr>
                <a:spLocks noChangeArrowheads="1"/>
              </p:cNvSpPr>
              <p:nvPr/>
            </p:nvSpPr>
            <p:spPr bwMode="auto">
              <a:xfrm>
                <a:off x="1541" y="307"/>
                <a:ext cx="50" cy="50"/>
              </a:xfrm>
              <a:custGeom>
                <a:avLst/>
                <a:gdLst/>
                <a:ahLst/>
                <a:cxnLst>
                  <a:cxn ang="0">
                    <a:pos x="85" y="85"/>
                  </a:cxn>
                  <a:cxn ang="0">
                    <a:pos x="85" y="85"/>
                  </a:cxn>
                  <a:cxn ang="0">
                    <a:pos x="92" y="77"/>
                  </a:cxn>
                  <a:cxn ang="0">
                    <a:pos x="97" y="69"/>
                  </a:cxn>
                  <a:cxn ang="0">
                    <a:pos x="99" y="60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99" y="40"/>
                  </a:cxn>
                  <a:cxn ang="0">
                    <a:pos x="97" y="32"/>
                  </a:cxn>
                  <a:cxn ang="0">
                    <a:pos x="92" y="23"/>
                  </a:cxn>
                  <a:cxn ang="0">
                    <a:pos x="85" y="15"/>
                  </a:cxn>
                  <a:cxn ang="0">
                    <a:pos x="85" y="15"/>
                  </a:cxn>
                  <a:cxn ang="0">
                    <a:pos x="78" y="9"/>
                  </a:cxn>
                  <a:cxn ang="0">
                    <a:pos x="70" y="5"/>
                  </a:cxn>
                  <a:cxn ang="0">
                    <a:pos x="60" y="1"/>
                  </a:cxn>
                  <a:cxn ang="0">
                    <a:pos x="50" y="0"/>
                  </a:cxn>
                  <a:cxn ang="0">
                    <a:pos x="50" y="0"/>
                  </a:cxn>
                  <a:cxn ang="0">
                    <a:pos x="40" y="1"/>
                  </a:cxn>
                  <a:cxn ang="0">
                    <a:pos x="32" y="5"/>
                  </a:cxn>
                  <a:cxn ang="0">
                    <a:pos x="23" y="9"/>
                  </a:cxn>
                  <a:cxn ang="0">
                    <a:pos x="16" y="15"/>
                  </a:cxn>
                  <a:cxn ang="0">
                    <a:pos x="16" y="15"/>
                  </a:cxn>
                  <a:cxn ang="0">
                    <a:pos x="10" y="23"/>
                  </a:cxn>
                  <a:cxn ang="0">
                    <a:pos x="5" y="32"/>
                  </a:cxn>
                  <a:cxn ang="0">
                    <a:pos x="2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2" y="60"/>
                  </a:cxn>
                  <a:cxn ang="0">
                    <a:pos x="5" y="69"/>
                  </a:cxn>
                  <a:cxn ang="0">
                    <a:pos x="10" y="77"/>
                  </a:cxn>
                  <a:cxn ang="0">
                    <a:pos x="16" y="85"/>
                  </a:cxn>
                  <a:cxn ang="0">
                    <a:pos x="16" y="85"/>
                  </a:cxn>
                  <a:cxn ang="0">
                    <a:pos x="23" y="92"/>
                  </a:cxn>
                  <a:cxn ang="0">
                    <a:pos x="32" y="96"/>
                  </a:cxn>
                  <a:cxn ang="0">
                    <a:pos x="40" y="99"/>
                  </a:cxn>
                  <a:cxn ang="0">
                    <a:pos x="50" y="100"/>
                  </a:cxn>
                  <a:cxn ang="0">
                    <a:pos x="50" y="100"/>
                  </a:cxn>
                  <a:cxn ang="0">
                    <a:pos x="60" y="99"/>
                  </a:cxn>
                  <a:cxn ang="0">
                    <a:pos x="70" y="96"/>
                  </a:cxn>
                  <a:cxn ang="0">
                    <a:pos x="78" y="92"/>
                  </a:cxn>
                  <a:cxn ang="0">
                    <a:pos x="85" y="85"/>
                  </a:cxn>
                  <a:cxn ang="0">
                    <a:pos x="85" y="85"/>
                  </a:cxn>
                </a:cxnLst>
                <a:rect l="0" t="0" r="r" b="b"/>
                <a:pathLst>
                  <a:path w="100" h="100">
                    <a:moveTo>
                      <a:pt x="85" y="85"/>
                    </a:moveTo>
                    <a:lnTo>
                      <a:pt x="85" y="85"/>
                    </a:lnTo>
                    <a:lnTo>
                      <a:pt x="92" y="77"/>
                    </a:lnTo>
                    <a:lnTo>
                      <a:pt x="97" y="69"/>
                    </a:lnTo>
                    <a:lnTo>
                      <a:pt x="99" y="60"/>
                    </a:lnTo>
                    <a:lnTo>
                      <a:pt x="100" y="49"/>
                    </a:lnTo>
                    <a:lnTo>
                      <a:pt x="99" y="40"/>
                    </a:lnTo>
                    <a:lnTo>
                      <a:pt x="97" y="32"/>
                    </a:lnTo>
                    <a:lnTo>
                      <a:pt x="92" y="23"/>
                    </a:lnTo>
                    <a:lnTo>
                      <a:pt x="85" y="15"/>
                    </a:lnTo>
                    <a:lnTo>
                      <a:pt x="78" y="9"/>
                    </a:lnTo>
                    <a:lnTo>
                      <a:pt x="70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2" y="5"/>
                    </a:lnTo>
                    <a:lnTo>
                      <a:pt x="23" y="9"/>
                    </a:lnTo>
                    <a:lnTo>
                      <a:pt x="16" y="15"/>
                    </a:lnTo>
                    <a:lnTo>
                      <a:pt x="10" y="23"/>
                    </a:lnTo>
                    <a:lnTo>
                      <a:pt x="5" y="32"/>
                    </a:lnTo>
                    <a:lnTo>
                      <a:pt x="2" y="40"/>
                    </a:lnTo>
                    <a:lnTo>
                      <a:pt x="0" y="49"/>
                    </a:lnTo>
                    <a:lnTo>
                      <a:pt x="2" y="60"/>
                    </a:lnTo>
                    <a:lnTo>
                      <a:pt x="5" y="69"/>
                    </a:lnTo>
                    <a:lnTo>
                      <a:pt x="10" y="77"/>
                    </a:lnTo>
                    <a:lnTo>
                      <a:pt x="16" y="85"/>
                    </a:lnTo>
                    <a:lnTo>
                      <a:pt x="23" y="92"/>
                    </a:lnTo>
                    <a:lnTo>
                      <a:pt x="32" y="96"/>
                    </a:lnTo>
                    <a:lnTo>
                      <a:pt x="40" y="99"/>
                    </a:lnTo>
                    <a:lnTo>
                      <a:pt x="50" y="100"/>
                    </a:lnTo>
                    <a:lnTo>
                      <a:pt x="60" y="99"/>
                    </a:lnTo>
                    <a:lnTo>
                      <a:pt x="70" y="96"/>
                    </a:lnTo>
                    <a:lnTo>
                      <a:pt x="78" y="92"/>
                    </a:lnTo>
                    <a:lnTo>
                      <a:pt x="85" y="8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691" name="Freeform 196"/>
              <p:cNvSpPr>
                <a:spLocks noChangeArrowheads="1"/>
              </p:cNvSpPr>
              <p:nvPr/>
            </p:nvSpPr>
            <p:spPr bwMode="auto">
              <a:xfrm>
                <a:off x="1618" y="307"/>
                <a:ext cx="50" cy="50"/>
              </a:xfrm>
              <a:custGeom>
                <a:avLst/>
                <a:gdLst/>
                <a:ahLst/>
                <a:cxnLst>
                  <a:cxn ang="0">
                    <a:pos x="85" y="15"/>
                  </a:cxn>
                  <a:cxn ang="0">
                    <a:pos x="85" y="15"/>
                  </a:cxn>
                  <a:cxn ang="0">
                    <a:pos x="78" y="9"/>
                  </a:cxn>
                  <a:cxn ang="0">
                    <a:pos x="70" y="5"/>
                  </a:cxn>
                  <a:cxn ang="0">
                    <a:pos x="60" y="1"/>
                  </a:cxn>
                  <a:cxn ang="0">
                    <a:pos x="50" y="0"/>
                  </a:cxn>
                  <a:cxn ang="0">
                    <a:pos x="50" y="0"/>
                  </a:cxn>
                  <a:cxn ang="0">
                    <a:pos x="40" y="1"/>
                  </a:cxn>
                  <a:cxn ang="0">
                    <a:pos x="32" y="5"/>
                  </a:cxn>
                  <a:cxn ang="0">
                    <a:pos x="24" y="9"/>
                  </a:cxn>
                  <a:cxn ang="0">
                    <a:pos x="16" y="15"/>
                  </a:cxn>
                  <a:cxn ang="0">
                    <a:pos x="16" y="15"/>
                  </a:cxn>
                  <a:cxn ang="0">
                    <a:pos x="10" y="23"/>
                  </a:cxn>
                  <a:cxn ang="0">
                    <a:pos x="5" y="32"/>
                  </a:cxn>
                  <a:cxn ang="0">
                    <a:pos x="2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2" y="60"/>
                  </a:cxn>
                  <a:cxn ang="0">
                    <a:pos x="5" y="69"/>
                  </a:cxn>
                  <a:cxn ang="0">
                    <a:pos x="10" y="77"/>
                  </a:cxn>
                  <a:cxn ang="0">
                    <a:pos x="16" y="85"/>
                  </a:cxn>
                  <a:cxn ang="0">
                    <a:pos x="16" y="85"/>
                  </a:cxn>
                  <a:cxn ang="0">
                    <a:pos x="24" y="92"/>
                  </a:cxn>
                  <a:cxn ang="0">
                    <a:pos x="32" y="96"/>
                  </a:cxn>
                  <a:cxn ang="0">
                    <a:pos x="40" y="99"/>
                  </a:cxn>
                  <a:cxn ang="0">
                    <a:pos x="50" y="100"/>
                  </a:cxn>
                  <a:cxn ang="0">
                    <a:pos x="50" y="100"/>
                  </a:cxn>
                  <a:cxn ang="0">
                    <a:pos x="60" y="99"/>
                  </a:cxn>
                  <a:cxn ang="0">
                    <a:pos x="70" y="96"/>
                  </a:cxn>
                  <a:cxn ang="0">
                    <a:pos x="78" y="92"/>
                  </a:cxn>
                  <a:cxn ang="0">
                    <a:pos x="85" y="85"/>
                  </a:cxn>
                  <a:cxn ang="0">
                    <a:pos x="85" y="85"/>
                  </a:cxn>
                  <a:cxn ang="0">
                    <a:pos x="92" y="77"/>
                  </a:cxn>
                  <a:cxn ang="0">
                    <a:pos x="97" y="69"/>
                  </a:cxn>
                  <a:cxn ang="0">
                    <a:pos x="100" y="60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100" y="40"/>
                  </a:cxn>
                  <a:cxn ang="0">
                    <a:pos x="97" y="32"/>
                  </a:cxn>
                  <a:cxn ang="0">
                    <a:pos x="92" y="23"/>
                  </a:cxn>
                  <a:cxn ang="0">
                    <a:pos x="85" y="15"/>
                  </a:cxn>
                  <a:cxn ang="0">
                    <a:pos x="85" y="15"/>
                  </a:cxn>
                </a:cxnLst>
                <a:rect l="0" t="0" r="r" b="b"/>
                <a:pathLst>
                  <a:path w="100" h="100">
                    <a:moveTo>
                      <a:pt x="85" y="15"/>
                    </a:moveTo>
                    <a:lnTo>
                      <a:pt x="85" y="15"/>
                    </a:lnTo>
                    <a:lnTo>
                      <a:pt x="78" y="9"/>
                    </a:lnTo>
                    <a:lnTo>
                      <a:pt x="70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2" y="5"/>
                    </a:lnTo>
                    <a:lnTo>
                      <a:pt x="24" y="9"/>
                    </a:lnTo>
                    <a:lnTo>
                      <a:pt x="16" y="15"/>
                    </a:lnTo>
                    <a:lnTo>
                      <a:pt x="10" y="23"/>
                    </a:lnTo>
                    <a:lnTo>
                      <a:pt x="5" y="32"/>
                    </a:lnTo>
                    <a:lnTo>
                      <a:pt x="2" y="40"/>
                    </a:lnTo>
                    <a:lnTo>
                      <a:pt x="0" y="49"/>
                    </a:lnTo>
                    <a:lnTo>
                      <a:pt x="2" y="60"/>
                    </a:lnTo>
                    <a:lnTo>
                      <a:pt x="5" y="69"/>
                    </a:lnTo>
                    <a:lnTo>
                      <a:pt x="10" y="77"/>
                    </a:lnTo>
                    <a:lnTo>
                      <a:pt x="16" y="85"/>
                    </a:lnTo>
                    <a:lnTo>
                      <a:pt x="24" y="92"/>
                    </a:lnTo>
                    <a:lnTo>
                      <a:pt x="32" y="96"/>
                    </a:lnTo>
                    <a:lnTo>
                      <a:pt x="40" y="99"/>
                    </a:lnTo>
                    <a:lnTo>
                      <a:pt x="50" y="100"/>
                    </a:lnTo>
                    <a:lnTo>
                      <a:pt x="60" y="99"/>
                    </a:lnTo>
                    <a:lnTo>
                      <a:pt x="70" y="96"/>
                    </a:lnTo>
                    <a:lnTo>
                      <a:pt x="78" y="92"/>
                    </a:lnTo>
                    <a:lnTo>
                      <a:pt x="85" y="85"/>
                    </a:lnTo>
                    <a:lnTo>
                      <a:pt x="92" y="77"/>
                    </a:lnTo>
                    <a:lnTo>
                      <a:pt x="97" y="69"/>
                    </a:lnTo>
                    <a:lnTo>
                      <a:pt x="100" y="60"/>
                    </a:lnTo>
                    <a:lnTo>
                      <a:pt x="100" y="49"/>
                    </a:lnTo>
                    <a:lnTo>
                      <a:pt x="100" y="40"/>
                    </a:lnTo>
                    <a:lnTo>
                      <a:pt x="97" y="32"/>
                    </a:lnTo>
                    <a:lnTo>
                      <a:pt x="92" y="23"/>
                    </a:lnTo>
                    <a:lnTo>
                      <a:pt x="85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692" name="Freeform 197"/>
              <p:cNvSpPr>
                <a:spLocks noChangeArrowheads="1"/>
              </p:cNvSpPr>
              <p:nvPr/>
            </p:nvSpPr>
            <p:spPr bwMode="auto">
              <a:xfrm>
                <a:off x="1079" y="384"/>
                <a:ext cx="50" cy="50"/>
              </a:xfrm>
              <a:custGeom>
                <a:avLst/>
                <a:gdLst/>
                <a:ahLst/>
                <a:cxnLst>
                  <a:cxn ang="0">
                    <a:pos x="85" y="15"/>
                  </a:cxn>
                  <a:cxn ang="0">
                    <a:pos x="85" y="15"/>
                  </a:cxn>
                  <a:cxn ang="0">
                    <a:pos x="78" y="9"/>
                  </a:cxn>
                  <a:cxn ang="0">
                    <a:pos x="70" y="5"/>
                  </a:cxn>
                  <a:cxn ang="0">
                    <a:pos x="60" y="1"/>
                  </a:cxn>
                  <a:cxn ang="0">
                    <a:pos x="50" y="0"/>
                  </a:cxn>
                  <a:cxn ang="0">
                    <a:pos x="50" y="0"/>
                  </a:cxn>
                  <a:cxn ang="0">
                    <a:pos x="40" y="1"/>
                  </a:cxn>
                  <a:cxn ang="0">
                    <a:pos x="32" y="5"/>
                  </a:cxn>
                  <a:cxn ang="0">
                    <a:pos x="24" y="9"/>
                  </a:cxn>
                  <a:cxn ang="0">
                    <a:pos x="16" y="15"/>
                  </a:cxn>
                  <a:cxn ang="0">
                    <a:pos x="16" y="15"/>
                  </a:cxn>
                  <a:cxn ang="0">
                    <a:pos x="10" y="23"/>
                  </a:cxn>
                  <a:cxn ang="0">
                    <a:pos x="5" y="32"/>
                  </a:cxn>
                  <a:cxn ang="0">
                    <a:pos x="2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2" y="60"/>
                  </a:cxn>
                  <a:cxn ang="0">
                    <a:pos x="5" y="69"/>
                  </a:cxn>
                  <a:cxn ang="0">
                    <a:pos x="10" y="77"/>
                  </a:cxn>
                  <a:cxn ang="0">
                    <a:pos x="16" y="84"/>
                  </a:cxn>
                  <a:cxn ang="0">
                    <a:pos x="16" y="84"/>
                  </a:cxn>
                  <a:cxn ang="0">
                    <a:pos x="24" y="92"/>
                  </a:cxn>
                  <a:cxn ang="0">
                    <a:pos x="32" y="96"/>
                  </a:cxn>
                  <a:cxn ang="0">
                    <a:pos x="40" y="100"/>
                  </a:cxn>
                  <a:cxn ang="0">
                    <a:pos x="50" y="100"/>
                  </a:cxn>
                  <a:cxn ang="0">
                    <a:pos x="50" y="100"/>
                  </a:cxn>
                  <a:cxn ang="0">
                    <a:pos x="60" y="100"/>
                  </a:cxn>
                  <a:cxn ang="0">
                    <a:pos x="70" y="96"/>
                  </a:cxn>
                  <a:cxn ang="0">
                    <a:pos x="78" y="92"/>
                  </a:cxn>
                  <a:cxn ang="0">
                    <a:pos x="85" y="84"/>
                  </a:cxn>
                  <a:cxn ang="0">
                    <a:pos x="85" y="84"/>
                  </a:cxn>
                  <a:cxn ang="0">
                    <a:pos x="92" y="77"/>
                  </a:cxn>
                  <a:cxn ang="0">
                    <a:pos x="97" y="69"/>
                  </a:cxn>
                  <a:cxn ang="0">
                    <a:pos x="100" y="60"/>
                  </a:cxn>
                  <a:cxn ang="0">
                    <a:pos x="102" y="49"/>
                  </a:cxn>
                  <a:cxn ang="0">
                    <a:pos x="102" y="49"/>
                  </a:cxn>
                  <a:cxn ang="0">
                    <a:pos x="100" y="40"/>
                  </a:cxn>
                  <a:cxn ang="0">
                    <a:pos x="97" y="32"/>
                  </a:cxn>
                  <a:cxn ang="0">
                    <a:pos x="92" y="23"/>
                  </a:cxn>
                  <a:cxn ang="0">
                    <a:pos x="85" y="15"/>
                  </a:cxn>
                  <a:cxn ang="0">
                    <a:pos x="85" y="15"/>
                  </a:cxn>
                </a:cxnLst>
                <a:rect l="0" t="0" r="r" b="b"/>
                <a:pathLst>
                  <a:path w="102" h="100">
                    <a:moveTo>
                      <a:pt x="85" y="15"/>
                    </a:moveTo>
                    <a:lnTo>
                      <a:pt x="85" y="15"/>
                    </a:lnTo>
                    <a:lnTo>
                      <a:pt x="78" y="9"/>
                    </a:lnTo>
                    <a:lnTo>
                      <a:pt x="70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2" y="5"/>
                    </a:lnTo>
                    <a:lnTo>
                      <a:pt x="24" y="9"/>
                    </a:lnTo>
                    <a:lnTo>
                      <a:pt x="16" y="15"/>
                    </a:lnTo>
                    <a:lnTo>
                      <a:pt x="10" y="23"/>
                    </a:lnTo>
                    <a:lnTo>
                      <a:pt x="5" y="32"/>
                    </a:lnTo>
                    <a:lnTo>
                      <a:pt x="2" y="40"/>
                    </a:lnTo>
                    <a:lnTo>
                      <a:pt x="0" y="49"/>
                    </a:lnTo>
                    <a:lnTo>
                      <a:pt x="2" y="60"/>
                    </a:lnTo>
                    <a:lnTo>
                      <a:pt x="5" y="69"/>
                    </a:lnTo>
                    <a:lnTo>
                      <a:pt x="10" y="77"/>
                    </a:lnTo>
                    <a:lnTo>
                      <a:pt x="16" y="84"/>
                    </a:lnTo>
                    <a:lnTo>
                      <a:pt x="24" y="92"/>
                    </a:lnTo>
                    <a:lnTo>
                      <a:pt x="32" y="96"/>
                    </a:lnTo>
                    <a:lnTo>
                      <a:pt x="40" y="100"/>
                    </a:lnTo>
                    <a:lnTo>
                      <a:pt x="50" y="100"/>
                    </a:lnTo>
                    <a:lnTo>
                      <a:pt x="60" y="100"/>
                    </a:lnTo>
                    <a:lnTo>
                      <a:pt x="70" y="96"/>
                    </a:lnTo>
                    <a:lnTo>
                      <a:pt x="78" y="92"/>
                    </a:lnTo>
                    <a:lnTo>
                      <a:pt x="85" y="84"/>
                    </a:lnTo>
                    <a:lnTo>
                      <a:pt x="92" y="77"/>
                    </a:lnTo>
                    <a:lnTo>
                      <a:pt x="97" y="69"/>
                    </a:lnTo>
                    <a:lnTo>
                      <a:pt x="100" y="60"/>
                    </a:lnTo>
                    <a:lnTo>
                      <a:pt x="102" y="49"/>
                    </a:lnTo>
                    <a:lnTo>
                      <a:pt x="100" y="40"/>
                    </a:lnTo>
                    <a:lnTo>
                      <a:pt x="97" y="32"/>
                    </a:lnTo>
                    <a:lnTo>
                      <a:pt x="92" y="23"/>
                    </a:lnTo>
                    <a:lnTo>
                      <a:pt x="85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693" name="Freeform 198"/>
              <p:cNvSpPr>
                <a:spLocks noChangeArrowheads="1"/>
              </p:cNvSpPr>
              <p:nvPr/>
            </p:nvSpPr>
            <p:spPr bwMode="auto">
              <a:xfrm>
                <a:off x="1156" y="384"/>
                <a:ext cx="50" cy="50"/>
              </a:xfrm>
              <a:custGeom>
                <a:avLst/>
                <a:gdLst/>
                <a:ahLst/>
                <a:cxnLst>
                  <a:cxn ang="0">
                    <a:pos x="85" y="15"/>
                  </a:cxn>
                  <a:cxn ang="0">
                    <a:pos x="85" y="15"/>
                  </a:cxn>
                  <a:cxn ang="0">
                    <a:pos x="78" y="9"/>
                  </a:cxn>
                  <a:cxn ang="0">
                    <a:pos x="70" y="5"/>
                  </a:cxn>
                  <a:cxn ang="0">
                    <a:pos x="62" y="1"/>
                  </a:cxn>
                  <a:cxn ang="0">
                    <a:pos x="50" y="0"/>
                  </a:cxn>
                  <a:cxn ang="0">
                    <a:pos x="50" y="0"/>
                  </a:cxn>
                  <a:cxn ang="0">
                    <a:pos x="42" y="1"/>
                  </a:cxn>
                  <a:cxn ang="0">
                    <a:pos x="32" y="5"/>
                  </a:cxn>
                  <a:cxn ang="0">
                    <a:pos x="24" y="9"/>
                  </a:cxn>
                  <a:cxn ang="0">
                    <a:pos x="17" y="15"/>
                  </a:cxn>
                  <a:cxn ang="0">
                    <a:pos x="17" y="15"/>
                  </a:cxn>
                  <a:cxn ang="0">
                    <a:pos x="10" y="23"/>
                  </a:cxn>
                  <a:cxn ang="0">
                    <a:pos x="5" y="32"/>
                  </a:cxn>
                  <a:cxn ang="0">
                    <a:pos x="2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2" y="60"/>
                  </a:cxn>
                  <a:cxn ang="0">
                    <a:pos x="5" y="69"/>
                  </a:cxn>
                  <a:cxn ang="0">
                    <a:pos x="10" y="77"/>
                  </a:cxn>
                  <a:cxn ang="0">
                    <a:pos x="17" y="84"/>
                  </a:cxn>
                  <a:cxn ang="0">
                    <a:pos x="17" y="84"/>
                  </a:cxn>
                  <a:cxn ang="0">
                    <a:pos x="24" y="92"/>
                  </a:cxn>
                  <a:cxn ang="0">
                    <a:pos x="32" y="96"/>
                  </a:cxn>
                  <a:cxn ang="0">
                    <a:pos x="42" y="100"/>
                  </a:cxn>
                  <a:cxn ang="0">
                    <a:pos x="50" y="100"/>
                  </a:cxn>
                  <a:cxn ang="0">
                    <a:pos x="50" y="100"/>
                  </a:cxn>
                  <a:cxn ang="0">
                    <a:pos x="62" y="100"/>
                  </a:cxn>
                  <a:cxn ang="0">
                    <a:pos x="70" y="96"/>
                  </a:cxn>
                  <a:cxn ang="0">
                    <a:pos x="78" y="92"/>
                  </a:cxn>
                  <a:cxn ang="0">
                    <a:pos x="85" y="84"/>
                  </a:cxn>
                  <a:cxn ang="0">
                    <a:pos x="85" y="84"/>
                  </a:cxn>
                  <a:cxn ang="0">
                    <a:pos x="92" y="77"/>
                  </a:cxn>
                  <a:cxn ang="0">
                    <a:pos x="97" y="69"/>
                  </a:cxn>
                  <a:cxn ang="0">
                    <a:pos x="100" y="60"/>
                  </a:cxn>
                  <a:cxn ang="0">
                    <a:pos x="102" y="49"/>
                  </a:cxn>
                  <a:cxn ang="0">
                    <a:pos x="102" y="49"/>
                  </a:cxn>
                  <a:cxn ang="0">
                    <a:pos x="100" y="40"/>
                  </a:cxn>
                  <a:cxn ang="0">
                    <a:pos x="97" y="32"/>
                  </a:cxn>
                  <a:cxn ang="0">
                    <a:pos x="92" y="23"/>
                  </a:cxn>
                  <a:cxn ang="0">
                    <a:pos x="85" y="15"/>
                  </a:cxn>
                  <a:cxn ang="0">
                    <a:pos x="85" y="15"/>
                  </a:cxn>
                </a:cxnLst>
                <a:rect l="0" t="0" r="r" b="b"/>
                <a:pathLst>
                  <a:path w="102" h="100">
                    <a:moveTo>
                      <a:pt x="85" y="15"/>
                    </a:moveTo>
                    <a:lnTo>
                      <a:pt x="85" y="15"/>
                    </a:lnTo>
                    <a:lnTo>
                      <a:pt x="78" y="9"/>
                    </a:lnTo>
                    <a:lnTo>
                      <a:pt x="70" y="5"/>
                    </a:lnTo>
                    <a:lnTo>
                      <a:pt x="62" y="1"/>
                    </a:lnTo>
                    <a:lnTo>
                      <a:pt x="50" y="0"/>
                    </a:lnTo>
                    <a:lnTo>
                      <a:pt x="42" y="1"/>
                    </a:lnTo>
                    <a:lnTo>
                      <a:pt x="32" y="5"/>
                    </a:lnTo>
                    <a:lnTo>
                      <a:pt x="24" y="9"/>
                    </a:lnTo>
                    <a:lnTo>
                      <a:pt x="17" y="15"/>
                    </a:lnTo>
                    <a:lnTo>
                      <a:pt x="10" y="23"/>
                    </a:lnTo>
                    <a:lnTo>
                      <a:pt x="5" y="32"/>
                    </a:lnTo>
                    <a:lnTo>
                      <a:pt x="2" y="40"/>
                    </a:lnTo>
                    <a:lnTo>
                      <a:pt x="0" y="49"/>
                    </a:lnTo>
                    <a:lnTo>
                      <a:pt x="2" y="60"/>
                    </a:lnTo>
                    <a:lnTo>
                      <a:pt x="5" y="69"/>
                    </a:lnTo>
                    <a:lnTo>
                      <a:pt x="10" y="77"/>
                    </a:lnTo>
                    <a:lnTo>
                      <a:pt x="17" y="84"/>
                    </a:lnTo>
                    <a:lnTo>
                      <a:pt x="24" y="92"/>
                    </a:lnTo>
                    <a:lnTo>
                      <a:pt x="32" y="96"/>
                    </a:lnTo>
                    <a:lnTo>
                      <a:pt x="42" y="100"/>
                    </a:lnTo>
                    <a:lnTo>
                      <a:pt x="50" y="100"/>
                    </a:lnTo>
                    <a:lnTo>
                      <a:pt x="62" y="100"/>
                    </a:lnTo>
                    <a:lnTo>
                      <a:pt x="70" y="96"/>
                    </a:lnTo>
                    <a:lnTo>
                      <a:pt x="78" y="92"/>
                    </a:lnTo>
                    <a:lnTo>
                      <a:pt x="85" y="84"/>
                    </a:lnTo>
                    <a:lnTo>
                      <a:pt x="92" y="77"/>
                    </a:lnTo>
                    <a:lnTo>
                      <a:pt x="97" y="69"/>
                    </a:lnTo>
                    <a:lnTo>
                      <a:pt x="100" y="60"/>
                    </a:lnTo>
                    <a:lnTo>
                      <a:pt x="102" y="49"/>
                    </a:lnTo>
                    <a:lnTo>
                      <a:pt x="100" y="40"/>
                    </a:lnTo>
                    <a:lnTo>
                      <a:pt x="97" y="32"/>
                    </a:lnTo>
                    <a:lnTo>
                      <a:pt x="92" y="23"/>
                    </a:lnTo>
                    <a:lnTo>
                      <a:pt x="85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694" name="Freeform 199"/>
              <p:cNvSpPr>
                <a:spLocks noChangeArrowheads="1"/>
              </p:cNvSpPr>
              <p:nvPr/>
            </p:nvSpPr>
            <p:spPr bwMode="auto">
              <a:xfrm>
                <a:off x="1233" y="384"/>
                <a:ext cx="50" cy="50"/>
              </a:xfrm>
              <a:custGeom>
                <a:avLst/>
                <a:gdLst/>
                <a:ahLst/>
                <a:cxnLst>
                  <a:cxn ang="0">
                    <a:pos x="86" y="15"/>
                  </a:cxn>
                  <a:cxn ang="0">
                    <a:pos x="86" y="15"/>
                  </a:cxn>
                  <a:cxn ang="0">
                    <a:pos x="78" y="9"/>
                  </a:cxn>
                  <a:cxn ang="0">
                    <a:pos x="70" y="5"/>
                  </a:cxn>
                  <a:cxn ang="0">
                    <a:pos x="62" y="1"/>
                  </a:cxn>
                  <a:cxn ang="0">
                    <a:pos x="50" y="0"/>
                  </a:cxn>
                  <a:cxn ang="0">
                    <a:pos x="50" y="0"/>
                  </a:cxn>
                  <a:cxn ang="0">
                    <a:pos x="42" y="1"/>
                  </a:cxn>
                  <a:cxn ang="0">
                    <a:pos x="32" y="5"/>
                  </a:cxn>
                  <a:cxn ang="0">
                    <a:pos x="24" y="9"/>
                  </a:cxn>
                  <a:cxn ang="0">
                    <a:pos x="17" y="15"/>
                  </a:cxn>
                  <a:cxn ang="0">
                    <a:pos x="17" y="15"/>
                  </a:cxn>
                  <a:cxn ang="0">
                    <a:pos x="10" y="23"/>
                  </a:cxn>
                  <a:cxn ang="0">
                    <a:pos x="5" y="32"/>
                  </a:cxn>
                  <a:cxn ang="0">
                    <a:pos x="2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2" y="60"/>
                  </a:cxn>
                  <a:cxn ang="0">
                    <a:pos x="5" y="69"/>
                  </a:cxn>
                  <a:cxn ang="0">
                    <a:pos x="10" y="77"/>
                  </a:cxn>
                  <a:cxn ang="0">
                    <a:pos x="17" y="84"/>
                  </a:cxn>
                  <a:cxn ang="0">
                    <a:pos x="17" y="84"/>
                  </a:cxn>
                  <a:cxn ang="0">
                    <a:pos x="24" y="92"/>
                  </a:cxn>
                  <a:cxn ang="0">
                    <a:pos x="32" y="96"/>
                  </a:cxn>
                  <a:cxn ang="0">
                    <a:pos x="42" y="100"/>
                  </a:cxn>
                  <a:cxn ang="0">
                    <a:pos x="50" y="100"/>
                  </a:cxn>
                  <a:cxn ang="0">
                    <a:pos x="50" y="100"/>
                  </a:cxn>
                  <a:cxn ang="0">
                    <a:pos x="62" y="100"/>
                  </a:cxn>
                  <a:cxn ang="0">
                    <a:pos x="70" y="96"/>
                  </a:cxn>
                  <a:cxn ang="0">
                    <a:pos x="78" y="92"/>
                  </a:cxn>
                  <a:cxn ang="0">
                    <a:pos x="86" y="84"/>
                  </a:cxn>
                  <a:cxn ang="0">
                    <a:pos x="86" y="84"/>
                  </a:cxn>
                  <a:cxn ang="0">
                    <a:pos x="93" y="77"/>
                  </a:cxn>
                  <a:cxn ang="0">
                    <a:pos x="98" y="69"/>
                  </a:cxn>
                  <a:cxn ang="0">
                    <a:pos x="100" y="60"/>
                  </a:cxn>
                  <a:cxn ang="0">
                    <a:pos x="101" y="49"/>
                  </a:cxn>
                  <a:cxn ang="0">
                    <a:pos x="101" y="49"/>
                  </a:cxn>
                  <a:cxn ang="0">
                    <a:pos x="100" y="40"/>
                  </a:cxn>
                  <a:cxn ang="0">
                    <a:pos x="98" y="32"/>
                  </a:cxn>
                  <a:cxn ang="0">
                    <a:pos x="93" y="23"/>
                  </a:cxn>
                  <a:cxn ang="0">
                    <a:pos x="86" y="15"/>
                  </a:cxn>
                  <a:cxn ang="0">
                    <a:pos x="86" y="15"/>
                  </a:cxn>
                </a:cxnLst>
                <a:rect l="0" t="0" r="r" b="b"/>
                <a:pathLst>
                  <a:path w="101" h="100">
                    <a:moveTo>
                      <a:pt x="86" y="15"/>
                    </a:moveTo>
                    <a:lnTo>
                      <a:pt x="86" y="15"/>
                    </a:lnTo>
                    <a:lnTo>
                      <a:pt x="78" y="9"/>
                    </a:lnTo>
                    <a:lnTo>
                      <a:pt x="70" y="5"/>
                    </a:lnTo>
                    <a:lnTo>
                      <a:pt x="62" y="1"/>
                    </a:lnTo>
                    <a:lnTo>
                      <a:pt x="50" y="0"/>
                    </a:lnTo>
                    <a:lnTo>
                      <a:pt x="42" y="1"/>
                    </a:lnTo>
                    <a:lnTo>
                      <a:pt x="32" y="5"/>
                    </a:lnTo>
                    <a:lnTo>
                      <a:pt x="24" y="9"/>
                    </a:lnTo>
                    <a:lnTo>
                      <a:pt x="17" y="15"/>
                    </a:lnTo>
                    <a:lnTo>
                      <a:pt x="10" y="23"/>
                    </a:lnTo>
                    <a:lnTo>
                      <a:pt x="5" y="32"/>
                    </a:lnTo>
                    <a:lnTo>
                      <a:pt x="2" y="40"/>
                    </a:lnTo>
                    <a:lnTo>
                      <a:pt x="0" y="49"/>
                    </a:lnTo>
                    <a:lnTo>
                      <a:pt x="2" y="60"/>
                    </a:lnTo>
                    <a:lnTo>
                      <a:pt x="5" y="69"/>
                    </a:lnTo>
                    <a:lnTo>
                      <a:pt x="10" y="77"/>
                    </a:lnTo>
                    <a:lnTo>
                      <a:pt x="17" y="84"/>
                    </a:lnTo>
                    <a:lnTo>
                      <a:pt x="24" y="92"/>
                    </a:lnTo>
                    <a:lnTo>
                      <a:pt x="32" y="96"/>
                    </a:lnTo>
                    <a:lnTo>
                      <a:pt x="42" y="100"/>
                    </a:lnTo>
                    <a:lnTo>
                      <a:pt x="50" y="100"/>
                    </a:lnTo>
                    <a:lnTo>
                      <a:pt x="62" y="100"/>
                    </a:lnTo>
                    <a:lnTo>
                      <a:pt x="70" y="96"/>
                    </a:lnTo>
                    <a:lnTo>
                      <a:pt x="78" y="92"/>
                    </a:lnTo>
                    <a:lnTo>
                      <a:pt x="86" y="84"/>
                    </a:lnTo>
                    <a:lnTo>
                      <a:pt x="93" y="77"/>
                    </a:lnTo>
                    <a:lnTo>
                      <a:pt x="98" y="69"/>
                    </a:lnTo>
                    <a:lnTo>
                      <a:pt x="100" y="60"/>
                    </a:lnTo>
                    <a:lnTo>
                      <a:pt x="101" y="49"/>
                    </a:lnTo>
                    <a:lnTo>
                      <a:pt x="100" y="40"/>
                    </a:lnTo>
                    <a:lnTo>
                      <a:pt x="98" y="32"/>
                    </a:lnTo>
                    <a:lnTo>
                      <a:pt x="93" y="23"/>
                    </a:lnTo>
                    <a:lnTo>
                      <a:pt x="86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695" name="Freeform 200"/>
              <p:cNvSpPr>
                <a:spLocks noChangeArrowheads="1"/>
              </p:cNvSpPr>
              <p:nvPr/>
            </p:nvSpPr>
            <p:spPr bwMode="auto">
              <a:xfrm>
                <a:off x="1310" y="384"/>
                <a:ext cx="50" cy="50"/>
              </a:xfrm>
              <a:custGeom>
                <a:avLst/>
                <a:gdLst/>
                <a:ahLst/>
                <a:cxnLst>
                  <a:cxn ang="0">
                    <a:pos x="84" y="15"/>
                  </a:cxn>
                  <a:cxn ang="0">
                    <a:pos x="84" y="15"/>
                  </a:cxn>
                  <a:cxn ang="0">
                    <a:pos x="77" y="9"/>
                  </a:cxn>
                  <a:cxn ang="0">
                    <a:pos x="69" y="5"/>
                  </a:cxn>
                  <a:cxn ang="0">
                    <a:pos x="59" y="1"/>
                  </a:cxn>
                  <a:cxn ang="0">
                    <a:pos x="49" y="0"/>
                  </a:cxn>
                  <a:cxn ang="0">
                    <a:pos x="49" y="0"/>
                  </a:cxn>
                  <a:cxn ang="0">
                    <a:pos x="40" y="1"/>
                  </a:cxn>
                  <a:cxn ang="0">
                    <a:pos x="30" y="5"/>
                  </a:cxn>
                  <a:cxn ang="0">
                    <a:pos x="22" y="9"/>
                  </a:cxn>
                  <a:cxn ang="0">
                    <a:pos x="15" y="15"/>
                  </a:cxn>
                  <a:cxn ang="0">
                    <a:pos x="15" y="15"/>
                  </a:cxn>
                  <a:cxn ang="0">
                    <a:pos x="8" y="23"/>
                  </a:cxn>
                  <a:cxn ang="0">
                    <a:pos x="3" y="32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1" y="60"/>
                  </a:cxn>
                  <a:cxn ang="0">
                    <a:pos x="3" y="69"/>
                  </a:cxn>
                  <a:cxn ang="0">
                    <a:pos x="8" y="77"/>
                  </a:cxn>
                  <a:cxn ang="0">
                    <a:pos x="15" y="84"/>
                  </a:cxn>
                  <a:cxn ang="0">
                    <a:pos x="15" y="84"/>
                  </a:cxn>
                  <a:cxn ang="0">
                    <a:pos x="22" y="92"/>
                  </a:cxn>
                  <a:cxn ang="0">
                    <a:pos x="30" y="96"/>
                  </a:cxn>
                  <a:cxn ang="0">
                    <a:pos x="40" y="100"/>
                  </a:cxn>
                  <a:cxn ang="0">
                    <a:pos x="49" y="100"/>
                  </a:cxn>
                  <a:cxn ang="0">
                    <a:pos x="49" y="100"/>
                  </a:cxn>
                  <a:cxn ang="0">
                    <a:pos x="59" y="100"/>
                  </a:cxn>
                  <a:cxn ang="0">
                    <a:pos x="69" y="96"/>
                  </a:cxn>
                  <a:cxn ang="0">
                    <a:pos x="77" y="92"/>
                  </a:cxn>
                  <a:cxn ang="0">
                    <a:pos x="84" y="84"/>
                  </a:cxn>
                  <a:cxn ang="0">
                    <a:pos x="84" y="84"/>
                  </a:cxn>
                  <a:cxn ang="0">
                    <a:pos x="91" y="77"/>
                  </a:cxn>
                  <a:cxn ang="0">
                    <a:pos x="96" y="69"/>
                  </a:cxn>
                  <a:cxn ang="0">
                    <a:pos x="98" y="60"/>
                  </a:cxn>
                  <a:cxn ang="0">
                    <a:pos x="99" y="49"/>
                  </a:cxn>
                  <a:cxn ang="0">
                    <a:pos x="99" y="49"/>
                  </a:cxn>
                  <a:cxn ang="0">
                    <a:pos x="98" y="40"/>
                  </a:cxn>
                  <a:cxn ang="0">
                    <a:pos x="96" y="32"/>
                  </a:cxn>
                  <a:cxn ang="0">
                    <a:pos x="91" y="23"/>
                  </a:cxn>
                  <a:cxn ang="0">
                    <a:pos x="84" y="15"/>
                  </a:cxn>
                  <a:cxn ang="0">
                    <a:pos x="84" y="15"/>
                  </a:cxn>
                </a:cxnLst>
                <a:rect l="0" t="0" r="r" b="b"/>
                <a:pathLst>
                  <a:path w="99" h="100">
                    <a:moveTo>
                      <a:pt x="84" y="15"/>
                    </a:moveTo>
                    <a:lnTo>
                      <a:pt x="84" y="15"/>
                    </a:lnTo>
                    <a:lnTo>
                      <a:pt x="77" y="9"/>
                    </a:lnTo>
                    <a:lnTo>
                      <a:pt x="69" y="5"/>
                    </a:lnTo>
                    <a:lnTo>
                      <a:pt x="59" y="1"/>
                    </a:lnTo>
                    <a:lnTo>
                      <a:pt x="49" y="0"/>
                    </a:lnTo>
                    <a:lnTo>
                      <a:pt x="40" y="1"/>
                    </a:lnTo>
                    <a:lnTo>
                      <a:pt x="30" y="5"/>
                    </a:lnTo>
                    <a:lnTo>
                      <a:pt x="22" y="9"/>
                    </a:lnTo>
                    <a:lnTo>
                      <a:pt x="15" y="15"/>
                    </a:lnTo>
                    <a:lnTo>
                      <a:pt x="8" y="23"/>
                    </a:lnTo>
                    <a:lnTo>
                      <a:pt x="3" y="32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60"/>
                    </a:lnTo>
                    <a:lnTo>
                      <a:pt x="3" y="69"/>
                    </a:lnTo>
                    <a:lnTo>
                      <a:pt x="8" y="77"/>
                    </a:lnTo>
                    <a:lnTo>
                      <a:pt x="15" y="84"/>
                    </a:lnTo>
                    <a:lnTo>
                      <a:pt x="22" y="92"/>
                    </a:lnTo>
                    <a:lnTo>
                      <a:pt x="30" y="96"/>
                    </a:lnTo>
                    <a:lnTo>
                      <a:pt x="40" y="100"/>
                    </a:lnTo>
                    <a:lnTo>
                      <a:pt x="49" y="100"/>
                    </a:lnTo>
                    <a:lnTo>
                      <a:pt x="59" y="100"/>
                    </a:lnTo>
                    <a:lnTo>
                      <a:pt x="69" y="96"/>
                    </a:lnTo>
                    <a:lnTo>
                      <a:pt x="77" y="92"/>
                    </a:lnTo>
                    <a:lnTo>
                      <a:pt x="84" y="84"/>
                    </a:lnTo>
                    <a:lnTo>
                      <a:pt x="91" y="77"/>
                    </a:lnTo>
                    <a:lnTo>
                      <a:pt x="96" y="69"/>
                    </a:lnTo>
                    <a:lnTo>
                      <a:pt x="98" y="60"/>
                    </a:lnTo>
                    <a:lnTo>
                      <a:pt x="99" y="49"/>
                    </a:lnTo>
                    <a:lnTo>
                      <a:pt x="98" y="40"/>
                    </a:lnTo>
                    <a:lnTo>
                      <a:pt x="96" y="32"/>
                    </a:lnTo>
                    <a:lnTo>
                      <a:pt x="91" y="23"/>
                    </a:lnTo>
                    <a:lnTo>
                      <a:pt x="84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696" name="Freeform 201"/>
              <p:cNvSpPr>
                <a:spLocks noChangeArrowheads="1"/>
              </p:cNvSpPr>
              <p:nvPr/>
            </p:nvSpPr>
            <p:spPr bwMode="auto">
              <a:xfrm>
                <a:off x="1387" y="384"/>
                <a:ext cx="50" cy="50"/>
              </a:xfrm>
              <a:custGeom>
                <a:avLst/>
                <a:gdLst/>
                <a:ahLst/>
                <a:cxnLst>
                  <a:cxn ang="0">
                    <a:pos x="84" y="15"/>
                  </a:cxn>
                  <a:cxn ang="0">
                    <a:pos x="84" y="15"/>
                  </a:cxn>
                  <a:cxn ang="0">
                    <a:pos x="77" y="9"/>
                  </a:cxn>
                  <a:cxn ang="0">
                    <a:pos x="69" y="5"/>
                  </a:cxn>
                  <a:cxn ang="0">
                    <a:pos x="59" y="1"/>
                  </a:cxn>
                  <a:cxn ang="0">
                    <a:pos x="49" y="0"/>
                  </a:cxn>
                  <a:cxn ang="0">
                    <a:pos x="49" y="0"/>
                  </a:cxn>
                  <a:cxn ang="0">
                    <a:pos x="39" y="1"/>
                  </a:cxn>
                  <a:cxn ang="0">
                    <a:pos x="30" y="5"/>
                  </a:cxn>
                  <a:cxn ang="0">
                    <a:pos x="22" y="9"/>
                  </a:cxn>
                  <a:cxn ang="0">
                    <a:pos x="15" y="15"/>
                  </a:cxn>
                  <a:cxn ang="0">
                    <a:pos x="15" y="15"/>
                  </a:cxn>
                  <a:cxn ang="0">
                    <a:pos x="9" y="23"/>
                  </a:cxn>
                  <a:cxn ang="0">
                    <a:pos x="3" y="32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1" y="60"/>
                  </a:cxn>
                  <a:cxn ang="0">
                    <a:pos x="3" y="69"/>
                  </a:cxn>
                  <a:cxn ang="0">
                    <a:pos x="9" y="77"/>
                  </a:cxn>
                  <a:cxn ang="0">
                    <a:pos x="15" y="84"/>
                  </a:cxn>
                  <a:cxn ang="0">
                    <a:pos x="15" y="84"/>
                  </a:cxn>
                  <a:cxn ang="0">
                    <a:pos x="22" y="92"/>
                  </a:cxn>
                  <a:cxn ang="0">
                    <a:pos x="30" y="96"/>
                  </a:cxn>
                  <a:cxn ang="0">
                    <a:pos x="39" y="100"/>
                  </a:cxn>
                  <a:cxn ang="0">
                    <a:pos x="49" y="100"/>
                  </a:cxn>
                  <a:cxn ang="0">
                    <a:pos x="49" y="100"/>
                  </a:cxn>
                  <a:cxn ang="0">
                    <a:pos x="59" y="100"/>
                  </a:cxn>
                  <a:cxn ang="0">
                    <a:pos x="69" y="96"/>
                  </a:cxn>
                  <a:cxn ang="0">
                    <a:pos x="77" y="92"/>
                  </a:cxn>
                  <a:cxn ang="0">
                    <a:pos x="84" y="84"/>
                  </a:cxn>
                  <a:cxn ang="0">
                    <a:pos x="84" y="84"/>
                  </a:cxn>
                  <a:cxn ang="0">
                    <a:pos x="91" y="77"/>
                  </a:cxn>
                  <a:cxn ang="0">
                    <a:pos x="96" y="69"/>
                  </a:cxn>
                  <a:cxn ang="0">
                    <a:pos x="98" y="60"/>
                  </a:cxn>
                  <a:cxn ang="0">
                    <a:pos x="99" y="49"/>
                  </a:cxn>
                  <a:cxn ang="0">
                    <a:pos x="99" y="49"/>
                  </a:cxn>
                  <a:cxn ang="0">
                    <a:pos x="98" y="40"/>
                  </a:cxn>
                  <a:cxn ang="0">
                    <a:pos x="96" y="32"/>
                  </a:cxn>
                  <a:cxn ang="0">
                    <a:pos x="91" y="23"/>
                  </a:cxn>
                  <a:cxn ang="0">
                    <a:pos x="84" y="15"/>
                  </a:cxn>
                  <a:cxn ang="0">
                    <a:pos x="84" y="15"/>
                  </a:cxn>
                </a:cxnLst>
                <a:rect l="0" t="0" r="r" b="b"/>
                <a:pathLst>
                  <a:path w="99" h="100">
                    <a:moveTo>
                      <a:pt x="84" y="15"/>
                    </a:moveTo>
                    <a:lnTo>
                      <a:pt x="84" y="15"/>
                    </a:lnTo>
                    <a:lnTo>
                      <a:pt x="77" y="9"/>
                    </a:lnTo>
                    <a:lnTo>
                      <a:pt x="69" y="5"/>
                    </a:lnTo>
                    <a:lnTo>
                      <a:pt x="59" y="1"/>
                    </a:lnTo>
                    <a:lnTo>
                      <a:pt x="49" y="0"/>
                    </a:lnTo>
                    <a:lnTo>
                      <a:pt x="39" y="1"/>
                    </a:lnTo>
                    <a:lnTo>
                      <a:pt x="30" y="5"/>
                    </a:lnTo>
                    <a:lnTo>
                      <a:pt x="22" y="9"/>
                    </a:lnTo>
                    <a:lnTo>
                      <a:pt x="15" y="15"/>
                    </a:lnTo>
                    <a:lnTo>
                      <a:pt x="9" y="23"/>
                    </a:lnTo>
                    <a:lnTo>
                      <a:pt x="3" y="32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60"/>
                    </a:lnTo>
                    <a:lnTo>
                      <a:pt x="3" y="69"/>
                    </a:lnTo>
                    <a:lnTo>
                      <a:pt x="9" y="77"/>
                    </a:lnTo>
                    <a:lnTo>
                      <a:pt x="15" y="84"/>
                    </a:lnTo>
                    <a:lnTo>
                      <a:pt x="22" y="92"/>
                    </a:lnTo>
                    <a:lnTo>
                      <a:pt x="30" y="96"/>
                    </a:lnTo>
                    <a:lnTo>
                      <a:pt x="39" y="100"/>
                    </a:lnTo>
                    <a:lnTo>
                      <a:pt x="49" y="100"/>
                    </a:lnTo>
                    <a:lnTo>
                      <a:pt x="59" y="100"/>
                    </a:lnTo>
                    <a:lnTo>
                      <a:pt x="69" y="96"/>
                    </a:lnTo>
                    <a:lnTo>
                      <a:pt x="77" y="92"/>
                    </a:lnTo>
                    <a:lnTo>
                      <a:pt x="84" y="84"/>
                    </a:lnTo>
                    <a:lnTo>
                      <a:pt x="91" y="77"/>
                    </a:lnTo>
                    <a:lnTo>
                      <a:pt x="96" y="69"/>
                    </a:lnTo>
                    <a:lnTo>
                      <a:pt x="98" y="60"/>
                    </a:lnTo>
                    <a:lnTo>
                      <a:pt x="99" y="49"/>
                    </a:lnTo>
                    <a:lnTo>
                      <a:pt x="98" y="40"/>
                    </a:lnTo>
                    <a:lnTo>
                      <a:pt x="96" y="32"/>
                    </a:lnTo>
                    <a:lnTo>
                      <a:pt x="91" y="23"/>
                    </a:lnTo>
                    <a:lnTo>
                      <a:pt x="84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697" name="Freeform 202"/>
              <p:cNvSpPr>
                <a:spLocks noChangeArrowheads="1"/>
              </p:cNvSpPr>
              <p:nvPr/>
            </p:nvSpPr>
            <p:spPr bwMode="auto">
              <a:xfrm>
                <a:off x="1464" y="384"/>
                <a:ext cx="50" cy="50"/>
              </a:xfrm>
              <a:custGeom>
                <a:avLst/>
                <a:gdLst/>
                <a:ahLst/>
                <a:cxnLst>
                  <a:cxn ang="0">
                    <a:pos x="85" y="15"/>
                  </a:cxn>
                  <a:cxn ang="0">
                    <a:pos x="85" y="15"/>
                  </a:cxn>
                  <a:cxn ang="0">
                    <a:pos x="78" y="9"/>
                  </a:cxn>
                  <a:cxn ang="0">
                    <a:pos x="70" y="5"/>
                  </a:cxn>
                  <a:cxn ang="0">
                    <a:pos x="60" y="1"/>
                  </a:cxn>
                  <a:cxn ang="0">
                    <a:pos x="50" y="0"/>
                  </a:cxn>
                  <a:cxn ang="0">
                    <a:pos x="50" y="0"/>
                  </a:cxn>
                  <a:cxn ang="0">
                    <a:pos x="40" y="1"/>
                  </a:cxn>
                  <a:cxn ang="0">
                    <a:pos x="31" y="5"/>
                  </a:cxn>
                  <a:cxn ang="0">
                    <a:pos x="23" y="9"/>
                  </a:cxn>
                  <a:cxn ang="0">
                    <a:pos x="16" y="15"/>
                  </a:cxn>
                  <a:cxn ang="0">
                    <a:pos x="16" y="15"/>
                  </a:cxn>
                  <a:cxn ang="0">
                    <a:pos x="10" y="23"/>
                  </a:cxn>
                  <a:cxn ang="0">
                    <a:pos x="4" y="32"/>
                  </a:cxn>
                  <a:cxn ang="0">
                    <a:pos x="2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2" y="60"/>
                  </a:cxn>
                  <a:cxn ang="0">
                    <a:pos x="4" y="69"/>
                  </a:cxn>
                  <a:cxn ang="0">
                    <a:pos x="10" y="77"/>
                  </a:cxn>
                  <a:cxn ang="0">
                    <a:pos x="16" y="84"/>
                  </a:cxn>
                  <a:cxn ang="0">
                    <a:pos x="16" y="84"/>
                  </a:cxn>
                  <a:cxn ang="0">
                    <a:pos x="23" y="92"/>
                  </a:cxn>
                  <a:cxn ang="0">
                    <a:pos x="31" y="96"/>
                  </a:cxn>
                  <a:cxn ang="0">
                    <a:pos x="40" y="100"/>
                  </a:cxn>
                  <a:cxn ang="0">
                    <a:pos x="50" y="100"/>
                  </a:cxn>
                  <a:cxn ang="0">
                    <a:pos x="50" y="100"/>
                  </a:cxn>
                  <a:cxn ang="0">
                    <a:pos x="60" y="100"/>
                  </a:cxn>
                  <a:cxn ang="0">
                    <a:pos x="70" y="96"/>
                  </a:cxn>
                  <a:cxn ang="0">
                    <a:pos x="78" y="92"/>
                  </a:cxn>
                  <a:cxn ang="0">
                    <a:pos x="85" y="84"/>
                  </a:cxn>
                  <a:cxn ang="0">
                    <a:pos x="85" y="84"/>
                  </a:cxn>
                  <a:cxn ang="0">
                    <a:pos x="92" y="77"/>
                  </a:cxn>
                  <a:cxn ang="0">
                    <a:pos x="97" y="69"/>
                  </a:cxn>
                  <a:cxn ang="0">
                    <a:pos x="99" y="60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99" y="40"/>
                  </a:cxn>
                  <a:cxn ang="0">
                    <a:pos x="97" y="32"/>
                  </a:cxn>
                  <a:cxn ang="0">
                    <a:pos x="92" y="23"/>
                  </a:cxn>
                  <a:cxn ang="0">
                    <a:pos x="85" y="15"/>
                  </a:cxn>
                  <a:cxn ang="0">
                    <a:pos x="85" y="15"/>
                  </a:cxn>
                </a:cxnLst>
                <a:rect l="0" t="0" r="r" b="b"/>
                <a:pathLst>
                  <a:path w="100" h="100">
                    <a:moveTo>
                      <a:pt x="85" y="15"/>
                    </a:moveTo>
                    <a:lnTo>
                      <a:pt x="85" y="15"/>
                    </a:lnTo>
                    <a:lnTo>
                      <a:pt x="78" y="9"/>
                    </a:lnTo>
                    <a:lnTo>
                      <a:pt x="70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3" y="9"/>
                    </a:lnTo>
                    <a:lnTo>
                      <a:pt x="16" y="15"/>
                    </a:lnTo>
                    <a:lnTo>
                      <a:pt x="10" y="23"/>
                    </a:lnTo>
                    <a:lnTo>
                      <a:pt x="4" y="32"/>
                    </a:lnTo>
                    <a:lnTo>
                      <a:pt x="2" y="40"/>
                    </a:lnTo>
                    <a:lnTo>
                      <a:pt x="0" y="49"/>
                    </a:lnTo>
                    <a:lnTo>
                      <a:pt x="2" y="60"/>
                    </a:lnTo>
                    <a:lnTo>
                      <a:pt x="4" y="69"/>
                    </a:lnTo>
                    <a:lnTo>
                      <a:pt x="10" y="77"/>
                    </a:lnTo>
                    <a:lnTo>
                      <a:pt x="16" y="84"/>
                    </a:lnTo>
                    <a:lnTo>
                      <a:pt x="23" y="92"/>
                    </a:lnTo>
                    <a:lnTo>
                      <a:pt x="31" y="96"/>
                    </a:lnTo>
                    <a:lnTo>
                      <a:pt x="40" y="100"/>
                    </a:lnTo>
                    <a:lnTo>
                      <a:pt x="50" y="100"/>
                    </a:lnTo>
                    <a:lnTo>
                      <a:pt x="60" y="100"/>
                    </a:lnTo>
                    <a:lnTo>
                      <a:pt x="70" y="96"/>
                    </a:lnTo>
                    <a:lnTo>
                      <a:pt x="78" y="92"/>
                    </a:lnTo>
                    <a:lnTo>
                      <a:pt x="85" y="84"/>
                    </a:lnTo>
                    <a:lnTo>
                      <a:pt x="92" y="77"/>
                    </a:lnTo>
                    <a:lnTo>
                      <a:pt x="97" y="69"/>
                    </a:lnTo>
                    <a:lnTo>
                      <a:pt x="99" y="60"/>
                    </a:lnTo>
                    <a:lnTo>
                      <a:pt x="100" y="49"/>
                    </a:lnTo>
                    <a:lnTo>
                      <a:pt x="99" y="40"/>
                    </a:lnTo>
                    <a:lnTo>
                      <a:pt x="97" y="32"/>
                    </a:lnTo>
                    <a:lnTo>
                      <a:pt x="92" y="23"/>
                    </a:lnTo>
                    <a:lnTo>
                      <a:pt x="85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698" name="Freeform 203"/>
              <p:cNvSpPr>
                <a:spLocks noChangeArrowheads="1"/>
              </p:cNvSpPr>
              <p:nvPr/>
            </p:nvSpPr>
            <p:spPr bwMode="auto">
              <a:xfrm>
                <a:off x="1541" y="384"/>
                <a:ext cx="50" cy="50"/>
              </a:xfrm>
              <a:custGeom>
                <a:avLst/>
                <a:gdLst/>
                <a:ahLst/>
                <a:cxnLst>
                  <a:cxn ang="0">
                    <a:pos x="85" y="84"/>
                  </a:cxn>
                  <a:cxn ang="0">
                    <a:pos x="85" y="84"/>
                  </a:cxn>
                  <a:cxn ang="0">
                    <a:pos x="92" y="77"/>
                  </a:cxn>
                  <a:cxn ang="0">
                    <a:pos x="97" y="69"/>
                  </a:cxn>
                  <a:cxn ang="0">
                    <a:pos x="99" y="60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99" y="40"/>
                  </a:cxn>
                  <a:cxn ang="0">
                    <a:pos x="97" y="32"/>
                  </a:cxn>
                  <a:cxn ang="0">
                    <a:pos x="92" y="23"/>
                  </a:cxn>
                  <a:cxn ang="0">
                    <a:pos x="85" y="15"/>
                  </a:cxn>
                  <a:cxn ang="0">
                    <a:pos x="85" y="15"/>
                  </a:cxn>
                  <a:cxn ang="0">
                    <a:pos x="78" y="9"/>
                  </a:cxn>
                  <a:cxn ang="0">
                    <a:pos x="70" y="5"/>
                  </a:cxn>
                  <a:cxn ang="0">
                    <a:pos x="60" y="1"/>
                  </a:cxn>
                  <a:cxn ang="0">
                    <a:pos x="50" y="0"/>
                  </a:cxn>
                  <a:cxn ang="0">
                    <a:pos x="50" y="0"/>
                  </a:cxn>
                  <a:cxn ang="0">
                    <a:pos x="40" y="1"/>
                  </a:cxn>
                  <a:cxn ang="0">
                    <a:pos x="32" y="5"/>
                  </a:cxn>
                  <a:cxn ang="0">
                    <a:pos x="23" y="9"/>
                  </a:cxn>
                  <a:cxn ang="0">
                    <a:pos x="16" y="15"/>
                  </a:cxn>
                  <a:cxn ang="0">
                    <a:pos x="16" y="15"/>
                  </a:cxn>
                  <a:cxn ang="0">
                    <a:pos x="10" y="23"/>
                  </a:cxn>
                  <a:cxn ang="0">
                    <a:pos x="5" y="32"/>
                  </a:cxn>
                  <a:cxn ang="0">
                    <a:pos x="2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2" y="60"/>
                  </a:cxn>
                  <a:cxn ang="0">
                    <a:pos x="5" y="69"/>
                  </a:cxn>
                  <a:cxn ang="0">
                    <a:pos x="10" y="77"/>
                  </a:cxn>
                  <a:cxn ang="0">
                    <a:pos x="16" y="84"/>
                  </a:cxn>
                  <a:cxn ang="0">
                    <a:pos x="16" y="84"/>
                  </a:cxn>
                  <a:cxn ang="0">
                    <a:pos x="23" y="92"/>
                  </a:cxn>
                  <a:cxn ang="0">
                    <a:pos x="32" y="96"/>
                  </a:cxn>
                  <a:cxn ang="0">
                    <a:pos x="40" y="100"/>
                  </a:cxn>
                  <a:cxn ang="0">
                    <a:pos x="50" y="100"/>
                  </a:cxn>
                  <a:cxn ang="0">
                    <a:pos x="50" y="100"/>
                  </a:cxn>
                  <a:cxn ang="0">
                    <a:pos x="60" y="100"/>
                  </a:cxn>
                  <a:cxn ang="0">
                    <a:pos x="70" y="96"/>
                  </a:cxn>
                  <a:cxn ang="0">
                    <a:pos x="78" y="92"/>
                  </a:cxn>
                  <a:cxn ang="0">
                    <a:pos x="85" y="84"/>
                  </a:cxn>
                  <a:cxn ang="0">
                    <a:pos x="85" y="84"/>
                  </a:cxn>
                </a:cxnLst>
                <a:rect l="0" t="0" r="r" b="b"/>
                <a:pathLst>
                  <a:path w="100" h="100">
                    <a:moveTo>
                      <a:pt x="85" y="84"/>
                    </a:moveTo>
                    <a:lnTo>
                      <a:pt x="85" y="84"/>
                    </a:lnTo>
                    <a:lnTo>
                      <a:pt x="92" y="77"/>
                    </a:lnTo>
                    <a:lnTo>
                      <a:pt x="97" y="69"/>
                    </a:lnTo>
                    <a:lnTo>
                      <a:pt x="99" y="60"/>
                    </a:lnTo>
                    <a:lnTo>
                      <a:pt x="100" y="49"/>
                    </a:lnTo>
                    <a:lnTo>
                      <a:pt x="99" y="40"/>
                    </a:lnTo>
                    <a:lnTo>
                      <a:pt x="97" y="32"/>
                    </a:lnTo>
                    <a:lnTo>
                      <a:pt x="92" y="23"/>
                    </a:lnTo>
                    <a:lnTo>
                      <a:pt x="85" y="15"/>
                    </a:lnTo>
                    <a:lnTo>
                      <a:pt x="78" y="9"/>
                    </a:lnTo>
                    <a:lnTo>
                      <a:pt x="70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2" y="5"/>
                    </a:lnTo>
                    <a:lnTo>
                      <a:pt x="23" y="9"/>
                    </a:lnTo>
                    <a:lnTo>
                      <a:pt x="16" y="15"/>
                    </a:lnTo>
                    <a:lnTo>
                      <a:pt x="10" y="23"/>
                    </a:lnTo>
                    <a:lnTo>
                      <a:pt x="5" y="32"/>
                    </a:lnTo>
                    <a:lnTo>
                      <a:pt x="2" y="40"/>
                    </a:lnTo>
                    <a:lnTo>
                      <a:pt x="0" y="49"/>
                    </a:lnTo>
                    <a:lnTo>
                      <a:pt x="2" y="60"/>
                    </a:lnTo>
                    <a:lnTo>
                      <a:pt x="5" y="69"/>
                    </a:lnTo>
                    <a:lnTo>
                      <a:pt x="10" y="77"/>
                    </a:lnTo>
                    <a:lnTo>
                      <a:pt x="16" y="84"/>
                    </a:lnTo>
                    <a:lnTo>
                      <a:pt x="23" y="92"/>
                    </a:lnTo>
                    <a:lnTo>
                      <a:pt x="32" y="96"/>
                    </a:lnTo>
                    <a:lnTo>
                      <a:pt x="40" y="100"/>
                    </a:lnTo>
                    <a:lnTo>
                      <a:pt x="50" y="100"/>
                    </a:lnTo>
                    <a:lnTo>
                      <a:pt x="60" y="100"/>
                    </a:lnTo>
                    <a:lnTo>
                      <a:pt x="70" y="96"/>
                    </a:lnTo>
                    <a:lnTo>
                      <a:pt x="78" y="92"/>
                    </a:lnTo>
                    <a:lnTo>
                      <a:pt x="85" y="84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699" name="Freeform 204"/>
              <p:cNvSpPr>
                <a:spLocks noChangeArrowheads="1"/>
              </p:cNvSpPr>
              <p:nvPr/>
            </p:nvSpPr>
            <p:spPr bwMode="auto">
              <a:xfrm>
                <a:off x="1618" y="384"/>
                <a:ext cx="50" cy="50"/>
              </a:xfrm>
              <a:custGeom>
                <a:avLst/>
                <a:gdLst/>
                <a:ahLst/>
                <a:cxnLst>
                  <a:cxn ang="0">
                    <a:pos x="85" y="15"/>
                  </a:cxn>
                  <a:cxn ang="0">
                    <a:pos x="85" y="15"/>
                  </a:cxn>
                  <a:cxn ang="0">
                    <a:pos x="78" y="9"/>
                  </a:cxn>
                  <a:cxn ang="0">
                    <a:pos x="70" y="5"/>
                  </a:cxn>
                  <a:cxn ang="0">
                    <a:pos x="60" y="1"/>
                  </a:cxn>
                  <a:cxn ang="0">
                    <a:pos x="50" y="0"/>
                  </a:cxn>
                  <a:cxn ang="0">
                    <a:pos x="50" y="0"/>
                  </a:cxn>
                  <a:cxn ang="0">
                    <a:pos x="40" y="1"/>
                  </a:cxn>
                  <a:cxn ang="0">
                    <a:pos x="32" y="5"/>
                  </a:cxn>
                  <a:cxn ang="0">
                    <a:pos x="24" y="9"/>
                  </a:cxn>
                  <a:cxn ang="0">
                    <a:pos x="16" y="15"/>
                  </a:cxn>
                  <a:cxn ang="0">
                    <a:pos x="16" y="15"/>
                  </a:cxn>
                  <a:cxn ang="0">
                    <a:pos x="10" y="23"/>
                  </a:cxn>
                  <a:cxn ang="0">
                    <a:pos x="5" y="32"/>
                  </a:cxn>
                  <a:cxn ang="0">
                    <a:pos x="2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2" y="60"/>
                  </a:cxn>
                  <a:cxn ang="0">
                    <a:pos x="5" y="69"/>
                  </a:cxn>
                  <a:cxn ang="0">
                    <a:pos x="10" y="77"/>
                  </a:cxn>
                  <a:cxn ang="0">
                    <a:pos x="16" y="84"/>
                  </a:cxn>
                  <a:cxn ang="0">
                    <a:pos x="16" y="84"/>
                  </a:cxn>
                  <a:cxn ang="0">
                    <a:pos x="24" y="92"/>
                  </a:cxn>
                  <a:cxn ang="0">
                    <a:pos x="32" y="96"/>
                  </a:cxn>
                  <a:cxn ang="0">
                    <a:pos x="40" y="100"/>
                  </a:cxn>
                  <a:cxn ang="0">
                    <a:pos x="50" y="100"/>
                  </a:cxn>
                  <a:cxn ang="0">
                    <a:pos x="50" y="100"/>
                  </a:cxn>
                  <a:cxn ang="0">
                    <a:pos x="60" y="100"/>
                  </a:cxn>
                  <a:cxn ang="0">
                    <a:pos x="70" y="96"/>
                  </a:cxn>
                  <a:cxn ang="0">
                    <a:pos x="78" y="92"/>
                  </a:cxn>
                  <a:cxn ang="0">
                    <a:pos x="85" y="84"/>
                  </a:cxn>
                  <a:cxn ang="0">
                    <a:pos x="85" y="84"/>
                  </a:cxn>
                  <a:cxn ang="0">
                    <a:pos x="92" y="77"/>
                  </a:cxn>
                  <a:cxn ang="0">
                    <a:pos x="97" y="69"/>
                  </a:cxn>
                  <a:cxn ang="0">
                    <a:pos x="100" y="60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100" y="40"/>
                  </a:cxn>
                  <a:cxn ang="0">
                    <a:pos x="97" y="32"/>
                  </a:cxn>
                  <a:cxn ang="0">
                    <a:pos x="92" y="23"/>
                  </a:cxn>
                  <a:cxn ang="0">
                    <a:pos x="85" y="15"/>
                  </a:cxn>
                  <a:cxn ang="0">
                    <a:pos x="85" y="15"/>
                  </a:cxn>
                </a:cxnLst>
                <a:rect l="0" t="0" r="r" b="b"/>
                <a:pathLst>
                  <a:path w="100" h="100">
                    <a:moveTo>
                      <a:pt x="85" y="15"/>
                    </a:moveTo>
                    <a:lnTo>
                      <a:pt x="85" y="15"/>
                    </a:lnTo>
                    <a:lnTo>
                      <a:pt x="78" y="9"/>
                    </a:lnTo>
                    <a:lnTo>
                      <a:pt x="70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2" y="5"/>
                    </a:lnTo>
                    <a:lnTo>
                      <a:pt x="24" y="9"/>
                    </a:lnTo>
                    <a:lnTo>
                      <a:pt x="16" y="15"/>
                    </a:lnTo>
                    <a:lnTo>
                      <a:pt x="10" y="23"/>
                    </a:lnTo>
                    <a:lnTo>
                      <a:pt x="5" y="32"/>
                    </a:lnTo>
                    <a:lnTo>
                      <a:pt x="2" y="40"/>
                    </a:lnTo>
                    <a:lnTo>
                      <a:pt x="0" y="49"/>
                    </a:lnTo>
                    <a:lnTo>
                      <a:pt x="2" y="60"/>
                    </a:lnTo>
                    <a:lnTo>
                      <a:pt x="5" y="69"/>
                    </a:lnTo>
                    <a:lnTo>
                      <a:pt x="10" y="77"/>
                    </a:lnTo>
                    <a:lnTo>
                      <a:pt x="16" y="84"/>
                    </a:lnTo>
                    <a:lnTo>
                      <a:pt x="24" y="92"/>
                    </a:lnTo>
                    <a:lnTo>
                      <a:pt x="32" y="96"/>
                    </a:lnTo>
                    <a:lnTo>
                      <a:pt x="40" y="100"/>
                    </a:lnTo>
                    <a:lnTo>
                      <a:pt x="50" y="100"/>
                    </a:lnTo>
                    <a:lnTo>
                      <a:pt x="60" y="100"/>
                    </a:lnTo>
                    <a:lnTo>
                      <a:pt x="70" y="96"/>
                    </a:lnTo>
                    <a:lnTo>
                      <a:pt x="78" y="92"/>
                    </a:lnTo>
                    <a:lnTo>
                      <a:pt x="85" y="84"/>
                    </a:lnTo>
                    <a:lnTo>
                      <a:pt x="92" y="77"/>
                    </a:lnTo>
                    <a:lnTo>
                      <a:pt x="97" y="69"/>
                    </a:lnTo>
                    <a:lnTo>
                      <a:pt x="100" y="60"/>
                    </a:lnTo>
                    <a:lnTo>
                      <a:pt x="100" y="49"/>
                    </a:lnTo>
                    <a:lnTo>
                      <a:pt x="100" y="40"/>
                    </a:lnTo>
                    <a:lnTo>
                      <a:pt x="97" y="32"/>
                    </a:lnTo>
                    <a:lnTo>
                      <a:pt x="92" y="23"/>
                    </a:lnTo>
                    <a:lnTo>
                      <a:pt x="85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</p:grpSp>
        <p:grpSp>
          <p:nvGrpSpPr>
            <p:cNvPr id="7" name="Group 406"/>
            <p:cNvGrpSpPr/>
            <p:nvPr/>
          </p:nvGrpSpPr>
          <p:grpSpPr bwMode="auto">
            <a:xfrm>
              <a:off x="2935287" y="244475"/>
              <a:ext cx="3748087" cy="2647950"/>
              <a:chOff x="0" y="0"/>
              <a:chExt cx="2361" cy="1668"/>
            </a:xfrm>
          </p:grpSpPr>
          <p:sp>
            <p:nvSpPr>
              <p:cNvPr id="300" name="Freeform 206"/>
              <p:cNvSpPr>
                <a:spLocks noChangeArrowheads="1"/>
              </p:cNvSpPr>
              <p:nvPr/>
            </p:nvSpPr>
            <p:spPr bwMode="auto">
              <a:xfrm>
                <a:off x="847" y="770"/>
                <a:ext cx="50" cy="50"/>
              </a:xfrm>
              <a:custGeom>
                <a:avLst/>
                <a:gdLst/>
                <a:ahLst/>
                <a:cxnLst>
                  <a:cxn ang="0">
                    <a:pos x="85" y="15"/>
                  </a:cxn>
                  <a:cxn ang="0">
                    <a:pos x="85" y="15"/>
                  </a:cxn>
                  <a:cxn ang="0">
                    <a:pos x="78" y="9"/>
                  </a:cxn>
                  <a:cxn ang="0">
                    <a:pos x="70" y="5"/>
                  </a:cxn>
                  <a:cxn ang="0">
                    <a:pos x="60" y="1"/>
                  </a:cxn>
                  <a:cxn ang="0">
                    <a:pos x="50" y="0"/>
                  </a:cxn>
                  <a:cxn ang="0">
                    <a:pos x="50" y="0"/>
                  </a:cxn>
                  <a:cxn ang="0">
                    <a:pos x="40" y="1"/>
                  </a:cxn>
                  <a:cxn ang="0">
                    <a:pos x="32" y="5"/>
                  </a:cxn>
                  <a:cxn ang="0">
                    <a:pos x="24" y="9"/>
                  </a:cxn>
                  <a:cxn ang="0">
                    <a:pos x="16" y="15"/>
                  </a:cxn>
                  <a:cxn ang="0">
                    <a:pos x="16" y="15"/>
                  </a:cxn>
                  <a:cxn ang="0">
                    <a:pos x="10" y="23"/>
                  </a:cxn>
                  <a:cxn ang="0">
                    <a:pos x="5" y="32"/>
                  </a:cxn>
                  <a:cxn ang="0">
                    <a:pos x="2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2" y="60"/>
                  </a:cxn>
                  <a:cxn ang="0">
                    <a:pos x="5" y="69"/>
                  </a:cxn>
                  <a:cxn ang="0">
                    <a:pos x="10" y="77"/>
                  </a:cxn>
                  <a:cxn ang="0">
                    <a:pos x="16" y="84"/>
                  </a:cxn>
                  <a:cxn ang="0">
                    <a:pos x="16" y="84"/>
                  </a:cxn>
                  <a:cxn ang="0">
                    <a:pos x="24" y="92"/>
                  </a:cxn>
                  <a:cxn ang="0">
                    <a:pos x="32" y="96"/>
                  </a:cxn>
                  <a:cxn ang="0">
                    <a:pos x="40" y="100"/>
                  </a:cxn>
                  <a:cxn ang="0">
                    <a:pos x="50" y="100"/>
                  </a:cxn>
                  <a:cxn ang="0">
                    <a:pos x="50" y="100"/>
                  </a:cxn>
                  <a:cxn ang="0">
                    <a:pos x="60" y="100"/>
                  </a:cxn>
                  <a:cxn ang="0">
                    <a:pos x="70" y="96"/>
                  </a:cxn>
                  <a:cxn ang="0">
                    <a:pos x="78" y="92"/>
                  </a:cxn>
                  <a:cxn ang="0">
                    <a:pos x="85" y="84"/>
                  </a:cxn>
                  <a:cxn ang="0">
                    <a:pos x="85" y="84"/>
                  </a:cxn>
                  <a:cxn ang="0">
                    <a:pos x="92" y="77"/>
                  </a:cxn>
                  <a:cxn ang="0">
                    <a:pos x="97" y="69"/>
                  </a:cxn>
                  <a:cxn ang="0">
                    <a:pos x="100" y="60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100" y="40"/>
                  </a:cxn>
                  <a:cxn ang="0">
                    <a:pos x="97" y="32"/>
                  </a:cxn>
                  <a:cxn ang="0">
                    <a:pos x="92" y="23"/>
                  </a:cxn>
                  <a:cxn ang="0">
                    <a:pos x="85" y="15"/>
                  </a:cxn>
                  <a:cxn ang="0">
                    <a:pos x="85" y="15"/>
                  </a:cxn>
                </a:cxnLst>
                <a:rect l="0" t="0" r="r" b="b"/>
                <a:pathLst>
                  <a:path w="100" h="100">
                    <a:moveTo>
                      <a:pt x="85" y="15"/>
                    </a:moveTo>
                    <a:lnTo>
                      <a:pt x="85" y="15"/>
                    </a:lnTo>
                    <a:lnTo>
                      <a:pt x="78" y="9"/>
                    </a:lnTo>
                    <a:lnTo>
                      <a:pt x="70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2" y="5"/>
                    </a:lnTo>
                    <a:lnTo>
                      <a:pt x="24" y="9"/>
                    </a:lnTo>
                    <a:lnTo>
                      <a:pt x="16" y="15"/>
                    </a:lnTo>
                    <a:lnTo>
                      <a:pt x="10" y="23"/>
                    </a:lnTo>
                    <a:lnTo>
                      <a:pt x="5" y="32"/>
                    </a:lnTo>
                    <a:lnTo>
                      <a:pt x="2" y="40"/>
                    </a:lnTo>
                    <a:lnTo>
                      <a:pt x="0" y="49"/>
                    </a:lnTo>
                    <a:lnTo>
                      <a:pt x="2" y="60"/>
                    </a:lnTo>
                    <a:lnTo>
                      <a:pt x="5" y="69"/>
                    </a:lnTo>
                    <a:lnTo>
                      <a:pt x="10" y="77"/>
                    </a:lnTo>
                    <a:lnTo>
                      <a:pt x="16" y="84"/>
                    </a:lnTo>
                    <a:lnTo>
                      <a:pt x="24" y="92"/>
                    </a:lnTo>
                    <a:lnTo>
                      <a:pt x="32" y="96"/>
                    </a:lnTo>
                    <a:lnTo>
                      <a:pt x="40" y="100"/>
                    </a:lnTo>
                    <a:lnTo>
                      <a:pt x="50" y="100"/>
                    </a:lnTo>
                    <a:lnTo>
                      <a:pt x="60" y="100"/>
                    </a:lnTo>
                    <a:lnTo>
                      <a:pt x="70" y="96"/>
                    </a:lnTo>
                    <a:lnTo>
                      <a:pt x="78" y="92"/>
                    </a:lnTo>
                    <a:lnTo>
                      <a:pt x="85" y="84"/>
                    </a:lnTo>
                    <a:lnTo>
                      <a:pt x="92" y="77"/>
                    </a:lnTo>
                    <a:lnTo>
                      <a:pt x="97" y="69"/>
                    </a:lnTo>
                    <a:lnTo>
                      <a:pt x="100" y="60"/>
                    </a:lnTo>
                    <a:lnTo>
                      <a:pt x="100" y="49"/>
                    </a:lnTo>
                    <a:lnTo>
                      <a:pt x="100" y="40"/>
                    </a:lnTo>
                    <a:lnTo>
                      <a:pt x="97" y="32"/>
                    </a:lnTo>
                    <a:lnTo>
                      <a:pt x="92" y="23"/>
                    </a:lnTo>
                    <a:lnTo>
                      <a:pt x="85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301" name="Freeform 207"/>
              <p:cNvSpPr>
                <a:spLocks noChangeArrowheads="1"/>
              </p:cNvSpPr>
              <p:nvPr/>
            </p:nvSpPr>
            <p:spPr bwMode="auto">
              <a:xfrm>
                <a:off x="385" y="463"/>
                <a:ext cx="50" cy="49"/>
              </a:xfrm>
              <a:custGeom>
                <a:avLst/>
                <a:gdLst/>
                <a:ahLst/>
                <a:cxnLst>
                  <a:cxn ang="0">
                    <a:pos x="86" y="15"/>
                  </a:cxn>
                  <a:cxn ang="0">
                    <a:pos x="86" y="15"/>
                  </a:cxn>
                  <a:cxn ang="0">
                    <a:pos x="78" y="8"/>
                  </a:cxn>
                  <a:cxn ang="0">
                    <a:pos x="70" y="4"/>
                  </a:cxn>
                  <a:cxn ang="0">
                    <a:pos x="62" y="1"/>
                  </a:cxn>
                  <a:cxn ang="0">
                    <a:pos x="50" y="0"/>
                  </a:cxn>
                  <a:cxn ang="0">
                    <a:pos x="50" y="0"/>
                  </a:cxn>
                  <a:cxn ang="0">
                    <a:pos x="42" y="1"/>
                  </a:cxn>
                  <a:cxn ang="0">
                    <a:pos x="32" y="4"/>
                  </a:cxn>
                  <a:cxn ang="0">
                    <a:pos x="24" y="8"/>
                  </a:cxn>
                  <a:cxn ang="0">
                    <a:pos x="17" y="15"/>
                  </a:cxn>
                  <a:cxn ang="0">
                    <a:pos x="17" y="15"/>
                  </a:cxn>
                  <a:cxn ang="0">
                    <a:pos x="10" y="22"/>
                  </a:cxn>
                  <a:cxn ang="0">
                    <a:pos x="5" y="31"/>
                  </a:cxn>
                  <a:cxn ang="0">
                    <a:pos x="2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2" y="60"/>
                  </a:cxn>
                  <a:cxn ang="0">
                    <a:pos x="5" y="69"/>
                  </a:cxn>
                  <a:cxn ang="0">
                    <a:pos x="10" y="78"/>
                  </a:cxn>
                  <a:cxn ang="0">
                    <a:pos x="17" y="85"/>
                  </a:cxn>
                  <a:cxn ang="0">
                    <a:pos x="17" y="85"/>
                  </a:cxn>
                  <a:cxn ang="0">
                    <a:pos x="24" y="92"/>
                  </a:cxn>
                  <a:cxn ang="0">
                    <a:pos x="32" y="96"/>
                  </a:cxn>
                  <a:cxn ang="0">
                    <a:pos x="42" y="99"/>
                  </a:cxn>
                  <a:cxn ang="0">
                    <a:pos x="50" y="100"/>
                  </a:cxn>
                  <a:cxn ang="0">
                    <a:pos x="50" y="100"/>
                  </a:cxn>
                  <a:cxn ang="0">
                    <a:pos x="62" y="99"/>
                  </a:cxn>
                  <a:cxn ang="0">
                    <a:pos x="70" y="96"/>
                  </a:cxn>
                  <a:cxn ang="0">
                    <a:pos x="78" y="92"/>
                  </a:cxn>
                  <a:cxn ang="0">
                    <a:pos x="86" y="85"/>
                  </a:cxn>
                  <a:cxn ang="0">
                    <a:pos x="86" y="85"/>
                  </a:cxn>
                  <a:cxn ang="0">
                    <a:pos x="93" y="78"/>
                  </a:cxn>
                  <a:cxn ang="0">
                    <a:pos x="98" y="69"/>
                  </a:cxn>
                  <a:cxn ang="0">
                    <a:pos x="100" y="60"/>
                  </a:cxn>
                  <a:cxn ang="0">
                    <a:pos x="101" y="49"/>
                  </a:cxn>
                  <a:cxn ang="0">
                    <a:pos x="101" y="49"/>
                  </a:cxn>
                  <a:cxn ang="0">
                    <a:pos x="100" y="40"/>
                  </a:cxn>
                  <a:cxn ang="0">
                    <a:pos x="98" y="31"/>
                  </a:cxn>
                  <a:cxn ang="0">
                    <a:pos x="93" y="22"/>
                  </a:cxn>
                  <a:cxn ang="0">
                    <a:pos x="86" y="15"/>
                  </a:cxn>
                  <a:cxn ang="0">
                    <a:pos x="86" y="15"/>
                  </a:cxn>
                </a:cxnLst>
                <a:rect l="0" t="0" r="r" b="b"/>
                <a:pathLst>
                  <a:path w="101" h="100">
                    <a:moveTo>
                      <a:pt x="86" y="15"/>
                    </a:moveTo>
                    <a:lnTo>
                      <a:pt x="86" y="15"/>
                    </a:lnTo>
                    <a:lnTo>
                      <a:pt x="78" y="8"/>
                    </a:lnTo>
                    <a:lnTo>
                      <a:pt x="70" y="4"/>
                    </a:lnTo>
                    <a:lnTo>
                      <a:pt x="62" y="1"/>
                    </a:lnTo>
                    <a:lnTo>
                      <a:pt x="50" y="0"/>
                    </a:lnTo>
                    <a:lnTo>
                      <a:pt x="42" y="1"/>
                    </a:lnTo>
                    <a:lnTo>
                      <a:pt x="32" y="4"/>
                    </a:lnTo>
                    <a:lnTo>
                      <a:pt x="24" y="8"/>
                    </a:lnTo>
                    <a:lnTo>
                      <a:pt x="17" y="15"/>
                    </a:lnTo>
                    <a:lnTo>
                      <a:pt x="10" y="22"/>
                    </a:lnTo>
                    <a:lnTo>
                      <a:pt x="5" y="31"/>
                    </a:lnTo>
                    <a:lnTo>
                      <a:pt x="2" y="40"/>
                    </a:lnTo>
                    <a:lnTo>
                      <a:pt x="0" y="49"/>
                    </a:lnTo>
                    <a:lnTo>
                      <a:pt x="2" y="60"/>
                    </a:lnTo>
                    <a:lnTo>
                      <a:pt x="5" y="69"/>
                    </a:lnTo>
                    <a:lnTo>
                      <a:pt x="10" y="78"/>
                    </a:lnTo>
                    <a:lnTo>
                      <a:pt x="17" y="85"/>
                    </a:lnTo>
                    <a:lnTo>
                      <a:pt x="24" y="92"/>
                    </a:lnTo>
                    <a:lnTo>
                      <a:pt x="32" y="96"/>
                    </a:lnTo>
                    <a:lnTo>
                      <a:pt x="42" y="99"/>
                    </a:lnTo>
                    <a:lnTo>
                      <a:pt x="50" y="100"/>
                    </a:lnTo>
                    <a:lnTo>
                      <a:pt x="62" y="99"/>
                    </a:lnTo>
                    <a:lnTo>
                      <a:pt x="70" y="96"/>
                    </a:lnTo>
                    <a:lnTo>
                      <a:pt x="78" y="92"/>
                    </a:lnTo>
                    <a:lnTo>
                      <a:pt x="86" y="85"/>
                    </a:lnTo>
                    <a:lnTo>
                      <a:pt x="93" y="78"/>
                    </a:lnTo>
                    <a:lnTo>
                      <a:pt x="98" y="69"/>
                    </a:lnTo>
                    <a:lnTo>
                      <a:pt x="100" y="60"/>
                    </a:lnTo>
                    <a:lnTo>
                      <a:pt x="101" y="49"/>
                    </a:lnTo>
                    <a:lnTo>
                      <a:pt x="100" y="40"/>
                    </a:lnTo>
                    <a:lnTo>
                      <a:pt x="98" y="31"/>
                    </a:lnTo>
                    <a:lnTo>
                      <a:pt x="93" y="22"/>
                    </a:lnTo>
                    <a:lnTo>
                      <a:pt x="86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302" name="Freeform 208"/>
              <p:cNvSpPr>
                <a:spLocks noChangeArrowheads="1"/>
              </p:cNvSpPr>
              <p:nvPr/>
            </p:nvSpPr>
            <p:spPr bwMode="auto">
              <a:xfrm>
                <a:off x="539" y="308"/>
                <a:ext cx="50" cy="51"/>
              </a:xfrm>
              <a:custGeom>
                <a:avLst/>
                <a:gdLst/>
                <a:ahLst/>
                <a:cxnLst>
                  <a:cxn ang="0">
                    <a:pos x="84" y="16"/>
                  </a:cxn>
                  <a:cxn ang="0">
                    <a:pos x="84" y="16"/>
                  </a:cxn>
                  <a:cxn ang="0">
                    <a:pos x="77" y="9"/>
                  </a:cxn>
                  <a:cxn ang="0">
                    <a:pos x="69" y="5"/>
                  </a:cxn>
                  <a:cxn ang="0">
                    <a:pos x="59" y="1"/>
                  </a:cxn>
                  <a:cxn ang="0">
                    <a:pos x="49" y="0"/>
                  </a:cxn>
                  <a:cxn ang="0">
                    <a:pos x="49" y="0"/>
                  </a:cxn>
                  <a:cxn ang="0">
                    <a:pos x="39" y="1"/>
                  </a:cxn>
                  <a:cxn ang="0">
                    <a:pos x="30" y="5"/>
                  </a:cxn>
                  <a:cxn ang="0">
                    <a:pos x="22" y="9"/>
                  </a:cxn>
                  <a:cxn ang="0">
                    <a:pos x="15" y="16"/>
                  </a:cxn>
                  <a:cxn ang="0">
                    <a:pos x="15" y="16"/>
                  </a:cxn>
                  <a:cxn ang="0">
                    <a:pos x="9" y="24"/>
                  </a:cxn>
                  <a:cxn ang="0">
                    <a:pos x="3" y="32"/>
                  </a:cxn>
                  <a:cxn ang="0">
                    <a:pos x="1" y="41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1" y="61"/>
                  </a:cxn>
                  <a:cxn ang="0">
                    <a:pos x="3" y="71"/>
                  </a:cxn>
                  <a:cxn ang="0">
                    <a:pos x="9" y="78"/>
                  </a:cxn>
                  <a:cxn ang="0">
                    <a:pos x="15" y="86"/>
                  </a:cxn>
                  <a:cxn ang="0">
                    <a:pos x="15" y="86"/>
                  </a:cxn>
                  <a:cxn ang="0">
                    <a:pos x="22" y="93"/>
                  </a:cxn>
                  <a:cxn ang="0">
                    <a:pos x="30" y="98"/>
                  </a:cxn>
                  <a:cxn ang="0">
                    <a:pos x="39" y="100"/>
                  </a:cxn>
                  <a:cxn ang="0">
                    <a:pos x="49" y="101"/>
                  </a:cxn>
                  <a:cxn ang="0">
                    <a:pos x="49" y="101"/>
                  </a:cxn>
                  <a:cxn ang="0">
                    <a:pos x="59" y="100"/>
                  </a:cxn>
                  <a:cxn ang="0">
                    <a:pos x="69" y="98"/>
                  </a:cxn>
                  <a:cxn ang="0">
                    <a:pos x="77" y="93"/>
                  </a:cxn>
                  <a:cxn ang="0">
                    <a:pos x="84" y="86"/>
                  </a:cxn>
                  <a:cxn ang="0">
                    <a:pos x="84" y="86"/>
                  </a:cxn>
                  <a:cxn ang="0">
                    <a:pos x="91" y="78"/>
                  </a:cxn>
                  <a:cxn ang="0">
                    <a:pos x="96" y="71"/>
                  </a:cxn>
                  <a:cxn ang="0">
                    <a:pos x="98" y="61"/>
                  </a:cxn>
                  <a:cxn ang="0">
                    <a:pos x="99" y="49"/>
                  </a:cxn>
                  <a:cxn ang="0">
                    <a:pos x="99" y="49"/>
                  </a:cxn>
                  <a:cxn ang="0">
                    <a:pos x="98" y="41"/>
                  </a:cxn>
                  <a:cxn ang="0">
                    <a:pos x="96" y="32"/>
                  </a:cxn>
                  <a:cxn ang="0">
                    <a:pos x="91" y="24"/>
                  </a:cxn>
                  <a:cxn ang="0">
                    <a:pos x="84" y="16"/>
                  </a:cxn>
                  <a:cxn ang="0">
                    <a:pos x="84" y="16"/>
                  </a:cxn>
                </a:cxnLst>
                <a:rect l="0" t="0" r="r" b="b"/>
                <a:pathLst>
                  <a:path w="99" h="101">
                    <a:moveTo>
                      <a:pt x="84" y="16"/>
                    </a:moveTo>
                    <a:lnTo>
                      <a:pt x="84" y="16"/>
                    </a:lnTo>
                    <a:lnTo>
                      <a:pt x="77" y="9"/>
                    </a:lnTo>
                    <a:lnTo>
                      <a:pt x="69" y="5"/>
                    </a:lnTo>
                    <a:lnTo>
                      <a:pt x="59" y="1"/>
                    </a:lnTo>
                    <a:lnTo>
                      <a:pt x="49" y="0"/>
                    </a:lnTo>
                    <a:lnTo>
                      <a:pt x="39" y="1"/>
                    </a:lnTo>
                    <a:lnTo>
                      <a:pt x="30" y="5"/>
                    </a:lnTo>
                    <a:lnTo>
                      <a:pt x="22" y="9"/>
                    </a:lnTo>
                    <a:lnTo>
                      <a:pt x="15" y="16"/>
                    </a:lnTo>
                    <a:lnTo>
                      <a:pt x="9" y="24"/>
                    </a:lnTo>
                    <a:lnTo>
                      <a:pt x="3" y="32"/>
                    </a:lnTo>
                    <a:lnTo>
                      <a:pt x="1" y="41"/>
                    </a:lnTo>
                    <a:lnTo>
                      <a:pt x="0" y="49"/>
                    </a:lnTo>
                    <a:lnTo>
                      <a:pt x="1" y="61"/>
                    </a:lnTo>
                    <a:lnTo>
                      <a:pt x="3" y="71"/>
                    </a:lnTo>
                    <a:lnTo>
                      <a:pt x="9" y="78"/>
                    </a:lnTo>
                    <a:lnTo>
                      <a:pt x="15" y="86"/>
                    </a:lnTo>
                    <a:lnTo>
                      <a:pt x="22" y="93"/>
                    </a:lnTo>
                    <a:lnTo>
                      <a:pt x="30" y="98"/>
                    </a:lnTo>
                    <a:lnTo>
                      <a:pt x="39" y="100"/>
                    </a:lnTo>
                    <a:lnTo>
                      <a:pt x="49" y="101"/>
                    </a:lnTo>
                    <a:lnTo>
                      <a:pt x="59" y="100"/>
                    </a:lnTo>
                    <a:lnTo>
                      <a:pt x="69" y="98"/>
                    </a:lnTo>
                    <a:lnTo>
                      <a:pt x="77" y="93"/>
                    </a:lnTo>
                    <a:lnTo>
                      <a:pt x="84" y="86"/>
                    </a:lnTo>
                    <a:lnTo>
                      <a:pt x="91" y="78"/>
                    </a:lnTo>
                    <a:lnTo>
                      <a:pt x="96" y="71"/>
                    </a:lnTo>
                    <a:lnTo>
                      <a:pt x="98" y="61"/>
                    </a:lnTo>
                    <a:lnTo>
                      <a:pt x="99" y="49"/>
                    </a:lnTo>
                    <a:lnTo>
                      <a:pt x="98" y="41"/>
                    </a:lnTo>
                    <a:lnTo>
                      <a:pt x="96" y="32"/>
                    </a:lnTo>
                    <a:lnTo>
                      <a:pt x="91" y="24"/>
                    </a:lnTo>
                    <a:lnTo>
                      <a:pt x="84" y="16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303" name="Freeform 209"/>
              <p:cNvSpPr>
                <a:spLocks noChangeArrowheads="1"/>
              </p:cNvSpPr>
              <p:nvPr/>
            </p:nvSpPr>
            <p:spPr bwMode="auto">
              <a:xfrm>
                <a:off x="539" y="386"/>
                <a:ext cx="50" cy="50"/>
              </a:xfrm>
              <a:custGeom>
                <a:avLst/>
                <a:gdLst/>
                <a:ahLst/>
                <a:cxnLst>
                  <a:cxn ang="0">
                    <a:pos x="84" y="15"/>
                  </a:cxn>
                  <a:cxn ang="0">
                    <a:pos x="84" y="15"/>
                  </a:cxn>
                  <a:cxn ang="0">
                    <a:pos x="77" y="8"/>
                  </a:cxn>
                  <a:cxn ang="0">
                    <a:pos x="69" y="4"/>
                  </a:cxn>
                  <a:cxn ang="0">
                    <a:pos x="59" y="1"/>
                  </a:cxn>
                  <a:cxn ang="0">
                    <a:pos x="49" y="0"/>
                  </a:cxn>
                  <a:cxn ang="0">
                    <a:pos x="49" y="0"/>
                  </a:cxn>
                  <a:cxn ang="0">
                    <a:pos x="39" y="1"/>
                  </a:cxn>
                  <a:cxn ang="0">
                    <a:pos x="30" y="4"/>
                  </a:cxn>
                  <a:cxn ang="0">
                    <a:pos x="22" y="8"/>
                  </a:cxn>
                  <a:cxn ang="0">
                    <a:pos x="15" y="15"/>
                  </a:cxn>
                  <a:cxn ang="0">
                    <a:pos x="15" y="15"/>
                  </a:cxn>
                  <a:cxn ang="0">
                    <a:pos x="9" y="22"/>
                  </a:cxn>
                  <a:cxn ang="0">
                    <a:pos x="3" y="31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1" y="60"/>
                  </a:cxn>
                  <a:cxn ang="0">
                    <a:pos x="3" y="69"/>
                  </a:cxn>
                  <a:cxn ang="0">
                    <a:pos x="9" y="78"/>
                  </a:cxn>
                  <a:cxn ang="0">
                    <a:pos x="15" y="85"/>
                  </a:cxn>
                  <a:cxn ang="0">
                    <a:pos x="15" y="85"/>
                  </a:cxn>
                  <a:cxn ang="0">
                    <a:pos x="22" y="92"/>
                  </a:cxn>
                  <a:cxn ang="0">
                    <a:pos x="30" y="96"/>
                  </a:cxn>
                  <a:cxn ang="0">
                    <a:pos x="39" y="99"/>
                  </a:cxn>
                  <a:cxn ang="0">
                    <a:pos x="49" y="100"/>
                  </a:cxn>
                  <a:cxn ang="0">
                    <a:pos x="49" y="100"/>
                  </a:cxn>
                  <a:cxn ang="0">
                    <a:pos x="59" y="99"/>
                  </a:cxn>
                  <a:cxn ang="0">
                    <a:pos x="69" y="96"/>
                  </a:cxn>
                  <a:cxn ang="0">
                    <a:pos x="77" y="92"/>
                  </a:cxn>
                  <a:cxn ang="0">
                    <a:pos x="84" y="85"/>
                  </a:cxn>
                  <a:cxn ang="0">
                    <a:pos x="84" y="85"/>
                  </a:cxn>
                  <a:cxn ang="0">
                    <a:pos x="91" y="78"/>
                  </a:cxn>
                  <a:cxn ang="0">
                    <a:pos x="96" y="69"/>
                  </a:cxn>
                  <a:cxn ang="0">
                    <a:pos x="98" y="60"/>
                  </a:cxn>
                  <a:cxn ang="0">
                    <a:pos x="99" y="49"/>
                  </a:cxn>
                  <a:cxn ang="0">
                    <a:pos x="99" y="49"/>
                  </a:cxn>
                  <a:cxn ang="0">
                    <a:pos x="98" y="40"/>
                  </a:cxn>
                  <a:cxn ang="0">
                    <a:pos x="96" y="31"/>
                  </a:cxn>
                  <a:cxn ang="0">
                    <a:pos x="91" y="22"/>
                  </a:cxn>
                  <a:cxn ang="0">
                    <a:pos x="84" y="15"/>
                  </a:cxn>
                  <a:cxn ang="0">
                    <a:pos x="84" y="15"/>
                  </a:cxn>
                </a:cxnLst>
                <a:rect l="0" t="0" r="r" b="b"/>
                <a:pathLst>
                  <a:path w="99" h="100">
                    <a:moveTo>
                      <a:pt x="84" y="15"/>
                    </a:moveTo>
                    <a:lnTo>
                      <a:pt x="84" y="15"/>
                    </a:lnTo>
                    <a:lnTo>
                      <a:pt x="77" y="8"/>
                    </a:lnTo>
                    <a:lnTo>
                      <a:pt x="69" y="4"/>
                    </a:lnTo>
                    <a:lnTo>
                      <a:pt x="59" y="1"/>
                    </a:lnTo>
                    <a:lnTo>
                      <a:pt x="49" y="0"/>
                    </a:lnTo>
                    <a:lnTo>
                      <a:pt x="39" y="1"/>
                    </a:lnTo>
                    <a:lnTo>
                      <a:pt x="30" y="4"/>
                    </a:lnTo>
                    <a:lnTo>
                      <a:pt x="22" y="8"/>
                    </a:lnTo>
                    <a:lnTo>
                      <a:pt x="15" y="15"/>
                    </a:lnTo>
                    <a:lnTo>
                      <a:pt x="9" y="22"/>
                    </a:lnTo>
                    <a:lnTo>
                      <a:pt x="3" y="31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60"/>
                    </a:lnTo>
                    <a:lnTo>
                      <a:pt x="3" y="69"/>
                    </a:lnTo>
                    <a:lnTo>
                      <a:pt x="9" y="78"/>
                    </a:lnTo>
                    <a:lnTo>
                      <a:pt x="15" y="85"/>
                    </a:lnTo>
                    <a:lnTo>
                      <a:pt x="22" y="92"/>
                    </a:lnTo>
                    <a:lnTo>
                      <a:pt x="30" y="96"/>
                    </a:lnTo>
                    <a:lnTo>
                      <a:pt x="39" y="99"/>
                    </a:lnTo>
                    <a:lnTo>
                      <a:pt x="49" y="100"/>
                    </a:lnTo>
                    <a:lnTo>
                      <a:pt x="59" y="99"/>
                    </a:lnTo>
                    <a:lnTo>
                      <a:pt x="69" y="96"/>
                    </a:lnTo>
                    <a:lnTo>
                      <a:pt x="77" y="92"/>
                    </a:lnTo>
                    <a:lnTo>
                      <a:pt x="84" y="85"/>
                    </a:lnTo>
                    <a:lnTo>
                      <a:pt x="91" y="78"/>
                    </a:lnTo>
                    <a:lnTo>
                      <a:pt x="96" y="69"/>
                    </a:lnTo>
                    <a:lnTo>
                      <a:pt x="98" y="60"/>
                    </a:lnTo>
                    <a:lnTo>
                      <a:pt x="99" y="49"/>
                    </a:lnTo>
                    <a:lnTo>
                      <a:pt x="98" y="40"/>
                    </a:lnTo>
                    <a:lnTo>
                      <a:pt x="96" y="31"/>
                    </a:lnTo>
                    <a:lnTo>
                      <a:pt x="91" y="22"/>
                    </a:lnTo>
                    <a:lnTo>
                      <a:pt x="84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304" name="Freeform 210"/>
              <p:cNvSpPr>
                <a:spLocks noChangeArrowheads="1"/>
              </p:cNvSpPr>
              <p:nvPr/>
            </p:nvSpPr>
            <p:spPr bwMode="auto">
              <a:xfrm>
                <a:off x="616" y="386"/>
                <a:ext cx="50" cy="50"/>
              </a:xfrm>
              <a:custGeom>
                <a:avLst/>
                <a:gdLst/>
                <a:ahLst/>
                <a:cxnLst>
                  <a:cxn ang="0">
                    <a:pos x="85" y="15"/>
                  </a:cxn>
                  <a:cxn ang="0">
                    <a:pos x="85" y="15"/>
                  </a:cxn>
                  <a:cxn ang="0">
                    <a:pos x="78" y="8"/>
                  </a:cxn>
                  <a:cxn ang="0">
                    <a:pos x="70" y="4"/>
                  </a:cxn>
                  <a:cxn ang="0">
                    <a:pos x="60" y="1"/>
                  </a:cxn>
                  <a:cxn ang="0">
                    <a:pos x="50" y="0"/>
                  </a:cxn>
                  <a:cxn ang="0">
                    <a:pos x="50" y="0"/>
                  </a:cxn>
                  <a:cxn ang="0">
                    <a:pos x="40" y="1"/>
                  </a:cxn>
                  <a:cxn ang="0">
                    <a:pos x="31" y="4"/>
                  </a:cxn>
                  <a:cxn ang="0">
                    <a:pos x="23" y="8"/>
                  </a:cxn>
                  <a:cxn ang="0">
                    <a:pos x="16" y="15"/>
                  </a:cxn>
                  <a:cxn ang="0">
                    <a:pos x="16" y="15"/>
                  </a:cxn>
                  <a:cxn ang="0">
                    <a:pos x="10" y="22"/>
                  </a:cxn>
                  <a:cxn ang="0">
                    <a:pos x="4" y="31"/>
                  </a:cxn>
                  <a:cxn ang="0">
                    <a:pos x="2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2" y="60"/>
                  </a:cxn>
                  <a:cxn ang="0">
                    <a:pos x="4" y="69"/>
                  </a:cxn>
                  <a:cxn ang="0">
                    <a:pos x="10" y="78"/>
                  </a:cxn>
                  <a:cxn ang="0">
                    <a:pos x="16" y="85"/>
                  </a:cxn>
                  <a:cxn ang="0">
                    <a:pos x="16" y="85"/>
                  </a:cxn>
                  <a:cxn ang="0">
                    <a:pos x="23" y="92"/>
                  </a:cxn>
                  <a:cxn ang="0">
                    <a:pos x="31" y="96"/>
                  </a:cxn>
                  <a:cxn ang="0">
                    <a:pos x="40" y="99"/>
                  </a:cxn>
                  <a:cxn ang="0">
                    <a:pos x="50" y="100"/>
                  </a:cxn>
                  <a:cxn ang="0">
                    <a:pos x="50" y="100"/>
                  </a:cxn>
                  <a:cxn ang="0">
                    <a:pos x="60" y="99"/>
                  </a:cxn>
                  <a:cxn ang="0">
                    <a:pos x="70" y="96"/>
                  </a:cxn>
                  <a:cxn ang="0">
                    <a:pos x="78" y="92"/>
                  </a:cxn>
                  <a:cxn ang="0">
                    <a:pos x="85" y="85"/>
                  </a:cxn>
                  <a:cxn ang="0">
                    <a:pos x="85" y="85"/>
                  </a:cxn>
                  <a:cxn ang="0">
                    <a:pos x="92" y="78"/>
                  </a:cxn>
                  <a:cxn ang="0">
                    <a:pos x="97" y="69"/>
                  </a:cxn>
                  <a:cxn ang="0">
                    <a:pos x="99" y="60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99" y="40"/>
                  </a:cxn>
                  <a:cxn ang="0">
                    <a:pos x="97" y="31"/>
                  </a:cxn>
                  <a:cxn ang="0">
                    <a:pos x="92" y="22"/>
                  </a:cxn>
                  <a:cxn ang="0">
                    <a:pos x="85" y="15"/>
                  </a:cxn>
                  <a:cxn ang="0">
                    <a:pos x="85" y="15"/>
                  </a:cxn>
                </a:cxnLst>
                <a:rect l="0" t="0" r="r" b="b"/>
                <a:pathLst>
                  <a:path w="100" h="100">
                    <a:moveTo>
                      <a:pt x="85" y="15"/>
                    </a:moveTo>
                    <a:lnTo>
                      <a:pt x="85" y="15"/>
                    </a:lnTo>
                    <a:lnTo>
                      <a:pt x="78" y="8"/>
                    </a:lnTo>
                    <a:lnTo>
                      <a:pt x="70" y="4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1" y="4"/>
                    </a:lnTo>
                    <a:lnTo>
                      <a:pt x="23" y="8"/>
                    </a:lnTo>
                    <a:lnTo>
                      <a:pt x="16" y="15"/>
                    </a:lnTo>
                    <a:lnTo>
                      <a:pt x="10" y="22"/>
                    </a:lnTo>
                    <a:lnTo>
                      <a:pt x="4" y="31"/>
                    </a:lnTo>
                    <a:lnTo>
                      <a:pt x="2" y="40"/>
                    </a:lnTo>
                    <a:lnTo>
                      <a:pt x="0" y="49"/>
                    </a:lnTo>
                    <a:lnTo>
                      <a:pt x="2" y="60"/>
                    </a:lnTo>
                    <a:lnTo>
                      <a:pt x="4" y="69"/>
                    </a:lnTo>
                    <a:lnTo>
                      <a:pt x="10" y="78"/>
                    </a:lnTo>
                    <a:lnTo>
                      <a:pt x="16" y="85"/>
                    </a:lnTo>
                    <a:lnTo>
                      <a:pt x="23" y="92"/>
                    </a:lnTo>
                    <a:lnTo>
                      <a:pt x="31" y="96"/>
                    </a:lnTo>
                    <a:lnTo>
                      <a:pt x="40" y="99"/>
                    </a:lnTo>
                    <a:lnTo>
                      <a:pt x="50" y="100"/>
                    </a:lnTo>
                    <a:lnTo>
                      <a:pt x="60" y="99"/>
                    </a:lnTo>
                    <a:lnTo>
                      <a:pt x="70" y="96"/>
                    </a:lnTo>
                    <a:lnTo>
                      <a:pt x="78" y="92"/>
                    </a:lnTo>
                    <a:lnTo>
                      <a:pt x="85" y="85"/>
                    </a:lnTo>
                    <a:lnTo>
                      <a:pt x="92" y="78"/>
                    </a:lnTo>
                    <a:lnTo>
                      <a:pt x="97" y="69"/>
                    </a:lnTo>
                    <a:lnTo>
                      <a:pt x="99" y="60"/>
                    </a:lnTo>
                    <a:lnTo>
                      <a:pt x="100" y="49"/>
                    </a:lnTo>
                    <a:lnTo>
                      <a:pt x="99" y="40"/>
                    </a:lnTo>
                    <a:lnTo>
                      <a:pt x="97" y="31"/>
                    </a:lnTo>
                    <a:lnTo>
                      <a:pt x="92" y="22"/>
                    </a:lnTo>
                    <a:lnTo>
                      <a:pt x="85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305" name="Freeform 211"/>
              <p:cNvSpPr>
                <a:spLocks noChangeArrowheads="1"/>
              </p:cNvSpPr>
              <p:nvPr/>
            </p:nvSpPr>
            <p:spPr bwMode="auto">
              <a:xfrm>
                <a:off x="462" y="308"/>
                <a:ext cx="50" cy="51"/>
              </a:xfrm>
              <a:custGeom>
                <a:avLst/>
                <a:gdLst/>
                <a:ahLst/>
                <a:cxnLst>
                  <a:cxn ang="0">
                    <a:pos x="84" y="16"/>
                  </a:cxn>
                  <a:cxn ang="0">
                    <a:pos x="84" y="16"/>
                  </a:cxn>
                  <a:cxn ang="0">
                    <a:pos x="77" y="9"/>
                  </a:cxn>
                  <a:cxn ang="0">
                    <a:pos x="69" y="5"/>
                  </a:cxn>
                  <a:cxn ang="0">
                    <a:pos x="59" y="1"/>
                  </a:cxn>
                  <a:cxn ang="0">
                    <a:pos x="49" y="0"/>
                  </a:cxn>
                  <a:cxn ang="0">
                    <a:pos x="49" y="0"/>
                  </a:cxn>
                  <a:cxn ang="0">
                    <a:pos x="40" y="1"/>
                  </a:cxn>
                  <a:cxn ang="0">
                    <a:pos x="30" y="5"/>
                  </a:cxn>
                  <a:cxn ang="0">
                    <a:pos x="22" y="9"/>
                  </a:cxn>
                  <a:cxn ang="0">
                    <a:pos x="15" y="16"/>
                  </a:cxn>
                  <a:cxn ang="0">
                    <a:pos x="15" y="16"/>
                  </a:cxn>
                  <a:cxn ang="0">
                    <a:pos x="8" y="24"/>
                  </a:cxn>
                  <a:cxn ang="0">
                    <a:pos x="3" y="32"/>
                  </a:cxn>
                  <a:cxn ang="0">
                    <a:pos x="1" y="41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1" y="61"/>
                  </a:cxn>
                  <a:cxn ang="0">
                    <a:pos x="3" y="71"/>
                  </a:cxn>
                  <a:cxn ang="0">
                    <a:pos x="8" y="78"/>
                  </a:cxn>
                  <a:cxn ang="0">
                    <a:pos x="15" y="86"/>
                  </a:cxn>
                  <a:cxn ang="0">
                    <a:pos x="15" y="86"/>
                  </a:cxn>
                  <a:cxn ang="0">
                    <a:pos x="22" y="93"/>
                  </a:cxn>
                  <a:cxn ang="0">
                    <a:pos x="30" y="98"/>
                  </a:cxn>
                  <a:cxn ang="0">
                    <a:pos x="40" y="100"/>
                  </a:cxn>
                  <a:cxn ang="0">
                    <a:pos x="49" y="101"/>
                  </a:cxn>
                  <a:cxn ang="0">
                    <a:pos x="49" y="101"/>
                  </a:cxn>
                  <a:cxn ang="0">
                    <a:pos x="59" y="100"/>
                  </a:cxn>
                  <a:cxn ang="0">
                    <a:pos x="69" y="98"/>
                  </a:cxn>
                  <a:cxn ang="0">
                    <a:pos x="77" y="93"/>
                  </a:cxn>
                  <a:cxn ang="0">
                    <a:pos x="84" y="86"/>
                  </a:cxn>
                  <a:cxn ang="0">
                    <a:pos x="84" y="86"/>
                  </a:cxn>
                  <a:cxn ang="0">
                    <a:pos x="91" y="78"/>
                  </a:cxn>
                  <a:cxn ang="0">
                    <a:pos x="96" y="71"/>
                  </a:cxn>
                  <a:cxn ang="0">
                    <a:pos x="98" y="61"/>
                  </a:cxn>
                  <a:cxn ang="0">
                    <a:pos x="99" y="49"/>
                  </a:cxn>
                  <a:cxn ang="0">
                    <a:pos x="99" y="49"/>
                  </a:cxn>
                  <a:cxn ang="0">
                    <a:pos x="98" y="41"/>
                  </a:cxn>
                  <a:cxn ang="0">
                    <a:pos x="96" y="32"/>
                  </a:cxn>
                  <a:cxn ang="0">
                    <a:pos x="91" y="24"/>
                  </a:cxn>
                  <a:cxn ang="0">
                    <a:pos x="84" y="16"/>
                  </a:cxn>
                  <a:cxn ang="0">
                    <a:pos x="84" y="16"/>
                  </a:cxn>
                </a:cxnLst>
                <a:rect l="0" t="0" r="r" b="b"/>
                <a:pathLst>
                  <a:path w="99" h="101">
                    <a:moveTo>
                      <a:pt x="84" y="16"/>
                    </a:moveTo>
                    <a:lnTo>
                      <a:pt x="84" y="16"/>
                    </a:lnTo>
                    <a:lnTo>
                      <a:pt x="77" y="9"/>
                    </a:lnTo>
                    <a:lnTo>
                      <a:pt x="69" y="5"/>
                    </a:lnTo>
                    <a:lnTo>
                      <a:pt x="59" y="1"/>
                    </a:lnTo>
                    <a:lnTo>
                      <a:pt x="49" y="0"/>
                    </a:lnTo>
                    <a:lnTo>
                      <a:pt x="40" y="1"/>
                    </a:lnTo>
                    <a:lnTo>
                      <a:pt x="30" y="5"/>
                    </a:lnTo>
                    <a:lnTo>
                      <a:pt x="22" y="9"/>
                    </a:lnTo>
                    <a:lnTo>
                      <a:pt x="15" y="16"/>
                    </a:lnTo>
                    <a:lnTo>
                      <a:pt x="8" y="24"/>
                    </a:lnTo>
                    <a:lnTo>
                      <a:pt x="3" y="32"/>
                    </a:lnTo>
                    <a:lnTo>
                      <a:pt x="1" y="41"/>
                    </a:lnTo>
                    <a:lnTo>
                      <a:pt x="0" y="49"/>
                    </a:lnTo>
                    <a:lnTo>
                      <a:pt x="1" y="61"/>
                    </a:lnTo>
                    <a:lnTo>
                      <a:pt x="3" y="71"/>
                    </a:lnTo>
                    <a:lnTo>
                      <a:pt x="8" y="78"/>
                    </a:lnTo>
                    <a:lnTo>
                      <a:pt x="15" y="86"/>
                    </a:lnTo>
                    <a:lnTo>
                      <a:pt x="22" y="93"/>
                    </a:lnTo>
                    <a:lnTo>
                      <a:pt x="30" y="98"/>
                    </a:lnTo>
                    <a:lnTo>
                      <a:pt x="40" y="100"/>
                    </a:lnTo>
                    <a:lnTo>
                      <a:pt x="49" y="101"/>
                    </a:lnTo>
                    <a:lnTo>
                      <a:pt x="59" y="100"/>
                    </a:lnTo>
                    <a:lnTo>
                      <a:pt x="69" y="98"/>
                    </a:lnTo>
                    <a:lnTo>
                      <a:pt x="77" y="93"/>
                    </a:lnTo>
                    <a:lnTo>
                      <a:pt x="84" y="86"/>
                    </a:lnTo>
                    <a:lnTo>
                      <a:pt x="91" y="78"/>
                    </a:lnTo>
                    <a:lnTo>
                      <a:pt x="96" y="71"/>
                    </a:lnTo>
                    <a:lnTo>
                      <a:pt x="98" y="61"/>
                    </a:lnTo>
                    <a:lnTo>
                      <a:pt x="99" y="49"/>
                    </a:lnTo>
                    <a:lnTo>
                      <a:pt x="98" y="41"/>
                    </a:lnTo>
                    <a:lnTo>
                      <a:pt x="96" y="32"/>
                    </a:lnTo>
                    <a:lnTo>
                      <a:pt x="91" y="24"/>
                    </a:lnTo>
                    <a:lnTo>
                      <a:pt x="84" y="16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306" name="Freeform 212"/>
              <p:cNvSpPr>
                <a:spLocks noChangeArrowheads="1"/>
              </p:cNvSpPr>
              <p:nvPr/>
            </p:nvSpPr>
            <p:spPr bwMode="auto">
              <a:xfrm>
                <a:off x="0" y="924"/>
                <a:ext cx="50" cy="51"/>
              </a:xfrm>
              <a:custGeom>
                <a:avLst/>
                <a:gdLst/>
                <a:ahLst/>
                <a:cxnLst>
                  <a:cxn ang="0">
                    <a:pos x="84" y="15"/>
                  </a:cxn>
                  <a:cxn ang="0">
                    <a:pos x="84" y="15"/>
                  </a:cxn>
                  <a:cxn ang="0">
                    <a:pos x="77" y="9"/>
                  </a:cxn>
                  <a:cxn ang="0">
                    <a:pos x="69" y="4"/>
                  </a:cxn>
                  <a:cxn ang="0">
                    <a:pos x="60" y="1"/>
                  </a:cxn>
                  <a:cxn ang="0">
                    <a:pos x="49" y="0"/>
                  </a:cxn>
                  <a:cxn ang="0">
                    <a:pos x="49" y="0"/>
                  </a:cxn>
                  <a:cxn ang="0">
                    <a:pos x="40" y="1"/>
                  </a:cxn>
                  <a:cxn ang="0">
                    <a:pos x="31" y="4"/>
                  </a:cxn>
                  <a:cxn ang="0">
                    <a:pos x="22" y="9"/>
                  </a:cxn>
                  <a:cxn ang="0">
                    <a:pos x="15" y="15"/>
                  </a:cxn>
                  <a:cxn ang="0">
                    <a:pos x="15" y="15"/>
                  </a:cxn>
                  <a:cxn ang="0">
                    <a:pos x="9" y="23"/>
                  </a:cxn>
                  <a:cxn ang="0">
                    <a:pos x="4" y="31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1" y="60"/>
                  </a:cxn>
                  <a:cxn ang="0">
                    <a:pos x="4" y="69"/>
                  </a:cxn>
                  <a:cxn ang="0">
                    <a:pos x="9" y="77"/>
                  </a:cxn>
                  <a:cxn ang="0">
                    <a:pos x="15" y="84"/>
                  </a:cxn>
                  <a:cxn ang="0">
                    <a:pos x="15" y="84"/>
                  </a:cxn>
                  <a:cxn ang="0">
                    <a:pos x="22" y="91"/>
                  </a:cxn>
                  <a:cxn ang="0">
                    <a:pos x="31" y="96"/>
                  </a:cxn>
                  <a:cxn ang="0">
                    <a:pos x="40" y="100"/>
                  </a:cxn>
                  <a:cxn ang="0">
                    <a:pos x="49" y="101"/>
                  </a:cxn>
                  <a:cxn ang="0">
                    <a:pos x="49" y="101"/>
                  </a:cxn>
                  <a:cxn ang="0">
                    <a:pos x="60" y="100"/>
                  </a:cxn>
                  <a:cxn ang="0">
                    <a:pos x="69" y="96"/>
                  </a:cxn>
                  <a:cxn ang="0">
                    <a:pos x="77" y="91"/>
                  </a:cxn>
                  <a:cxn ang="0">
                    <a:pos x="84" y="84"/>
                  </a:cxn>
                  <a:cxn ang="0">
                    <a:pos x="84" y="84"/>
                  </a:cxn>
                  <a:cxn ang="0">
                    <a:pos x="91" y="77"/>
                  </a:cxn>
                  <a:cxn ang="0">
                    <a:pos x="96" y="69"/>
                  </a:cxn>
                  <a:cxn ang="0">
                    <a:pos x="98" y="60"/>
                  </a:cxn>
                  <a:cxn ang="0">
                    <a:pos x="99" y="49"/>
                  </a:cxn>
                  <a:cxn ang="0">
                    <a:pos x="99" y="49"/>
                  </a:cxn>
                  <a:cxn ang="0">
                    <a:pos x="98" y="40"/>
                  </a:cxn>
                  <a:cxn ang="0">
                    <a:pos x="96" y="31"/>
                  </a:cxn>
                  <a:cxn ang="0">
                    <a:pos x="91" y="23"/>
                  </a:cxn>
                  <a:cxn ang="0">
                    <a:pos x="84" y="15"/>
                  </a:cxn>
                  <a:cxn ang="0">
                    <a:pos x="84" y="15"/>
                  </a:cxn>
                </a:cxnLst>
                <a:rect l="0" t="0" r="r" b="b"/>
                <a:pathLst>
                  <a:path w="99" h="101">
                    <a:moveTo>
                      <a:pt x="84" y="15"/>
                    </a:moveTo>
                    <a:lnTo>
                      <a:pt x="84" y="15"/>
                    </a:lnTo>
                    <a:lnTo>
                      <a:pt x="77" y="9"/>
                    </a:lnTo>
                    <a:lnTo>
                      <a:pt x="69" y="4"/>
                    </a:lnTo>
                    <a:lnTo>
                      <a:pt x="60" y="1"/>
                    </a:lnTo>
                    <a:lnTo>
                      <a:pt x="49" y="0"/>
                    </a:lnTo>
                    <a:lnTo>
                      <a:pt x="40" y="1"/>
                    </a:lnTo>
                    <a:lnTo>
                      <a:pt x="31" y="4"/>
                    </a:lnTo>
                    <a:lnTo>
                      <a:pt x="22" y="9"/>
                    </a:lnTo>
                    <a:lnTo>
                      <a:pt x="15" y="15"/>
                    </a:lnTo>
                    <a:lnTo>
                      <a:pt x="9" y="23"/>
                    </a:lnTo>
                    <a:lnTo>
                      <a:pt x="4" y="31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60"/>
                    </a:lnTo>
                    <a:lnTo>
                      <a:pt x="4" y="69"/>
                    </a:lnTo>
                    <a:lnTo>
                      <a:pt x="9" y="77"/>
                    </a:lnTo>
                    <a:lnTo>
                      <a:pt x="15" y="84"/>
                    </a:lnTo>
                    <a:lnTo>
                      <a:pt x="22" y="91"/>
                    </a:lnTo>
                    <a:lnTo>
                      <a:pt x="31" y="96"/>
                    </a:lnTo>
                    <a:lnTo>
                      <a:pt x="40" y="100"/>
                    </a:lnTo>
                    <a:lnTo>
                      <a:pt x="49" y="101"/>
                    </a:lnTo>
                    <a:lnTo>
                      <a:pt x="60" y="100"/>
                    </a:lnTo>
                    <a:lnTo>
                      <a:pt x="69" y="96"/>
                    </a:lnTo>
                    <a:lnTo>
                      <a:pt x="77" y="91"/>
                    </a:lnTo>
                    <a:lnTo>
                      <a:pt x="84" y="84"/>
                    </a:lnTo>
                    <a:lnTo>
                      <a:pt x="91" y="77"/>
                    </a:lnTo>
                    <a:lnTo>
                      <a:pt x="96" y="69"/>
                    </a:lnTo>
                    <a:lnTo>
                      <a:pt x="98" y="60"/>
                    </a:lnTo>
                    <a:lnTo>
                      <a:pt x="99" y="49"/>
                    </a:lnTo>
                    <a:lnTo>
                      <a:pt x="98" y="40"/>
                    </a:lnTo>
                    <a:lnTo>
                      <a:pt x="96" y="31"/>
                    </a:lnTo>
                    <a:lnTo>
                      <a:pt x="91" y="23"/>
                    </a:lnTo>
                    <a:lnTo>
                      <a:pt x="84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307" name="Freeform 213"/>
              <p:cNvSpPr>
                <a:spLocks noChangeArrowheads="1"/>
              </p:cNvSpPr>
              <p:nvPr/>
            </p:nvSpPr>
            <p:spPr bwMode="auto">
              <a:xfrm>
                <a:off x="154" y="924"/>
                <a:ext cx="50" cy="51"/>
              </a:xfrm>
              <a:custGeom>
                <a:avLst/>
                <a:gdLst/>
                <a:ahLst/>
                <a:cxnLst>
                  <a:cxn ang="0">
                    <a:pos x="84" y="15"/>
                  </a:cxn>
                  <a:cxn ang="0">
                    <a:pos x="84" y="15"/>
                  </a:cxn>
                  <a:cxn ang="0">
                    <a:pos x="77" y="9"/>
                  </a:cxn>
                  <a:cxn ang="0">
                    <a:pos x="69" y="4"/>
                  </a:cxn>
                  <a:cxn ang="0">
                    <a:pos x="59" y="1"/>
                  </a:cxn>
                  <a:cxn ang="0">
                    <a:pos x="49" y="0"/>
                  </a:cxn>
                  <a:cxn ang="0">
                    <a:pos x="49" y="0"/>
                  </a:cxn>
                  <a:cxn ang="0">
                    <a:pos x="39" y="1"/>
                  </a:cxn>
                  <a:cxn ang="0">
                    <a:pos x="31" y="4"/>
                  </a:cxn>
                  <a:cxn ang="0">
                    <a:pos x="23" y="9"/>
                  </a:cxn>
                  <a:cxn ang="0">
                    <a:pos x="15" y="15"/>
                  </a:cxn>
                  <a:cxn ang="0">
                    <a:pos x="15" y="15"/>
                  </a:cxn>
                  <a:cxn ang="0">
                    <a:pos x="9" y="23"/>
                  </a:cxn>
                  <a:cxn ang="0">
                    <a:pos x="4" y="31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1" y="60"/>
                  </a:cxn>
                  <a:cxn ang="0">
                    <a:pos x="4" y="69"/>
                  </a:cxn>
                  <a:cxn ang="0">
                    <a:pos x="9" y="77"/>
                  </a:cxn>
                  <a:cxn ang="0">
                    <a:pos x="15" y="84"/>
                  </a:cxn>
                  <a:cxn ang="0">
                    <a:pos x="15" y="84"/>
                  </a:cxn>
                  <a:cxn ang="0">
                    <a:pos x="23" y="91"/>
                  </a:cxn>
                  <a:cxn ang="0">
                    <a:pos x="31" y="96"/>
                  </a:cxn>
                  <a:cxn ang="0">
                    <a:pos x="39" y="100"/>
                  </a:cxn>
                  <a:cxn ang="0">
                    <a:pos x="49" y="101"/>
                  </a:cxn>
                  <a:cxn ang="0">
                    <a:pos x="49" y="101"/>
                  </a:cxn>
                  <a:cxn ang="0">
                    <a:pos x="59" y="100"/>
                  </a:cxn>
                  <a:cxn ang="0">
                    <a:pos x="69" y="96"/>
                  </a:cxn>
                  <a:cxn ang="0">
                    <a:pos x="77" y="91"/>
                  </a:cxn>
                  <a:cxn ang="0">
                    <a:pos x="84" y="84"/>
                  </a:cxn>
                  <a:cxn ang="0">
                    <a:pos x="84" y="84"/>
                  </a:cxn>
                  <a:cxn ang="0">
                    <a:pos x="91" y="77"/>
                  </a:cxn>
                  <a:cxn ang="0">
                    <a:pos x="96" y="69"/>
                  </a:cxn>
                  <a:cxn ang="0">
                    <a:pos x="99" y="60"/>
                  </a:cxn>
                  <a:cxn ang="0">
                    <a:pos x="99" y="49"/>
                  </a:cxn>
                  <a:cxn ang="0">
                    <a:pos x="99" y="49"/>
                  </a:cxn>
                  <a:cxn ang="0">
                    <a:pos x="99" y="40"/>
                  </a:cxn>
                  <a:cxn ang="0">
                    <a:pos x="96" y="31"/>
                  </a:cxn>
                  <a:cxn ang="0">
                    <a:pos x="91" y="23"/>
                  </a:cxn>
                  <a:cxn ang="0">
                    <a:pos x="84" y="15"/>
                  </a:cxn>
                  <a:cxn ang="0">
                    <a:pos x="84" y="15"/>
                  </a:cxn>
                </a:cxnLst>
                <a:rect l="0" t="0" r="r" b="b"/>
                <a:pathLst>
                  <a:path w="99" h="101">
                    <a:moveTo>
                      <a:pt x="84" y="15"/>
                    </a:moveTo>
                    <a:lnTo>
                      <a:pt x="84" y="15"/>
                    </a:lnTo>
                    <a:lnTo>
                      <a:pt x="77" y="9"/>
                    </a:lnTo>
                    <a:lnTo>
                      <a:pt x="69" y="4"/>
                    </a:lnTo>
                    <a:lnTo>
                      <a:pt x="59" y="1"/>
                    </a:lnTo>
                    <a:lnTo>
                      <a:pt x="49" y="0"/>
                    </a:lnTo>
                    <a:lnTo>
                      <a:pt x="39" y="1"/>
                    </a:lnTo>
                    <a:lnTo>
                      <a:pt x="31" y="4"/>
                    </a:lnTo>
                    <a:lnTo>
                      <a:pt x="23" y="9"/>
                    </a:lnTo>
                    <a:lnTo>
                      <a:pt x="15" y="15"/>
                    </a:lnTo>
                    <a:lnTo>
                      <a:pt x="9" y="23"/>
                    </a:lnTo>
                    <a:lnTo>
                      <a:pt x="4" y="31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60"/>
                    </a:lnTo>
                    <a:lnTo>
                      <a:pt x="4" y="69"/>
                    </a:lnTo>
                    <a:lnTo>
                      <a:pt x="9" y="77"/>
                    </a:lnTo>
                    <a:lnTo>
                      <a:pt x="15" y="84"/>
                    </a:lnTo>
                    <a:lnTo>
                      <a:pt x="23" y="91"/>
                    </a:lnTo>
                    <a:lnTo>
                      <a:pt x="31" y="96"/>
                    </a:lnTo>
                    <a:lnTo>
                      <a:pt x="39" y="100"/>
                    </a:lnTo>
                    <a:lnTo>
                      <a:pt x="49" y="101"/>
                    </a:lnTo>
                    <a:lnTo>
                      <a:pt x="59" y="100"/>
                    </a:lnTo>
                    <a:lnTo>
                      <a:pt x="69" y="96"/>
                    </a:lnTo>
                    <a:lnTo>
                      <a:pt x="77" y="91"/>
                    </a:lnTo>
                    <a:lnTo>
                      <a:pt x="84" y="84"/>
                    </a:lnTo>
                    <a:lnTo>
                      <a:pt x="91" y="77"/>
                    </a:lnTo>
                    <a:lnTo>
                      <a:pt x="96" y="69"/>
                    </a:lnTo>
                    <a:lnTo>
                      <a:pt x="99" y="60"/>
                    </a:lnTo>
                    <a:lnTo>
                      <a:pt x="99" y="49"/>
                    </a:lnTo>
                    <a:lnTo>
                      <a:pt x="99" y="40"/>
                    </a:lnTo>
                    <a:lnTo>
                      <a:pt x="96" y="31"/>
                    </a:lnTo>
                    <a:lnTo>
                      <a:pt x="91" y="23"/>
                    </a:lnTo>
                    <a:lnTo>
                      <a:pt x="84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308" name="Freeform 214"/>
              <p:cNvSpPr>
                <a:spLocks noChangeArrowheads="1"/>
              </p:cNvSpPr>
              <p:nvPr/>
            </p:nvSpPr>
            <p:spPr bwMode="auto">
              <a:xfrm>
                <a:off x="77" y="693"/>
                <a:ext cx="50" cy="50"/>
              </a:xfrm>
              <a:custGeom>
                <a:avLst/>
                <a:gdLst/>
                <a:ahLst/>
                <a:cxnLst>
                  <a:cxn ang="0">
                    <a:pos x="84" y="15"/>
                  </a:cxn>
                  <a:cxn ang="0">
                    <a:pos x="84" y="15"/>
                  </a:cxn>
                  <a:cxn ang="0">
                    <a:pos x="77" y="9"/>
                  </a:cxn>
                  <a:cxn ang="0">
                    <a:pos x="69" y="5"/>
                  </a:cxn>
                  <a:cxn ang="0">
                    <a:pos x="59" y="1"/>
                  </a:cxn>
                  <a:cxn ang="0">
                    <a:pos x="49" y="0"/>
                  </a:cxn>
                  <a:cxn ang="0">
                    <a:pos x="49" y="0"/>
                  </a:cxn>
                  <a:cxn ang="0">
                    <a:pos x="40" y="1"/>
                  </a:cxn>
                  <a:cxn ang="0">
                    <a:pos x="31" y="5"/>
                  </a:cxn>
                  <a:cxn ang="0">
                    <a:pos x="23" y="9"/>
                  </a:cxn>
                  <a:cxn ang="0">
                    <a:pos x="15" y="15"/>
                  </a:cxn>
                  <a:cxn ang="0">
                    <a:pos x="15" y="15"/>
                  </a:cxn>
                  <a:cxn ang="0">
                    <a:pos x="9" y="23"/>
                  </a:cxn>
                  <a:cxn ang="0">
                    <a:pos x="4" y="32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1" y="60"/>
                  </a:cxn>
                  <a:cxn ang="0">
                    <a:pos x="4" y="69"/>
                  </a:cxn>
                  <a:cxn ang="0">
                    <a:pos x="9" y="77"/>
                  </a:cxn>
                  <a:cxn ang="0">
                    <a:pos x="15" y="85"/>
                  </a:cxn>
                  <a:cxn ang="0">
                    <a:pos x="15" y="85"/>
                  </a:cxn>
                  <a:cxn ang="0">
                    <a:pos x="23" y="92"/>
                  </a:cxn>
                  <a:cxn ang="0">
                    <a:pos x="31" y="96"/>
                  </a:cxn>
                  <a:cxn ang="0">
                    <a:pos x="40" y="99"/>
                  </a:cxn>
                  <a:cxn ang="0">
                    <a:pos x="49" y="100"/>
                  </a:cxn>
                  <a:cxn ang="0">
                    <a:pos x="49" y="100"/>
                  </a:cxn>
                  <a:cxn ang="0">
                    <a:pos x="59" y="99"/>
                  </a:cxn>
                  <a:cxn ang="0">
                    <a:pos x="69" y="96"/>
                  </a:cxn>
                  <a:cxn ang="0">
                    <a:pos x="77" y="92"/>
                  </a:cxn>
                  <a:cxn ang="0">
                    <a:pos x="84" y="85"/>
                  </a:cxn>
                  <a:cxn ang="0">
                    <a:pos x="84" y="85"/>
                  </a:cxn>
                  <a:cxn ang="0">
                    <a:pos x="91" y="77"/>
                  </a:cxn>
                  <a:cxn ang="0">
                    <a:pos x="96" y="69"/>
                  </a:cxn>
                  <a:cxn ang="0">
                    <a:pos x="99" y="60"/>
                  </a:cxn>
                  <a:cxn ang="0">
                    <a:pos x="99" y="49"/>
                  </a:cxn>
                  <a:cxn ang="0">
                    <a:pos x="99" y="49"/>
                  </a:cxn>
                  <a:cxn ang="0">
                    <a:pos x="99" y="40"/>
                  </a:cxn>
                  <a:cxn ang="0">
                    <a:pos x="96" y="32"/>
                  </a:cxn>
                  <a:cxn ang="0">
                    <a:pos x="91" y="23"/>
                  </a:cxn>
                  <a:cxn ang="0">
                    <a:pos x="84" y="15"/>
                  </a:cxn>
                  <a:cxn ang="0">
                    <a:pos x="84" y="15"/>
                  </a:cxn>
                </a:cxnLst>
                <a:rect l="0" t="0" r="r" b="b"/>
                <a:pathLst>
                  <a:path w="99" h="100">
                    <a:moveTo>
                      <a:pt x="84" y="15"/>
                    </a:moveTo>
                    <a:lnTo>
                      <a:pt x="84" y="15"/>
                    </a:lnTo>
                    <a:lnTo>
                      <a:pt x="77" y="9"/>
                    </a:lnTo>
                    <a:lnTo>
                      <a:pt x="69" y="5"/>
                    </a:lnTo>
                    <a:lnTo>
                      <a:pt x="59" y="1"/>
                    </a:lnTo>
                    <a:lnTo>
                      <a:pt x="49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3" y="9"/>
                    </a:lnTo>
                    <a:lnTo>
                      <a:pt x="15" y="15"/>
                    </a:lnTo>
                    <a:lnTo>
                      <a:pt x="9" y="23"/>
                    </a:lnTo>
                    <a:lnTo>
                      <a:pt x="4" y="32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60"/>
                    </a:lnTo>
                    <a:lnTo>
                      <a:pt x="4" y="69"/>
                    </a:lnTo>
                    <a:lnTo>
                      <a:pt x="9" y="77"/>
                    </a:lnTo>
                    <a:lnTo>
                      <a:pt x="15" y="85"/>
                    </a:lnTo>
                    <a:lnTo>
                      <a:pt x="23" y="92"/>
                    </a:lnTo>
                    <a:lnTo>
                      <a:pt x="31" y="96"/>
                    </a:lnTo>
                    <a:lnTo>
                      <a:pt x="40" y="99"/>
                    </a:lnTo>
                    <a:lnTo>
                      <a:pt x="49" y="100"/>
                    </a:lnTo>
                    <a:lnTo>
                      <a:pt x="59" y="99"/>
                    </a:lnTo>
                    <a:lnTo>
                      <a:pt x="69" y="96"/>
                    </a:lnTo>
                    <a:lnTo>
                      <a:pt x="77" y="92"/>
                    </a:lnTo>
                    <a:lnTo>
                      <a:pt x="84" y="85"/>
                    </a:lnTo>
                    <a:lnTo>
                      <a:pt x="91" y="77"/>
                    </a:lnTo>
                    <a:lnTo>
                      <a:pt x="96" y="69"/>
                    </a:lnTo>
                    <a:lnTo>
                      <a:pt x="99" y="60"/>
                    </a:lnTo>
                    <a:lnTo>
                      <a:pt x="99" y="49"/>
                    </a:lnTo>
                    <a:lnTo>
                      <a:pt x="99" y="40"/>
                    </a:lnTo>
                    <a:lnTo>
                      <a:pt x="96" y="32"/>
                    </a:lnTo>
                    <a:lnTo>
                      <a:pt x="91" y="23"/>
                    </a:lnTo>
                    <a:lnTo>
                      <a:pt x="84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309" name="Freeform 215"/>
              <p:cNvSpPr>
                <a:spLocks noChangeArrowheads="1"/>
              </p:cNvSpPr>
              <p:nvPr/>
            </p:nvSpPr>
            <p:spPr bwMode="auto">
              <a:xfrm>
                <a:off x="616" y="924"/>
                <a:ext cx="50" cy="51"/>
              </a:xfrm>
              <a:custGeom>
                <a:avLst/>
                <a:gdLst/>
                <a:ahLst/>
                <a:cxnLst>
                  <a:cxn ang="0">
                    <a:pos x="85" y="15"/>
                  </a:cxn>
                  <a:cxn ang="0">
                    <a:pos x="85" y="15"/>
                  </a:cxn>
                  <a:cxn ang="0">
                    <a:pos x="78" y="9"/>
                  </a:cxn>
                  <a:cxn ang="0">
                    <a:pos x="70" y="4"/>
                  </a:cxn>
                  <a:cxn ang="0">
                    <a:pos x="60" y="1"/>
                  </a:cxn>
                  <a:cxn ang="0">
                    <a:pos x="50" y="0"/>
                  </a:cxn>
                  <a:cxn ang="0">
                    <a:pos x="50" y="0"/>
                  </a:cxn>
                  <a:cxn ang="0">
                    <a:pos x="40" y="1"/>
                  </a:cxn>
                  <a:cxn ang="0">
                    <a:pos x="31" y="4"/>
                  </a:cxn>
                  <a:cxn ang="0">
                    <a:pos x="23" y="9"/>
                  </a:cxn>
                  <a:cxn ang="0">
                    <a:pos x="16" y="15"/>
                  </a:cxn>
                  <a:cxn ang="0">
                    <a:pos x="16" y="15"/>
                  </a:cxn>
                  <a:cxn ang="0">
                    <a:pos x="10" y="23"/>
                  </a:cxn>
                  <a:cxn ang="0">
                    <a:pos x="4" y="31"/>
                  </a:cxn>
                  <a:cxn ang="0">
                    <a:pos x="2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2" y="60"/>
                  </a:cxn>
                  <a:cxn ang="0">
                    <a:pos x="4" y="69"/>
                  </a:cxn>
                  <a:cxn ang="0">
                    <a:pos x="10" y="77"/>
                  </a:cxn>
                  <a:cxn ang="0">
                    <a:pos x="16" y="84"/>
                  </a:cxn>
                  <a:cxn ang="0">
                    <a:pos x="16" y="84"/>
                  </a:cxn>
                  <a:cxn ang="0">
                    <a:pos x="23" y="91"/>
                  </a:cxn>
                  <a:cxn ang="0">
                    <a:pos x="31" y="96"/>
                  </a:cxn>
                  <a:cxn ang="0">
                    <a:pos x="40" y="100"/>
                  </a:cxn>
                  <a:cxn ang="0">
                    <a:pos x="50" y="101"/>
                  </a:cxn>
                  <a:cxn ang="0">
                    <a:pos x="50" y="101"/>
                  </a:cxn>
                  <a:cxn ang="0">
                    <a:pos x="60" y="100"/>
                  </a:cxn>
                  <a:cxn ang="0">
                    <a:pos x="70" y="96"/>
                  </a:cxn>
                  <a:cxn ang="0">
                    <a:pos x="78" y="91"/>
                  </a:cxn>
                  <a:cxn ang="0">
                    <a:pos x="85" y="84"/>
                  </a:cxn>
                  <a:cxn ang="0">
                    <a:pos x="85" y="84"/>
                  </a:cxn>
                  <a:cxn ang="0">
                    <a:pos x="92" y="77"/>
                  </a:cxn>
                  <a:cxn ang="0">
                    <a:pos x="97" y="69"/>
                  </a:cxn>
                  <a:cxn ang="0">
                    <a:pos x="99" y="60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99" y="40"/>
                  </a:cxn>
                  <a:cxn ang="0">
                    <a:pos x="97" y="31"/>
                  </a:cxn>
                  <a:cxn ang="0">
                    <a:pos x="92" y="23"/>
                  </a:cxn>
                  <a:cxn ang="0">
                    <a:pos x="85" y="15"/>
                  </a:cxn>
                  <a:cxn ang="0">
                    <a:pos x="85" y="15"/>
                  </a:cxn>
                </a:cxnLst>
                <a:rect l="0" t="0" r="r" b="b"/>
                <a:pathLst>
                  <a:path w="100" h="101">
                    <a:moveTo>
                      <a:pt x="85" y="15"/>
                    </a:moveTo>
                    <a:lnTo>
                      <a:pt x="85" y="15"/>
                    </a:lnTo>
                    <a:lnTo>
                      <a:pt x="78" y="9"/>
                    </a:lnTo>
                    <a:lnTo>
                      <a:pt x="70" y="4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1" y="4"/>
                    </a:lnTo>
                    <a:lnTo>
                      <a:pt x="23" y="9"/>
                    </a:lnTo>
                    <a:lnTo>
                      <a:pt x="16" y="15"/>
                    </a:lnTo>
                    <a:lnTo>
                      <a:pt x="10" y="23"/>
                    </a:lnTo>
                    <a:lnTo>
                      <a:pt x="4" y="31"/>
                    </a:lnTo>
                    <a:lnTo>
                      <a:pt x="2" y="40"/>
                    </a:lnTo>
                    <a:lnTo>
                      <a:pt x="0" y="49"/>
                    </a:lnTo>
                    <a:lnTo>
                      <a:pt x="2" y="60"/>
                    </a:lnTo>
                    <a:lnTo>
                      <a:pt x="4" y="69"/>
                    </a:lnTo>
                    <a:lnTo>
                      <a:pt x="10" y="77"/>
                    </a:lnTo>
                    <a:lnTo>
                      <a:pt x="16" y="84"/>
                    </a:lnTo>
                    <a:lnTo>
                      <a:pt x="23" y="91"/>
                    </a:lnTo>
                    <a:lnTo>
                      <a:pt x="31" y="96"/>
                    </a:lnTo>
                    <a:lnTo>
                      <a:pt x="40" y="100"/>
                    </a:lnTo>
                    <a:lnTo>
                      <a:pt x="50" y="101"/>
                    </a:lnTo>
                    <a:lnTo>
                      <a:pt x="60" y="100"/>
                    </a:lnTo>
                    <a:lnTo>
                      <a:pt x="70" y="96"/>
                    </a:lnTo>
                    <a:lnTo>
                      <a:pt x="78" y="91"/>
                    </a:lnTo>
                    <a:lnTo>
                      <a:pt x="85" y="84"/>
                    </a:lnTo>
                    <a:lnTo>
                      <a:pt x="92" y="77"/>
                    </a:lnTo>
                    <a:lnTo>
                      <a:pt x="97" y="69"/>
                    </a:lnTo>
                    <a:lnTo>
                      <a:pt x="99" y="60"/>
                    </a:lnTo>
                    <a:lnTo>
                      <a:pt x="100" y="49"/>
                    </a:lnTo>
                    <a:lnTo>
                      <a:pt x="99" y="40"/>
                    </a:lnTo>
                    <a:lnTo>
                      <a:pt x="97" y="31"/>
                    </a:lnTo>
                    <a:lnTo>
                      <a:pt x="92" y="23"/>
                    </a:lnTo>
                    <a:lnTo>
                      <a:pt x="85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310" name="Freeform 216"/>
              <p:cNvSpPr>
                <a:spLocks noChangeArrowheads="1"/>
              </p:cNvSpPr>
              <p:nvPr/>
            </p:nvSpPr>
            <p:spPr bwMode="auto">
              <a:xfrm>
                <a:off x="847" y="847"/>
                <a:ext cx="50" cy="50"/>
              </a:xfrm>
              <a:custGeom>
                <a:avLst/>
                <a:gdLst/>
                <a:ahLst/>
                <a:cxnLst>
                  <a:cxn ang="0">
                    <a:pos x="85" y="15"/>
                  </a:cxn>
                  <a:cxn ang="0">
                    <a:pos x="85" y="15"/>
                  </a:cxn>
                  <a:cxn ang="0">
                    <a:pos x="78" y="9"/>
                  </a:cxn>
                  <a:cxn ang="0">
                    <a:pos x="70" y="5"/>
                  </a:cxn>
                  <a:cxn ang="0">
                    <a:pos x="60" y="1"/>
                  </a:cxn>
                  <a:cxn ang="0">
                    <a:pos x="50" y="0"/>
                  </a:cxn>
                  <a:cxn ang="0">
                    <a:pos x="50" y="0"/>
                  </a:cxn>
                  <a:cxn ang="0">
                    <a:pos x="40" y="1"/>
                  </a:cxn>
                  <a:cxn ang="0">
                    <a:pos x="32" y="5"/>
                  </a:cxn>
                  <a:cxn ang="0">
                    <a:pos x="24" y="9"/>
                  </a:cxn>
                  <a:cxn ang="0">
                    <a:pos x="16" y="15"/>
                  </a:cxn>
                  <a:cxn ang="0">
                    <a:pos x="16" y="15"/>
                  </a:cxn>
                  <a:cxn ang="0">
                    <a:pos x="10" y="23"/>
                  </a:cxn>
                  <a:cxn ang="0">
                    <a:pos x="5" y="32"/>
                  </a:cxn>
                  <a:cxn ang="0">
                    <a:pos x="2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2" y="60"/>
                  </a:cxn>
                  <a:cxn ang="0">
                    <a:pos x="5" y="69"/>
                  </a:cxn>
                  <a:cxn ang="0">
                    <a:pos x="10" y="77"/>
                  </a:cxn>
                  <a:cxn ang="0">
                    <a:pos x="16" y="84"/>
                  </a:cxn>
                  <a:cxn ang="0">
                    <a:pos x="16" y="84"/>
                  </a:cxn>
                  <a:cxn ang="0">
                    <a:pos x="24" y="91"/>
                  </a:cxn>
                  <a:cxn ang="0">
                    <a:pos x="32" y="96"/>
                  </a:cxn>
                  <a:cxn ang="0">
                    <a:pos x="40" y="100"/>
                  </a:cxn>
                  <a:cxn ang="0">
                    <a:pos x="50" y="100"/>
                  </a:cxn>
                  <a:cxn ang="0">
                    <a:pos x="50" y="100"/>
                  </a:cxn>
                  <a:cxn ang="0">
                    <a:pos x="60" y="100"/>
                  </a:cxn>
                  <a:cxn ang="0">
                    <a:pos x="70" y="96"/>
                  </a:cxn>
                  <a:cxn ang="0">
                    <a:pos x="78" y="91"/>
                  </a:cxn>
                  <a:cxn ang="0">
                    <a:pos x="85" y="84"/>
                  </a:cxn>
                  <a:cxn ang="0">
                    <a:pos x="85" y="84"/>
                  </a:cxn>
                  <a:cxn ang="0">
                    <a:pos x="92" y="77"/>
                  </a:cxn>
                  <a:cxn ang="0">
                    <a:pos x="97" y="69"/>
                  </a:cxn>
                  <a:cxn ang="0">
                    <a:pos x="100" y="60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100" y="40"/>
                  </a:cxn>
                  <a:cxn ang="0">
                    <a:pos x="97" y="32"/>
                  </a:cxn>
                  <a:cxn ang="0">
                    <a:pos x="92" y="23"/>
                  </a:cxn>
                  <a:cxn ang="0">
                    <a:pos x="85" y="15"/>
                  </a:cxn>
                  <a:cxn ang="0">
                    <a:pos x="85" y="15"/>
                  </a:cxn>
                </a:cxnLst>
                <a:rect l="0" t="0" r="r" b="b"/>
                <a:pathLst>
                  <a:path w="100" h="100">
                    <a:moveTo>
                      <a:pt x="85" y="15"/>
                    </a:moveTo>
                    <a:lnTo>
                      <a:pt x="85" y="15"/>
                    </a:lnTo>
                    <a:lnTo>
                      <a:pt x="78" y="9"/>
                    </a:lnTo>
                    <a:lnTo>
                      <a:pt x="70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2" y="5"/>
                    </a:lnTo>
                    <a:lnTo>
                      <a:pt x="24" y="9"/>
                    </a:lnTo>
                    <a:lnTo>
                      <a:pt x="16" y="15"/>
                    </a:lnTo>
                    <a:lnTo>
                      <a:pt x="10" y="23"/>
                    </a:lnTo>
                    <a:lnTo>
                      <a:pt x="5" y="32"/>
                    </a:lnTo>
                    <a:lnTo>
                      <a:pt x="2" y="40"/>
                    </a:lnTo>
                    <a:lnTo>
                      <a:pt x="0" y="49"/>
                    </a:lnTo>
                    <a:lnTo>
                      <a:pt x="2" y="60"/>
                    </a:lnTo>
                    <a:lnTo>
                      <a:pt x="5" y="69"/>
                    </a:lnTo>
                    <a:lnTo>
                      <a:pt x="10" y="77"/>
                    </a:lnTo>
                    <a:lnTo>
                      <a:pt x="16" y="84"/>
                    </a:lnTo>
                    <a:lnTo>
                      <a:pt x="24" y="91"/>
                    </a:lnTo>
                    <a:lnTo>
                      <a:pt x="32" y="96"/>
                    </a:lnTo>
                    <a:lnTo>
                      <a:pt x="40" y="100"/>
                    </a:lnTo>
                    <a:lnTo>
                      <a:pt x="50" y="100"/>
                    </a:lnTo>
                    <a:lnTo>
                      <a:pt x="60" y="100"/>
                    </a:lnTo>
                    <a:lnTo>
                      <a:pt x="70" y="96"/>
                    </a:lnTo>
                    <a:lnTo>
                      <a:pt x="78" y="91"/>
                    </a:lnTo>
                    <a:lnTo>
                      <a:pt x="85" y="84"/>
                    </a:lnTo>
                    <a:lnTo>
                      <a:pt x="92" y="77"/>
                    </a:lnTo>
                    <a:lnTo>
                      <a:pt x="97" y="69"/>
                    </a:lnTo>
                    <a:lnTo>
                      <a:pt x="100" y="60"/>
                    </a:lnTo>
                    <a:lnTo>
                      <a:pt x="100" y="49"/>
                    </a:lnTo>
                    <a:lnTo>
                      <a:pt x="100" y="40"/>
                    </a:lnTo>
                    <a:lnTo>
                      <a:pt x="97" y="32"/>
                    </a:lnTo>
                    <a:lnTo>
                      <a:pt x="92" y="23"/>
                    </a:lnTo>
                    <a:lnTo>
                      <a:pt x="85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311" name="Freeform 217"/>
              <p:cNvSpPr>
                <a:spLocks noChangeArrowheads="1"/>
              </p:cNvSpPr>
              <p:nvPr/>
            </p:nvSpPr>
            <p:spPr bwMode="auto">
              <a:xfrm>
                <a:off x="462" y="154"/>
                <a:ext cx="50" cy="50"/>
              </a:xfrm>
              <a:custGeom>
                <a:avLst/>
                <a:gdLst/>
                <a:ahLst/>
                <a:cxnLst>
                  <a:cxn ang="0">
                    <a:pos x="84" y="15"/>
                  </a:cxn>
                  <a:cxn ang="0">
                    <a:pos x="84" y="15"/>
                  </a:cxn>
                  <a:cxn ang="0">
                    <a:pos x="77" y="10"/>
                  </a:cxn>
                  <a:cxn ang="0">
                    <a:pos x="69" y="5"/>
                  </a:cxn>
                  <a:cxn ang="0">
                    <a:pos x="59" y="1"/>
                  </a:cxn>
                  <a:cxn ang="0">
                    <a:pos x="49" y="0"/>
                  </a:cxn>
                  <a:cxn ang="0">
                    <a:pos x="49" y="0"/>
                  </a:cxn>
                  <a:cxn ang="0">
                    <a:pos x="40" y="1"/>
                  </a:cxn>
                  <a:cxn ang="0">
                    <a:pos x="30" y="5"/>
                  </a:cxn>
                  <a:cxn ang="0">
                    <a:pos x="22" y="10"/>
                  </a:cxn>
                  <a:cxn ang="0">
                    <a:pos x="15" y="15"/>
                  </a:cxn>
                  <a:cxn ang="0">
                    <a:pos x="15" y="15"/>
                  </a:cxn>
                  <a:cxn ang="0">
                    <a:pos x="8" y="24"/>
                  </a:cxn>
                  <a:cxn ang="0">
                    <a:pos x="3" y="32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1" y="60"/>
                  </a:cxn>
                  <a:cxn ang="0">
                    <a:pos x="3" y="69"/>
                  </a:cxn>
                  <a:cxn ang="0">
                    <a:pos x="8" y="78"/>
                  </a:cxn>
                  <a:cxn ang="0">
                    <a:pos x="15" y="85"/>
                  </a:cxn>
                  <a:cxn ang="0">
                    <a:pos x="15" y="85"/>
                  </a:cxn>
                  <a:cxn ang="0">
                    <a:pos x="22" y="92"/>
                  </a:cxn>
                  <a:cxn ang="0">
                    <a:pos x="30" y="96"/>
                  </a:cxn>
                  <a:cxn ang="0">
                    <a:pos x="40" y="100"/>
                  </a:cxn>
                  <a:cxn ang="0">
                    <a:pos x="49" y="100"/>
                  </a:cxn>
                  <a:cxn ang="0">
                    <a:pos x="49" y="100"/>
                  </a:cxn>
                  <a:cxn ang="0">
                    <a:pos x="59" y="100"/>
                  </a:cxn>
                  <a:cxn ang="0">
                    <a:pos x="69" y="96"/>
                  </a:cxn>
                  <a:cxn ang="0">
                    <a:pos x="77" y="92"/>
                  </a:cxn>
                  <a:cxn ang="0">
                    <a:pos x="84" y="85"/>
                  </a:cxn>
                  <a:cxn ang="0">
                    <a:pos x="84" y="85"/>
                  </a:cxn>
                  <a:cxn ang="0">
                    <a:pos x="91" y="78"/>
                  </a:cxn>
                  <a:cxn ang="0">
                    <a:pos x="96" y="69"/>
                  </a:cxn>
                  <a:cxn ang="0">
                    <a:pos x="98" y="60"/>
                  </a:cxn>
                  <a:cxn ang="0">
                    <a:pos x="99" y="49"/>
                  </a:cxn>
                  <a:cxn ang="0">
                    <a:pos x="99" y="49"/>
                  </a:cxn>
                  <a:cxn ang="0">
                    <a:pos x="98" y="40"/>
                  </a:cxn>
                  <a:cxn ang="0">
                    <a:pos x="96" y="32"/>
                  </a:cxn>
                  <a:cxn ang="0">
                    <a:pos x="91" y="24"/>
                  </a:cxn>
                  <a:cxn ang="0">
                    <a:pos x="84" y="15"/>
                  </a:cxn>
                  <a:cxn ang="0">
                    <a:pos x="84" y="15"/>
                  </a:cxn>
                </a:cxnLst>
                <a:rect l="0" t="0" r="r" b="b"/>
                <a:pathLst>
                  <a:path w="99" h="100">
                    <a:moveTo>
                      <a:pt x="84" y="15"/>
                    </a:moveTo>
                    <a:lnTo>
                      <a:pt x="84" y="15"/>
                    </a:lnTo>
                    <a:lnTo>
                      <a:pt x="77" y="10"/>
                    </a:lnTo>
                    <a:lnTo>
                      <a:pt x="69" y="5"/>
                    </a:lnTo>
                    <a:lnTo>
                      <a:pt x="59" y="1"/>
                    </a:lnTo>
                    <a:lnTo>
                      <a:pt x="49" y="0"/>
                    </a:lnTo>
                    <a:lnTo>
                      <a:pt x="40" y="1"/>
                    </a:lnTo>
                    <a:lnTo>
                      <a:pt x="30" y="5"/>
                    </a:lnTo>
                    <a:lnTo>
                      <a:pt x="22" y="10"/>
                    </a:lnTo>
                    <a:lnTo>
                      <a:pt x="15" y="15"/>
                    </a:lnTo>
                    <a:lnTo>
                      <a:pt x="8" y="24"/>
                    </a:lnTo>
                    <a:lnTo>
                      <a:pt x="3" y="32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60"/>
                    </a:lnTo>
                    <a:lnTo>
                      <a:pt x="3" y="69"/>
                    </a:lnTo>
                    <a:lnTo>
                      <a:pt x="8" y="78"/>
                    </a:lnTo>
                    <a:lnTo>
                      <a:pt x="15" y="85"/>
                    </a:lnTo>
                    <a:lnTo>
                      <a:pt x="22" y="92"/>
                    </a:lnTo>
                    <a:lnTo>
                      <a:pt x="30" y="96"/>
                    </a:lnTo>
                    <a:lnTo>
                      <a:pt x="40" y="100"/>
                    </a:lnTo>
                    <a:lnTo>
                      <a:pt x="49" y="100"/>
                    </a:lnTo>
                    <a:lnTo>
                      <a:pt x="59" y="100"/>
                    </a:lnTo>
                    <a:lnTo>
                      <a:pt x="69" y="96"/>
                    </a:lnTo>
                    <a:lnTo>
                      <a:pt x="77" y="92"/>
                    </a:lnTo>
                    <a:lnTo>
                      <a:pt x="84" y="85"/>
                    </a:lnTo>
                    <a:lnTo>
                      <a:pt x="91" y="78"/>
                    </a:lnTo>
                    <a:lnTo>
                      <a:pt x="96" y="69"/>
                    </a:lnTo>
                    <a:lnTo>
                      <a:pt x="98" y="60"/>
                    </a:lnTo>
                    <a:lnTo>
                      <a:pt x="99" y="49"/>
                    </a:lnTo>
                    <a:lnTo>
                      <a:pt x="98" y="40"/>
                    </a:lnTo>
                    <a:lnTo>
                      <a:pt x="96" y="32"/>
                    </a:lnTo>
                    <a:lnTo>
                      <a:pt x="91" y="24"/>
                    </a:lnTo>
                    <a:lnTo>
                      <a:pt x="84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312" name="Freeform 218"/>
              <p:cNvSpPr>
                <a:spLocks noChangeArrowheads="1"/>
              </p:cNvSpPr>
              <p:nvPr/>
            </p:nvSpPr>
            <p:spPr bwMode="auto">
              <a:xfrm>
                <a:off x="770" y="308"/>
                <a:ext cx="50" cy="51"/>
              </a:xfrm>
              <a:custGeom>
                <a:avLst/>
                <a:gdLst/>
                <a:ahLst/>
                <a:cxnLst>
                  <a:cxn ang="0">
                    <a:pos x="85" y="16"/>
                  </a:cxn>
                  <a:cxn ang="0">
                    <a:pos x="85" y="16"/>
                  </a:cxn>
                  <a:cxn ang="0">
                    <a:pos x="78" y="9"/>
                  </a:cxn>
                  <a:cxn ang="0">
                    <a:pos x="70" y="5"/>
                  </a:cxn>
                  <a:cxn ang="0">
                    <a:pos x="60" y="1"/>
                  </a:cxn>
                  <a:cxn ang="0">
                    <a:pos x="50" y="0"/>
                  </a:cxn>
                  <a:cxn ang="0">
                    <a:pos x="50" y="0"/>
                  </a:cxn>
                  <a:cxn ang="0">
                    <a:pos x="40" y="1"/>
                  </a:cxn>
                  <a:cxn ang="0">
                    <a:pos x="32" y="5"/>
                  </a:cxn>
                  <a:cxn ang="0">
                    <a:pos x="24" y="9"/>
                  </a:cxn>
                  <a:cxn ang="0">
                    <a:pos x="16" y="16"/>
                  </a:cxn>
                  <a:cxn ang="0">
                    <a:pos x="16" y="16"/>
                  </a:cxn>
                  <a:cxn ang="0">
                    <a:pos x="10" y="24"/>
                  </a:cxn>
                  <a:cxn ang="0">
                    <a:pos x="5" y="32"/>
                  </a:cxn>
                  <a:cxn ang="0">
                    <a:pos x="2" y="41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2" y="61"/>
                  </a:cxn>
                  <a:cxn ang="0">
                    <a:pos x="5" y="71"/>
                  </a:cxn>
                  <a:cxn ang="0">
                    <a:pos x="10" y="78"/>
                  </a:cxn>
                  <a:cxn ang="0">
                    <a:pos x="16" y="86"/>
                  </a:cxn>
                  <a:cxn ang="0">
                    <a:pos x="16" y="86"/>
                  </a:cxn>
                  <a:cxn ang="0">
                    <a:pos x="24" y="93"/>
                  </a:cxn>
                  <a:cxn ang="0">
                    <a:pos x="32" y="98"/>
                  </a:cxn>
                  <a:cxn ang="0">
                    <a:pos x="40" y="100"/>
                  </a:cxn>
                  <a:cxn ang="0">
                    <a:pos x="50" y="101"/>
                  </a:cxn>
                  <a:cxn ang="0">
                    <a:pos x="50" y="101"/>
                  </a:cxn>
                  <a:cxn ang="0">
                    <a:pos x="60" y="100"/>
                  </a:cxn>
                  <a:cxn ang="0">
                    <a:pos x="70" y="98"/>
                  </a:cxn>
                  <a:cxn ang="0">
                    <a:pos x="78" y="93"/>
                  </a:cxn>
                  <a:cxn ang="0">
                    <a:pos x="85" y="86"/>
                  </a:cxn>
                  <a:cxn ang="0">
                    <a:pos x="85" y="86"/>
                  </a:cxn>
                  <a:cxn ang="0">
                    <a:pos x="92" y="78"/>
                  </a:cxn>
                  <a:cxn ang="0">
                    <a:pos x="97" y="71"/>
                  </a:cxn>
                  <a:cxn ang="0">
                    <a:pos x="100" y="61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100" y="41"/>
                  </a:cxn>
                  <a:cxn ang="0">
                    <a:pos x="97" y="32"/>
                  </a:cxn>
                  <a:cxn ang="0">
                    <a:pos x="92" y="24"/>
                  </a:cxn>
                  <a:cxn ang="0">
                    <a:pos x="85" y="16"/>
                  </a:cxn>
                  <a:cxn ang="0">
                    <a:pos x="85" y="16"/>
                  </a:cxn>
                </a:cxnLst>
                <a:rect l="0" t="0" r="r" b="b"/>
                <a:pathLst>
                  <a:path w="100" h="101">
                    <a:moveTo>
                      <a:pt x="85" y="16"/>
                    </a:moveTo>
                    <a:lnTo>
                      <a:pt x="85" y="16"/>
                    </a:lnTo>
                    <a:lnTo>
                      <a:pt x="78" y="9"/>
                    </a:lnTo>
                    <a:lnTo>
                      <a:pt x="70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2" y="5"/>
                    </a:lnTo>
                    <a:lnTo>
                      <a:pt x="24" y="9"/>
                    </a:lnTo>
                    <a:lnTo>
                      <a:pt x="16" y="16"/>
                    </a:lnTo>
                    <a:lnTo>
                      <a:pt x="10" y="24"/>
                    </a:lnTo>
                    <a:lnTo>
                      <a:pt x="5" y="32"/>
                    </a:lnTo>
                    <a:lnTo>
                      <a:pt x="2" y="41"/>
                    </a:lnTo>
                    <a:lnTo>
                      <a:pt x="0" y="49"/>
                    </a:lnTo>
                    <a:lnTo>
                      <a:pt x="2" y="61"/>
                    </a:lnTo>
                    <a:lnTo>
                      <a:pt x="5" y="71"/>
                    </a:lnTo>
                    <a:lnTo>
                      <a:pt x="10" y="78"/>
                    </a:lnTo>
                    <a:lnTo>
                      <a:pt x="16" y="86"/>
                    </a:lnTo>
                    <a:lnTo>
                      <a:pt x="24" y="93"/>
                    </a:lnTo>
                    <a:lnTo>
                      <a:pt x="32" y="98"/>
                    </a:lnTo>
                    <a:lnTo>
                      <a:pt x="40" y="100"/>
                    </a:lnTo>
                    <a:lnTo>
                      <a:pt x="50" y="101"/>
                    </a:lnTo>
                    <a:lnTo>
                      <a:pt x="60" y="100"/>
                    </a:lnTo>
                    <a:lnTo>
                      <a:pt x="70" y="98"/>
                    </a:lnTo>
                    <a:lnTo>
                      <a:pt x="78" y="93"/>
                    </a:lnTo>
                    <a:lnTo>
                      <a:pt x="85" y="86"/>
                    </a:lnTo>
                    <a:lnTo>
                      <a:pt x="92" y="78"/>
                    </a:lnTo>
                    <a:lnTo>
                      <a:pt x="97" y="71"/>
                    </a:lnTo>
                    <a:lnTo>
                      <a:pt x="100" y="61"/>
                    </a:lnTo>
                    <a:lnTo>
                      <a:pt x="100" y="49"/>
                    </a:lnTo>
                    <a:lnTo>
                      <a:pt x="100" y="41"/>
                    </a:lnTo>
                    <a:lnTo>
                      <a:pt x="97" y="32"/>
                    </a:lnTo>
                    <a:lnTo>
                      <a:pt x="92" y="24"/>
                    </a:lnTo>
                    <a:lnTo>
                      <a:pt x="85" y="16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313" name="Freeform 219"/>
              <p:cNvSpPr>
                <a:spLocks noChangeArrowheads="1"/>
              </p:cNvSpPr>
              <p:nvPr/>
            </p:nvSpPr>
            <p:spPr bwMode="auto">
              <a:xfrm>
                <a:off x="847" y="231"/>
                <a:ext cx="50" cy="51"/>
              </a:xfrm>
              <a:custGeom>
                <a:avLst/>
                <a:gdLst/>
                <a:ahLst/>
                <a:cxnLst>
                  <a:cxn ang="0">
                    <a:pos x="85" y="17"/>
                  </a:cxn>
                  <a:cxn ang="0">
                    <a:pos x="85" y="17"/>
                  </a:cxn>
                  <a:cxn ang="0">
                    <a:pos x="78" y="9"/>
                  </a:cxn>
                  <a:cxn ang="0">
                    <a:pos x="70" y="5"/>
                  </a:cxn>
                  <a:cxn ang="0">
                    <a:pos x="60" y="1"/>
                  </a:cxn>
                  <a:cxn ang="0">
                    <a:pos x="50" y="0"/>
                  </a:cxn>
                  <a:cxn ang="0">
                    <a:pos x="50" y="0"/>
                  </a:cxn>
                  <a:cxn ang="0">
                    <a:pos x="40" y="1"/>
                  </a:cxn>
                  <a:cxn ang="0">
                    <a:pos x="32" y="5"/>
                  </a:cxn>
                  <a:cxn ang="0">
                    <a:pos x="24" y="9"/>
                  </a:cxn>
                  <a:cxn ang="0">
                    <a:pos x="16" y="17"/>
                  </a:cxn>
                  <a:cxn ang="0">
                    <a:pos x="16" y="17"/>
                  </a:cxn>
                  <a:cxn ang="0">
                    <a:pos x="10" y="24"/>
                  </a:cxn>
                  <a:cxn ang="0">
                    <a:pos x="5" y="32"/>
                  </a:cxn>
                  <a:cxn ang="0">
                    <a:pos x="2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2" y="60"/>
                  </a:cxn>
                  <a:cxn ang="0">
                    <a:pos x="5" y="69"/>
                  </a:cxn>
                  <a:cxn ang="0">
                    <a:pos x="10" y="78"/>
                  </a:cxn>
                  <a:cxn ang="0">
                    <a:pos x="16" y="86"/>
                  </a:cxn>
                  <a:cxn ang="0">
                    <a:pos x="16" y="86"/>
                  </a:cxn>
                  <a:cxn ang="0">
                    <a:pos x="24" y="92"/>
                  </a:cxn>
                  <a:cxn ang="0">
                    <a:pos x="32" y="96"/>
                  </a:cxn>
                  <a:cxn ang="0">
                    <a:pos x="40" y="100"/>
                  </a:cxn>
                  <a:cxn ang="0">
                    <a:pos x="50" y="101"/>
                  </a:cxn>
                  <a:cxn ang="0">
                    <a:pos x="50" y="101"/>
                  </a:cxn>
                  <a:cxn ang="0">
                    <a:pos x="60" y="100"/>
                  </a:cxn>
                  <a:cxn ang="0">
                    <a:pos x="70" y="96"/>
                  </a:cxn>
                  <a:cxn ang="0">
                    <a:pos x="78" y="92"/>
                  </a:cxn>
                  <a:cxn ang="0">
                    <a:pos x="85" y="86"/>
                  </a:cxn>
                  <a:cxn ang="0">
                    <a:pos x="85" y="86"/>
                  </a:cxn>
                  <a:cxn ang="0">
                    <a:pos x="92" y="78"/>
                  </a:cxn>
                  <a:cxn ang="0">
                    <a:pos x="97" y="69"/>
                  </a:cxn>
                  <a:cxn ang="0">
                    <a:pos x="100" y="60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100" y="40"/>
                  </a:cxn>
                  <a:cxn ang="0">
                    <a:pos x="97" y="32"/>
                  </a:cxn>
                  <a:cxn ang="0">
                    <a:pos x="92" y="24"/>
                  </a:cxn>
                  <a:cxn ang="0">
                    <a:pos x="85" y="17"/>
                  </a:cxn>
                  <a:cxn ang="0">
                    <a:pos x="85" y="17"/>
                  </a:cxn>
                </a:cxnLst>
                <a:rect l="0" t="0" r="r" b="b"/>
                <a:pathLst>
                  <a:path w="100" h="101">
                    <a:moveTo>
                      <a:pt x="85" y="17"/>
                    </a:moveTo>
                    <a:lnTo>
                      <a:pt x="85" y="17"/>
                    </a:lnTo>
                    <a:lnTo>
                      <a:pt x="78" y="9"/>
                    </a:lnTo>
                    <a:lnTo>
                      <a:pt x="70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2" y="5"/>
                    </a:lnTo>
                    <a:lnTo>
                      <a:pt x="24" y="9"/>
                    </a:lnTo>
                    <a:lnTo>
                      <a:pt x="16" y="17"/>
                    </a:lnTo>
                    <a:lnTo>
                      <a:pt x="10" y="24"/>
                    </a:lnTo>
                    <a:lnTo>
                      <a:pt x="5" y="32"/>
                    </a:lnTo>
                    <a:lnTo>
                      <a:pt x="2" y="40"/>
                    </a:lnTo>
                    <a:lnTo>
                      <a:pt x="0" y="49"/>
                    </a:lnTo>
                    <a:lnTo>
                      <a:pt x="2" y="60"/>
                    </a:lnTo>
                    <a:lnTo>
                      <a:pt x="5" y="69"/>
                    </a:lnTo>
                    <a:lnTo>
                      <a:pt x="10" y="78"/>
                    </a:lnTo>
                    <a:lnTo>
                      <a:pt x="16" y="86"/>
                    </a:lnTo>
                    <a:lnTo>
                      <a:pt x="24" y="92"/>
                    </a:lnTo>
                    <a:lnTo>
                      <a:pt x="32" y="96"/>
                    </a:lnTo>
                    <a:lnTo>
                      <a:pt x="40" y="100"/>
                    </a:lnTo>
                    <a:lnTo>
                      <a:pt x="50" y="101"/>
                    </a:lnTo>
                    <a:lnTo>
                      <a:pt x="60" y="100"/>
                    </a:lnTo>
                    <a:lnTo>
                      <a:pt x="70" y="96"/>
                    </a:lnTo>
                    <a:lnTo>
                      <a:pt x="78" y="92"/>
                    </a:lnTo>
                    <a:lnTo>
                      <a:pt x="85" y="86"/>
                    </a:lnTo>
                    <a:lnTo>
                      <a:pt x="92" y="78"/>
                    </a:lnTo>
                    <a:lnTo>
                      <a:pt x="97" y="69"/>
                    </a:lnTo>
                    <a:lnTo>
                      <a:pt x="100" y="60"/>
                    </a:lnTo>
                    <a:lnTo>
                      <a:pt x="100" y="49"/>
                    </a:lnTo>
                    <a:lnTo>
                      <a:pt x="100" y="40"/>
                    </a:lnTo>
                    <a:lnTo>
                      <a:pt x="97" y="32"/>
                    </a:lnTo>
                    <a:lnTo>
                      <a:pt x="92" y="24"/>
                    </a:lnTo>
                    <a:lnTo>
                      <a:pt x="85" y="17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314" name="Freeform 220"/>
              <p:cNvSpPr>
                <a:spLocks noChangeArrowheads="1"/>
              </p:cNvSpPr>
              <p:nvPr/>
            </p:nvSpPr>
            <p:spPr bwMode="auto">
              <a:xfrm>
                <a:off x="924" y="231"/>
                <a:ext cx="50" cy="51"/>
              </a:xfrm>
              <a:custGeom>
                <a:avLst/>
                <a:gdLst/>
                <a:ahLst/>
                <a:cxnLst>
                  <a:cxn ang="0">
                    <a:pos x="85" y="17"/>
                  </a:cxn>
                  <a:cxn ang="0">
                    <a:pos x="85" y="17"/>
                  </a:cxn>
                  <a:cxn ang="0">
                    <a:pos x="78" y="9"/>
                  </a:cxn>
                  <a:cxn ang="0">
                    <a:pos x="70" y="5"/>
                  </a:cxn>
                  <a:cxn ang="0">
                    <a:pos x="60" y="1"/>
                  </a:cxn>
                  <a:cxn ang="0">
                    <a:pos x="50" y="0"/>
                  </a:cxn>
                  <a:cxn ang="0">
                    <a:pos x="50" y="0"/>
                  </a:cxn>
                  <a:cxn ang="0">
                    <a:pos x="40" y="1"/>
                  </a:cxn>
                  <a:cxn ang="0">
                    <a:pos x="32" y="5"/>
                  </a:cxn>
                  <a:cxn ang="0">
                    <a:pos x="24" y="9"/>
                  </a:cxn>
                  <a:cxn ang="0">
                    <a:pos x="16" y="17"/>
                  </a:cxn>
                  <a:cxn ang="0">
                    <a:pos x="16" y="17"/>
                  </a:cxn>
                  <a:cxn ang="0">
                    <a:pos x="10" y="24"/>
                  </a:cxn>
                  <a:cxn ang="0">
                    <a:pos x="5" y="32"/>
                  </a:cxn>
                  <a:cxn ang="0">
                    <a:pos x="2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2" y="60"/>
                  </a:cxn>
                  <a:cxn ang="0">
                    <a:pos x="5" y="69"/>
                  </a:cxn>
                  <a:cxn ang="0">
                    <a:pos x="10" y="78"/>
                  </a:cxn>
                  <a:cxn ang="0">
                    <a:pos x="16" y="86"/>
                  </a:cxn>
                  <a:cxn ang="0">
                    <a:pos x="16" y="86"/>
                  </a:cxn>
                  <a:cxn ang="0">
                    <a:pos x="24" y="92"/>
                  </a:cxn>
                  <a:cxn ang="0">
                    <a:pos x="32" y="96"/>
                  </a:cxn>
                  <a:cxn ang="0">
                    <a:pos x="40" y="100"/>
                  </a:cxn>
                  <a:cxn ang="0">
                    <a:pos x="50" y="101"/>
                  </a:cxn>
                  <a:cxn ang="0">
                    <a:pos x="50" y="101"/>
                  </a:cxn>
                  <a:cxn ang="0">
                    <a:pos x="60" y="100"/>
                  </a:cxn>
                  <a:cxn ang="0">
                    <a:pos x="70" y="96"/>
                  </a:cxn>
                  <a:cxn ang="0">
                    <a:pos x="78" y="92"/>
                  </a:cxn>
                  <a:cxn ang="0">
                    <a:pos x="85" y="86"/>
                  </a:cxn>
                  <a:cxn ang="0">
                    <a:pos x="85" y="86"/>
                  </a:cxn>
                  <a:cxn ang="0">
                    <a:pos x="92" y="78"/>
                  </a:cxn>
                  <a:cxn ang="0">
                    <a:pos x="97" y="69"/>
                  </a:cxn>
                  <a:cxn ang="0">
                    <a:pos x="100" y="60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100" y="40"/>
                  </a:cxn>
                  <a:cxn ang="0">
                    <a:pos x="97" y="32"/>
                  </a:cxn>
                  <a:cxn ang="0">
                    <a:pos x="92" y="24"/>
                  </a:cxn>
                  <a:cxn ang="0">
                    <a:pos x="85" y="17"/>
                  </a:cxn>
                  <a:cxn ang="0">
                    <a:pos x="85" y="17"/>
                  </a:cxn>
                </a:cxnLst>
                <a:rect l="0" t="0" r="r" b="b"/>
                <a:pathLst>
                  <a:path w="100" h="101">
                    <a:moveTo>
                      <a:pt x="85" y="17"/>
                    </a:moveTo>
                    <a:lnTo>
                      <a:pt x="85" y="17"/>
                    </a:lnTo>
                    <a:lnTo>
                      <a:pt x="78" y="9"/>
                    </a:lnTo>
                    <a:lnTo>
                      <a:pt x="70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2" y="5"/>
                    </a:lnTo>
                    <a:lnTo>
                      <a:pt x="24" y="9"/>
                    </a:lnTo>
                    <a:lnTo>
                      <a:pt x="16" y="17"/>
                    </a:lnTo>
                    <a:lnTo>
                      <a:pt x="10" y="24"/>
                    </a:lnTo>
                    <a:lnTo>
                      <a:pt x="5" y="32"/>
                    </a:lnTo>
                    <a:lnTo>
                      <a:pt x="2" y="40"/>
                    </a:lnTo>
                    <a:lnTo>
                      <a:pt x="0" y="49"/>
                    </a:lnTo>
                    <a:lnTo>
                      <a:pt x="2" y="60"/>
                    </a:lnTo>
                    <a:lnTo>
                      <a:pt x="5" y="69"/>
                    </a:lnTo>
                    <a:lnTo>
                      <a:pt x="10" y="78"/>
                    </a:lnTo>
                    <a:lnTo>
                      <a:pt x="16" y="86"/>
                    </a:lnTo>
                    <a:lnTo>
                      <a:pt x="24" y="92"/>
                    </a:lnTo>
                    <a:lnTo>
                      <a:pt x="32" y="96"/>
                    </a:lnTo>
                    <a:lnTo>
                      <a:pt x="40" y="100"/>
                    </a:lnTo>
                    <a:lnTo>
                      <a:pt x="50" y="101"/>
                    </a:lnTo>
                    <a:lnTo>
                      <a:pt x="60" y="100"/>
                    </a:lnTo>
                    <a:lnTo>
                      <a:pt x="70" y="96"/>
                    </a:lnTo>
                    <a:lnTo>
                      <a:pt x="78" y="92"/>
                    </a:lnTo>
                    <a:lnTo>
                      <a:pt x="85" y="86"/>
                    </a:lnTo>
                    <a:lnTo>
                      <a:pt x="92" y="78"/>
                    </a:lnTo>
                    <a:lnTo>
                      <a:pt x="97" y="69"/>
                    </a:lnTo>
                    <a:lnTo>
                      <a:pt x="100" y="60"/>
                    </a:lnTo>
                    <a:lnTo>
                      <a:pt x="100" y="49"/>
                    </a:lnTo>
                    <a:lnTo>
                      <a:pt x="100" y="40"/>
                    </a:lnTo>
                    <a:lnTo>
                      <a:pt x="97" y="32"/>
                    </a:lnTo>
                    <a:lnTo>
                      <a:pt x="92" y="24"/>
                    </a:lnTo>
                    <a:lnTo>
                      <a:pt x="85" y="17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315" name="Freeform 221"/>
              <p:cNvSpPr>
                <a:spLocks noChangeArrowheads="1"/>
              </p:cNvSpPr>
              <p:nvPr/>
            </p:nvSpPr>
            <p:spPr bwMode="auto">
              <a:xfrm>
                <a:off x="462" y="1001"/>
                <a:ext cx="50" cy="51"/>
              </a:xfrm>
              <a:custGeom>
                <a:avLst/>
                <a:gdLst/>
                <a:ahLst/>
                <a:cxnLst>
                  <a:cxn ang="0">
                    <a:pos x="84" y="16"/>
                  </a:cxn>
                  <a:cxn ang="0">
                    <a:pos x="84" y="16"/>
                  </a:cxn>
                  <a:cxn ang="0">
                    <a:pos x="77" y="9"/>
                  </a:cxn>
                  <a:cxn ang="0">
                    <a:pos x="69" y="4"/>
                  </a:cxn>
                  <a:cxn ang="0">
                    <a:pos x="59" y="1"/>
                  </a:cxn>
                  <a:cxn ang="0">
                    <a:pos x="49" y="0"/>
                  </a:cxn>
                  <a:cxn ang="0">
                    <a:pos x="49" y="0"/>
                  </a:cxn>
                  <a:cxn ang="0">
                    <a:pos x="40" y="1"/>
                  </a:cxn>
                  <a:cxn ang="0">
                    <a:pos x="30" y="4"/>
                  </a:cxn>
                  <a:cxn ang="0">
                    <a:pos x="22" y="9"/>
                  </a:cxn>
                  <a:cxn ang="0">
                    <a:pos x="15" y="16"/>
                  </a:cxn>
                  <a:cxn ang="0">
                    <a:pos x="15" y="16"/>
                  </a:cxn>
                  <a:cxn ang="0">
                    <a:pos x="8" y="23"/>
                  </a:cxn>
                  <a:cxn ang="0">
                    <a:pos x="3" y="31"/>
                  </a:cxn>
                  <a:cxn ang="0">
                    <a:pos x="1" y="41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1" y="61"/>
                  </a:cxn>
                  <a:cxn ang="0">
                    <a:pos x="3" y="69"/>
                  </a:cxn>
                  <a:cxn ang="0">
                    <a:pos x="8" y="77"/>
                  </a:cxn>
                  <a:cxn ang="0">
                    <a:pos x="15" y="85"/>
                  </a:cxn>
                  <a:cxn ang="0">
                    <a:pos x="15" y="85"/>
                  </a:cxn>
                  <a:cxn ang="0">
                    <a:pos x="22" y="91"/>
                  </a:cxn>
                  <a:cxn ang="0">
                    <a:pos x="30" y="97"/>
                  </a:cxn>
                  <a:cxn ang="0">
                    <a:pos x="40" y="100"/>
                  </a:cxn>
                  <a:cxn ang="0">
                    <a:pos x="49" y="101"/>
                  </a:cxn>
                  <a:cxn ang="0">
                    <a:pos x="49" y="101"/>
                  </a:cxn>
                  <a:cxn ang="0">
                    <a:pos x="59" y="100"/>
                  </a:cxn>
                  <a:cxn ang="0">
                    <a:pos x="69" y="97"/>
                  </a:cxn>
                  <a:cxn ang="0">
                    <a:pos x="77" y="91"/>
                  </a:cxn>
                  <a:cxn ang="0">
                    <a:pos x="84" y="85"/>
                  </a:cxn>
                  <a:cxn ang="0">
                    <a:pos x="84" y="85"/>
                  </a:cxn>
                  <a:cxn ang="0">
                    <a:pos x="91" y="77"/>
                  </a:cxn>
                  <a:cxn ang="0">
                    <a:pos x="96" y="69"/>
                  </a:cxn>
                  <a:cxn ang="0">
                    <a:pos x="98" y="61"/>
                  </a:cxn>
                  <a:cxn ang="0">
                    <a:pos x="99" y="49"/>
                  </a:cxn>
                  <a:cxn ang="0">
                    <a:pos x="99" y="49"/>
                  </a:cxn>
                  <a:cxn ang="0">
                    <a:pos x="98" y="41"/>
                  </a:cxn>
                  <a:cxn ang="0">
                    <a:pos x="96" y="31"/>
                  </a:cxn>
                  <a:cxn ang="0">
                    <a:pos x="91" y="23"/>
                  </a:cxn>
                  <a:cxn ang="0">
                    <a:pos x="84" y="16"/>
                  </a:cxn>
                  <a:cxn ang="0">
                    <a:pos x="84" y="16"/>
                  </a:cxn>
                </a:cxnLst>
                <a:rect l="0" t="0" r="r" b="b"/>
                <a:pathLst>
                  <a:path w="99" h="101">
                    <a:moveTo>
                      <a:pt x="84" y="16"/>
                    </a:moveTo>
                    <a:lnTo>
                      <a:pt x="84" y="16"/>
                    </a:lnTo>
                    <a:lnTo>
                      <a:pt x="77" y="9"/>
                    </a:lnTo>
                    <a:lnTo>
                      <a:pt x="69" y="4"/>
                    </a:lnTo>
                    <a:lnTo>
                      <a:pt x="59" y="1"/>
                    </a:lnTo>
                    <a:lnTo>
                      <a:pt x="49" y="0"/>
                    </a:lnTo>
                    <a:lnTo>
                      <a:pt x="40" y="1"/>
                    </a:lnTo>
                    <a:lnTo>
                      <a:pt x="30" y="4"/>
                    </a:lnTo>
                    <a:lnTo>
                      <a:pt x="22" y="9"/>
                    </a:lnTo>
                    <a:lnTo>
                      <a:pt x="15" y="16"/>
                    </a:lnTo>
                    <a:lnTo>
                      <a:pt x="8" y="23"/>
                    </a:lnTo>
                    <a:lnTo>
                      <a:pt x="3" y="31"/>
                    </a:lnTo>
                    <a:lnTo>
                      <a:pt x="1" y="41"/>
                    </a:lnTo>
                    <a:lnTo>
                      <a:pt x="0" y="49"/>
                    </a:lnTo>
                    <a:lnTo>
                      <a:pt x="1" y="61"/>
                    </a:lnTo>
                    <a:lnTo>
                      <a:pt x="3" y="69"/>
                    </a:lnTo>
                    <a:lnTo>
                      <a:pt x="8" y="77"/>
                    </a:lnTo>
                    <a:lnTo>
                      <a:pt x="15" y="85"/>
                    </a:lnTo>
                    <a:lnTo>
                      <a:pt x="22" y="91"/>
                    </a:lnTo>
                    <a:lnTo>
                      <a:pt x="30" y="97"/>
                    </a:lnTo>
                    <a:lnTo>
                      <a:pt x="40" y="100"/>
                    </a:lnTo>
                    <a:lnTo>
                      <a:pt x="49" y="101"/>
                    </a:lnTo>
                    <a:lnTo>
                      <a:pt x="59" y="100"/>
                    </a:lnTo>
                    <a:lnTo>
                      <a:pt x="69" y="97"/>
                    </a:lnTo>
                    <a:lnTo>
                      <a:pt x="77" y="91"/>
                    </a:lnTo>
                    <a:lnTo>
                      <a:pt x="84" y="85"/>
                    </a:lnTo>
                    <a:lnTo>
                      <a:pt x="91" y="77"/>
                    </a:lnTo>
                    <a:lnTo>
                      <a:pt x="96" y="69"/>
                    </a:lnTo>
                    <a:lnTo>
                      <a:pt x="98" y="61"/>
                    </a:lnTo>
                    <a:lnTo>
                      <a:pt x="99" y="49"/>
                    </a:lnTo>
                    <a:lnTo>
                      <a:pt x="98" y="41"/>
                    </a:lnTo>
                    <a:lnTo>
                      <a:pt x="96" y="31"/>
                    </a:lnTo>
                    <a:lnTo>
                      <a:pt x="91" y="23"/>
                    </a:lnTo>
                    <a:lnTo>
                      <a:pt x="84" y="16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316" name="Freeform 222"/>
              <p:cNvSpPr>
                <a:spLocks noChangeArrowheads="1"/>
              </p:cNvSpPr>
              <p:nvPr/>
            </p:nvSpPr>
            <p:spPr bwMode="auto">
              <a:xfrm>
                <a:off x="539" y="1001"/>
                <a:ext cx="50" cy="51"/>
              </a:xfrm>
              <a:custGeom>
                <a:avLst/>
                <a:gdLst/>
                <a:ahLst/>
                <a:cxnLst>
                  <a:cxn ang="0">
                    <a:pos x="84" y="16"/>
                  </a:cxn>
                  <a:cxn ang="0">
                    <a:pos x="84" y="16"/>
                  </a:cxn>
                  <a:cxn ang="0">
                    <a:pos x="77" y="9"/>
                  </a:cxn>
                  <a:cxn ang="0">
                    <a:pos x="69" y="4"/>
                  </a:cxn>
                  <a:cxn ang="0">
                    <a:pos x="59" y="1"/>
                  </a:cxn>
                  <a:cxn ang="0">
                    <a:pos x="49" y="0"/>
                  </a:cxn>
                  <a:cxn ang="0">
                    <a:pos x="49" y="0"/>
                  </a:cxn>
                  <a:cxn ang="0">
                    <a:pos x="39" y="1"/>
                  </a:cxn>
                  <a:cxn ang="0">
                    <a:pos x="30" y="4"/>
                  </a:cxn>
                  <a:cxn ang="0">
                    <a:pos x="22" y="9"/>
                  </a:cxn>
                  <a:cxn ang="0">
                    <a:pos x="15" y="16"/>
                  </a:cxn>
                  <a:cxn ang="0">
                    <a:pos x="15" y="16"/>
                  </a:cxn>
                  <a:cxn ang="0">
                    <a:pos x="9" y="23"/>
                  </a:cxn>
                  <a:cxn ang="0">
                    <a:pos x="3" y="31"/>
                  </a:cxn>
                  <a:cxn ang="0">
                    <a:pos x="1" y="41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1" y="61"/>
                  </a:cxn>
                  <a:cxn ang="0">
                    <a:pos x="3" y="69"/>
                  </a:cxn>
                  <a:cxn ang="0">
                    <a:pos x="9" y="77"/>
                  </a:cxn>
                  <a:cxn ang="0">
                    <a:pos x="15" y="85"/>
                  </a:cxn>
                  <a:cxn ang="0">
                    <a:pos x="15" y="85"/>
                  </a:cxn>
                  <a:cxn ang="0">
                    <a:pos x="22" y="91"/>
                  </a:cxn>
                  <a:cxn ang="0">
                    <a:pos x="30" y="97"/>
                  </a:cxn>
                  <a:cxn ang="0">
                    <a:pos x="39" y="100"/>
                  </a:cxn>
                  <a:cxn ang="0">
                    <a:pos x="49" y="101"/>
                  </a:cxn>
                  <a:cxn ang="0">
                    <a:pos x="49" y="101"/>
                  </a:cxn>
                  <a:cxn ang="0">
                    <a:pos x="59" y="100"/>
                  </a:cxn>
                  <a:cxn ang="0">
                    <a:pos x="69" y="97"/>
                  </a:cxn>
                  <a:cxn ang="0">
                    <a:pos x="77" y="91"/>
                  </a:cxn>
                  <a:cxn ang="0">
                    <a:pos x="84" y="85"/>
                  </a:cxn>
                  <a:cxn ang="0">
                    <a:pos x="84" y="85"/>
                  </a:cxn>
                  <a:cxn ang="0">
                    <a:pos x="91" y="77"/>
                  </a:cxn>
                  <a:cxn ang="0">
                    <a:pos x="96" y="69"/>
                  </a:cxn>
                  <a:cxn ang="0">
                    <a:pos x="98" y="61"/>
                  </a:cxn>
                  <a:cxn ang="0">
                    <a:pos x="99" y="49"/>
                  </a:cxn>
                  <a:cxn ang="0">
                    <a:pos x="99" y="49"/>
                  </a:cxn>
                  <a:cxn ang="0">
                    <a:pos x="98" y="41"/>
                  </a:cxn>
                  <a:cxn ang="0">
                    <a:pos x="96" y="31"/>
                  </a:cxn>
                  <a:cxn ang="0">
                    <a:pos x="91" y="23"/>
                  </a:cxn>
                  <a:cxn ang="0">
                    <a:pos x="84" y="16"/>
                  </a:cxn>
                  <a:cxn ang="0">
                    <a:pos x="84" y="16"/>
                  </a:cxn>
                </a:cxnLst>
                <a:rect l="0" t="0" r="r" b="b"/>
                <a:pathLst>
                  <a:path w="99" h="101">
                    <a:moveTo>
                      <a:pt x="84" y="16"/>
                    </a:moveTo>
                    <a:lnTo>
                      <a:pt x="84" y="16"/>
                    </a:lnTo>
                    <a:lnTo>
                      <a:pt x="77" y="9"/>
                    </a:lnTo>
                    <a:lnTo>
                      <a:pt x="69" y="4"/>
                    </a:lnTo>
                    <a:lnTo>
                      <a:pt x="59" y="1"/>
                    </a:lnTo>
                    <a:lnTo>
                      <a:pt x="49" y="0"/>
                    </a:lnTo>
                    <a:lnTo>
                      <a:pt x="39" y="1"/>
                    </a:lnTo>
                    <a:lnTo>
                      <a:pt x="30" y="4"/>
                    </a:lnTo>
                    <a:lnTo>
                      <a:pt x="22" y="9"/>
                    </a:lnTo>
                    <a:lnTo>
                      <a:pt x="15" y="16"/>
                    </a:lnTo>
                    <a:lnTo>
                      <a:pt x="9" y="23"/>
                    </a:lnTo>
                    <a:lnTo>
                      <a:pt x="3" y="31"/>
                    </a:lnTo>
                    <a:lnTo>
                      <a:pt x="1" y="41"/>
                    </a:lnTo>
                    <a:lnTo>
                      <a:pt x="0" y="49"/>
                    </a:lnTo>
                    <a:lnTo>
                      <a:pt x="1" y="61"/>
                    </a:lnTo>
                    <a:lnTo>
                      <a:pt x="3" y="69"/>
                    </a:lnTo>
                    <a:lnTo>
                      <a:pt x="9" y="77"/>
                    </a:lnTo>
                    <a:lnTo>
                      <a:pt x="15" y="85"/>
                    </a:lnTo>
                    <a:lnTo>
                      <a:pt x="22" y="91"/>
                    </a:lnTo>
                    <a:lnTo>
                      <a:pt x="30" y="97"/>
                    </a:lnTo>
                    <a:lnTo>
                      <a:pt x="39" y="100"/>
                    </a:lnTo>
                    <a:lnTo>
                      <a:pt x="49" y="101"/>
                    </a:lnTo>
                    <a:lnTo>
                      <a:pt x="59" y="100"/>
                    </a:lnTo>
                    <a:lnTo>
                      <a:pt x="69" y="97"/>
                    </a:lnTo>
                    <a:lnTo>
                      <a:pt x="77" y="91"/>
                    </a:lnTo>
                    <a:lnTo>
                      <a:pt x="84" y="85"/>
                    </a:lnTo>
                    <a:lnTo>
                      <a:pt x="91" y="77"/>
                    </a:lnTo>
                    <a:lnTo>
                      <a:pt x="96" y="69"/>
                    </a:lnTo>
                    <a:lnTo>
                      <a:pt x="98" y="61"/>
                    </a:lnTo>
                    <a:lnTo>
                      <a:pt x="99" y="49"/>
                    </a:lnTo>
                    <a:lnTo>
                      <a:pt x="98" y="41"/>
                    </a:lnTo>
                    <a:lnTo>
                      <a:pt x="96" y="31"/>
                    </a:lnTo>
                    <a:lnTo>
                      <a:pt x="91" y="23"/>
                    </a:lnTo>
                    <a:lnTo>
                      <a:pt x="84" y="16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317" name="Freeform 223"/>
              <p:cNvSpPr>
                <a:spLocks noChangeArrowheads="1"/>
              </p:cNvSpPr>
              <p:nvPr/>
            </p:nvSpPr>
            <p:spPr bwMode="auto">
              <a:xfrm>
                <a:off x="616" y="1233"/>
                <a:ext cx="50" cy="50"/>
              </a:xfrm>
              <a:custGeom>
                <a:avLst/>
                <a:gdLst/>
                <a:ahLst/>
                <a:cxnLst>
                  <a:cxn ang="0">
                    <a:pos x="85" y="15"/>
                  </a:cxn>
                  <a:cxn ang="0">
                    <a:pos x="85" y="15"/>
                  </a:cxn>
                  <a:cxn ang="0">
                    <a:pos x="78" y="8"/>
                  </a:cxn>
                  <a:cxn ang="0">
                    <a:pos x="70" y="3"/>
                  </a:cxn>
                  <a:cxn ang="0">
                    <a:pos x="60" y="1"/>
                  </a:cxn>
                  <a:cxn ang="0">
                    <a:pos x="50" y="0"/>
                  </a:cxn>
                  <a:cxn ang="0">
                    <a:pos x="50" y="0"/>
                  </a:cxn>
                  <a:cxn ang="0">
                    <a:pos x="40" y="1"/>
                  </a:cxn>
                  <a:cxn ang="0">
                    <a:pos x="31" y="3"/>
                  </a:cxn>
                  <a:cxn ang="0">
                    <a:pos x="23" y="8"/>
                  </a:cxn>
                  <a:cxn ang="0">
                    <a:pos x="16" y="15"/>
                  </a:cxn>
                  <a:cxn ang="0">
                    <a:pos x="16" y="15"/>
                  </a:cxn>
                  <a:cxn ang="0">
                    <a:pos x="10" y="22"/>
                  </a:cxn>
                  <a:cxn ang="0">
                    <a:pos x="4" y="30"/>
                  </a:cxn>
                  <a:cxn ang="0">
                    <a:pos x="2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2" y="60"/>
                  </a:cxn>
                  <a:cxn ang="0">
                    <a:pos x="4" y="69"/>
                  </a:cxn>
                  <a:cxn ang="0">
                    <a:pos x="10" y="77"/>
                  </a:cxn>
                  <a:cxn ang="0">
                    <a:pos x="16" y="84"/>
                  </a:cxn>
                  <a:cxn ang="0">
                    <a:pos x="16" y="84"/>
                  </a:cxn>
                  <a:cxn ang="0">
                    <a:pos x="23" y="91"/>
                  </a:cxn>
                  <a:cxn ang="0">
                    <a:pos x="31" y="96"/>
                  </a:cxn>
                  <a:cxn ang="0">
                    <a:pos x="40" y="98"/>
                  </a:cxn>
                  <a:cxn ang="0">
                    <a:pos x="50" y="100"/>
                  </a:cxn>
                  <a:cxn ang="0">
                    <a:pos x="50" y="100"/>
                  </a:cxn>
                  <a:cxn ang="0">
                    <a:pos x="60" y="98"/>
                  </a:cxn>
                  <a:cxn ang="0">
                    <a:pos x="70" y="96"/>
                  </a:cxn>
                  <a:cxn ang="0">
                    <a:pos x="78" y="91"/>
                  </a:cxn>
                  <a:cxn ang="0">
                    <a:pos x="85" y="84"/>
                  </a:cxn>
                  <a:cxn ang="0">
                    <a:pos x="85" y="84"/>
                  </a:cxn>
                  <a:cxn ang="0">
                    <a:pos x="92" y="77"/>
                  </a:cxn>
                  <a:cxn ang="0">
                    <a:pos x="97" y="69"/>
                  </a:cxn>
                  <a:cxn ang="0">
                    <a:pos x="99" y="60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99" y="40"/>
                  </a:cxn>
                  <a:cxn ang="0">
                    <a:pos x="97" y="30"/>
                  </a:cxn>
                  <a:cxn ang="0">
                    <a:pos x="92" y="22"/>
                  </a:cxn>
                  <a:cxn ang="0">
                    <a:pos x="85" y="15"/>
                  </a:cxn>
                  <a:cxn ang="0">
                    <a:pos x="85" y="15"/>
                  </a:cxn>
                </a:cxnLst>
                <a:rect l="0" t="0" r="r" b="b"/>
                <a:pathLst>
                  <a:path w="100" h="100">
                    <a:moveTo>
                      <a:pt x="85" y="15"/>
                    </a:moveTo>
                    <a:lnTo>
                      <a:pt x="85" y="15"/>
                    </a:lnTo>
                    <a:lnTo>
                      <a:pt x="78" y="8"/>
                    </a:lnTo>
                    <a:lnTo>
                      <a:pt x="70" y="3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1" y="3"/>
                    </a:lnTo>
                    <a:lnTo>
                      <a:pt x="23" y="8"/>
                    </a:lnTo>
                    <a:lnTo>
                      <a:pt x="16" y="15"/>
                    </a:lnTo>
                    <a:lnTo>
                      <a:pt x="10" y="22"/>
                    </a:lnTo>
                    <a:lnTo>
                      <a:pt x="4" y="30"/>
                    </a:lnTo>
                    <a:lnTo>
                      <a:pt x="2" y="40"/>
                    </a:lnTo>
                    <a:lnTo>
                      <a:pt x="0" y="49"/>
                    </a:lnTo>
                    <a:lnTo>
                      <a:pt x="2" y="60"/>
                    </a:lnTo>
                    <a:lnTo>
                      <a:pt x="4" y="69"/>
                    </a:lnTo>
                    <a:lnTo>
                      <a:pt x="10" y="77"/>
                    </a:lnTo>
                    <a:lnTo>
                      <a:pt x="16" y="84"/>
                    </a:lnTo>
                    <a:lnTo>
                      <a:pt x="23" y="91"/>
                    </a:lnTo>
                    <a:lnTo>
                      <a:pt x="31" y="96"/>
                    </a:lnTo>
                    <a:lnTo>
                      <a:pt x="40" y="98"/>
                    </a:lnTo>
                    <a:lnTo>
                      <a:pt x="50" y="100"/>
                    </a:lnTo>
                    <a:lnTo>
                      <a:pt x="60" y="98"/>
                    </a:lnTo>
                    <a:lnTo>
                      <a:pt x="70" y="96"/>
                    </a:lnTo>
                    <a:lnTo>
                      <a:pt x="78" y="91"/>
                    </a:lnTo>
                    <a:lnTo>
                      <a:pt x="85" y="84"/>
                    </a:lnTo>
                    <a:lnTo>
                      <a:pt x="92" y="77"/>
                    </a:lnTo>
                    <a:lnTo>
                      <a:pt x="97" y="69"/>
                    </a:lnTo>
                    <a:lnTo>
                      <a:pt x="99" y="60"/>
                    </a:lnTo>
                    <a:lnTo>
                      <a:pt x="100" y="49"/>
                    </a:lnTo>
                    <a:lnTo>
                      <a:pt x="99" y="40"/>
                    </a:lnTo>
                    <a:lnTo>
                      <a:pt x="97" y="30"/>
                    </a:lnTo>
                    <a:lnTo>
                      <a:pt x="92" y="22"/>
                    </a:lnTo>
                    <a:lnTo>
                      <a:pt x="85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318" name="Freeform 224"/>
              <p:cNvSpPr>
                <a:spLocks noChangeArrowheads="1"/>
              </p:cNvSpPr>
              <p:nvPr/>
            </p:nvSpPr>
            <p:spPr bwMode="auto">
              <a:xfrm>
                <a:off x="693" y="1156"/>
                <a:ext cx="50" cy="50"/>
              </a:xfrm>
              <a:custGeom>
                <a:avLst/>
                <a:gdLst/>
                <a:ahLst/>
                <a:cxnLst>
                  <a:cxn ang="0">
                    <a:pos x="85" y="15"/>
                  </a:cxn>
                  <a:cxn ang="0">
                    <a:pos x="85" y="15"/>
                  </a:cxn>
                  <a:cxn ang="0">
                    <a:pos x="78" y="8"/>
                  </a:cxn>
                  <a:cxn ang="0">
                    <a:pos x="70" y="3"/>
                  </a:cxn>
                  <a:cxn ang="0">
                    <a:pos x="60" y="1"/>
                  </a:cxn>
                  <a:cxn ang="0">
                    <a:pos x="50" y="0"/>
                  </a:cxn>
                  <a:cxn ang="0">
                    <a:pos x="50" y="0"/>
                  </a:cxn>
                  <a:cxn ang="0">
                    <a:pos x="40" y="1"/>
                  </a:cxn>
                  <a:cxn ang="0">
                    <a:pos x="32" y="3"/>
                  </a:cxn>
                  <a:cxn ang="0">
                    <a:pos x="23" y="8"/>
                  </a:cxn>
                  <a:cxn ang="0">
                    <a:pos x="16" y="15"/>
                  </a:cxn>
                  <a:cxn ang="0">
                    <a:pos x="16" y="15"/>
                  </a:cxn>
                  <a:cxn ang="0">
                    <a:pos x="10" y="22"/>
                  </a:cxn>
                  <a:cxn ang="0">
                    <a:pos x="5" y="30"/>
                  </a:cxn>
                  <a:cxn ang="0">
                    <a:pos x="2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2" y="60"/>
                  </a:cxn>
                  <a:cxn ang="0">
                    <a:pos x="5" y="69"/>
                  </a:cxn>
                  <a:cxn ang="0">
                    <a:pos x="10" y="77"/>
                  </a:cxn>
                  <a:cxn ang="0">
                    <a:pos x="16" y="84"/>
                  </a:cxn>
                  <a:cxn ang="0">
                    <a:pos x="16" y="84"/>
                  </a:cxn>
                  <a:cxn ang="0">
                    <a:pos x="23" y="91"/>
                  </a:cxn>
                  <a:cxn ang="0">
                    <a:pos x="32" y="96"/>
                  </a:cxn>
                  <a:cxn ang="0">
                    <a:pos x="40" y="98"/>
                  </a:cxn>
                  <a:cxn ang="0">
                    <a:pos x="50" y="100"/>
                  </a:cxn>
                  <a:cxn ang="0">
                    <a:pos x="50" y="100"/>
                  </a:cxn>
                  <a:cxn ang="0">
                    <a:pos x="60" y="98"/>
                  </a:cxn>
                  <a:cxn ang="0">
                    <a:pos x="70" y="96"/>
                  </a:cxn>
                  <a:cxn ang="0">
                    <a:pos x="78" y="91"/>
                  </a:cxn>
                  <a:cxn ang="0">
                    <a:pos x="85" y="84"/>
                  </a:cxn>
                  <a:cxn ang="0">
                    <a:pos x="85" y="84"/>
                  </a:cxn>
                  <a:cxn ang="0">
                    <a:pos x="92" y="77"/>
                  </a:cxn>
                  <a:cxn ang="0">
                    <a:pos x="97" y="69"/>
                  </a:cxn>
                  <a:cxn ang="0">
                    <a:pos x="99" y="60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99" y="40"/>
                  </a:cxn>
                  <a:cxn ang="0">
                    <a:pos x="97" y="30"/>
                  </a:cxn>
                  <a:cxn ang="0">
                    <a:pos x="92" y="22"/>
                  </a:cxn>
                  <a:cxn ang="0">
                    <a:pos x="85" y="15"/>
                  </a:cxn>
                  <a:cxn ang="0">
                    <a:pos x="85" y="15"/>
                  </a:cxn>
                </a:cxnLst>
                <a:rect l="0" t="0" r="r" b="b"/>
                <a:pathLst>
                  <a:path w="100" h="100">
                    <a:moveTo>
                      <a:pt x="85" y="15"/>
                    </a:moveTo>
                    <a:lnTo>
                      <a:pt x="85" y="15"/>
                    </a:lnTo>
                    <a:lnTo>
                      <a:pt x="78" y="8"/>
                    </a:lnTo>
                    <a:lnTo>
                      <a:pt x="70" y="3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2" y="3"/>
                    </a:lnTo>
                    <a:lnTo>
                      <a:pt x="23" y="8"/>
                    </a:lnTo>
                    <a:lnTo>
                      <a:pt x="16" y="15"/>
                    </a:lnTo>
                    <a:lnTo>
                      <a:pt x="10" y="22"/>
                    </a:lnTo>
                    <a:lnTo>
                      <a:pt x="5" y="30"/>
                    </a:lnTo>
                    <a:lnTo>
                      <a:pt x="2" y="40"/>
                    </a:lnTo>
                    <a:lnTo>
                      <a:pt x="0" y="49"/>
                    </a:lnTo>
                    <a:lnTo>
                      <a:pt x="2" y="60"/>
                    </a:lnTo>
                    <a:lnTo>
                      <a:pt x="5" y="69"/>
                    </a:lnTo>
                    <a:lnTo>
                      <a:pt x="10" y="77"/>
                    </a:lnTo>
                    <a:lnTo>
                      <a:pt x="16" y="84"/>
                    </a:lnTo>
                    <a:lnTo>
                      <a:pt x="23" y="91"/>
                    </a:lnTo>
                    <a:lnTo>
                      <a:pt x="32" y="96"/>
                    </a:lnTo>
                    <a:lnTo>
                      <a:pt x="40" y="98"/>
                    </a:lnTo>
                    <a:lnTo>
                      <a:pt x="50" y="100"/>
                    </a:lnTo>
                    <a:lnTo>
                      <a:pt x="60" y="98"/>
                    </a:lnTo>
                    <a:lnTo>
                      <a:pt x="70" y="96"/>
                    </a:lnTo>
                    <a:lnTo>
                      <a:pt x="78" y="91"/>
                    </a:lnTo>
                    <a:lnTo>
                      <a:pt x="85" y="84"/>
                    </a:lnTo>
                    <a:lnTo>
                      <a:pt x="92" y="77"/>
                    </a:lnTo>
                    <a:lnTo>
                      <a:pt x="97" y="69"/>
                    </a:lnTo>
                    <a:lnTo>
                      <a:pt x="99" y="60"/>
                    </a:lnTo>
                    <a:lnTo>
                      <a:pt x="100" y="49"/>
                    </a:lnTo>
                    <a:lnTo>
                      <a:pt x="99" y="40"/>
                    </a:lnTo>
                    <a:lnTo>
                      <a:pt x="97" y="30"/>
                    </a:lnTo>
                    <a:lnTo>
                      <a:pt x="92" y="22"/>
                    </a:lnTo>
                    <a:lnTo>
                      <a:pt x="85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319" name="Freeform 225"/>
              <p:cNvSpPr>
                <a:spLocks noChangeArrowheads="1"/>
              </p:cNvSpPr>
              <p:nvPr/>
            </p:nvSpPr>
            <p:spPr bwMode="auto">
              <a:xfrm>
                <a:off x="693" y="1233"/>
                <a:ext cx="50" cy="50"/>
              </a:xfrm>
              <a:custGeom>
                <a:avLst/>
                <a:gdLst/>
                <a:ahLst/>
                <a:cxnLst>
                  <a:cxn ang="0">
                    <a:pos x="85" y="15"/>
                  </a:cxn>
                  <a:cxn ang="0">
                    <a:pos x="85" y="15"/>
                  </a:cxn>
                  <a:cxn ang="0">
                    <a:pos x="78" y="8"/>
                  </a:cxn>
                  <a:cxn ang="0">
                    <a:pos x="70" y="3"/>
                  </a:cxn>
                  <a:cxn ang="0">
                    <a:pos x="60" y="1"/>
                  </a:cxn>
                  <a:cxn ang="0">
                    <a:pos x="50" y="0"/>
                  </a:cxn>
                  <a:cxn ang="0">
                    <a:pos x="50" y="0"/>
                  </a:cxn>
                  <a:cxn ang="0">
                    <a:pos x="40" y="1"/>
                  </a:cxn>
                  <a:cxn ang="0">
                    <a:pos x="32" y="3"/>
                  </a:cxn>
                  <a:cxn ang="0">
                    <a:pos x="23" y="8"/>
                  </a:cxn>
                  <a:cxn ang="0">
                    <a:pos x="16" y="15"/>
                  </a:cxn>
                  <a:cxn ang="0">
                    <a:pos x="16" y="15"/>
                  </a:cxn>
                  <a:cxn ang="0">
                    <a:pos x="10" y="22"/>
                  </a:cxn>
                  <a:cxn ang="0">
                    <a:pos x="5" y="30"/>
                  </a:cxn>
                  <a:cxn ang="0">
                    <a:pos x="2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2" y="60"/>
                  </a:cxn>
                  <a:cxn ang="0">
                    <a:pos x="5" y="69"/>
                  </a:cxn>
                  <a:cxn ang="0">
                    <a:pos x="10" y="77"/>
                  </a:cxn>
                  <a:cxn ang="0">
                    <a:pos x="16" y="84"/>
                  </a:cxn>
                  <a:cxn ang="0">
                    <a:pos x="16" y="84"/>
                  </a:cxn>
                  <a:cxn ang="0">
                    <a:pos x="23" y="91"/>
                  </a:cxn>
                  <a:cxn ang="0">
                    <a:pos x="32" y="96"/>
                  </a:cxn>
                  <a:cxn ang="0">
                    <a:pos x="40" y="98"/>
                  </a:cxn>
                  <a:cxn ang="0">
                    <a:pos x="50" y="100"/>
                  </a:cxn>
                  <a:cxn ang="0">
                    <a:pos x="50" y="100"/>
                  </a:cxn>
                  <a:cxn ang="0">
                    <a:pos x="60" y="98"/>
                  </a:cxn>
                  <a:cxn ang="0">
                    <a:pos x="70" y="96"/>
                  </a:cxn>
                  <a:cxn ang="0">
                    <a:pos x="78" y="91"/>
                  </a:cxn>
                  <a:cxn ang="0">
                    <a:pos x="85" y="84"/>
                  </a:cxn>
                  <a:cxn ang="0">
                    <a:pos x="85" y="84"/>
                  </a:cxn>
                  <a:cxn ang="0">
                    <a:pos x="92" y="77"/>
                  </a:cxn>
                  <a:cxn ang="0">
                    <a:pos x="97" y="69"/>
                  </a:cxn>
                  <a:cxn ang="0">
                    <a:pos x="99" y="60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99" y="40"/>
                  </a:cxn>
                  <a:cxn ang="0">
                    <a:pos x="97" y="30"/>
                  </a:cxn>
                  <a:cxn ang="0">
                    <a:pos x="92" y="22"/>
                  </a:cxn>
                  <a:cxn ang="0">
                    <a:pos x="85" y="15"/>
                  </a:cxn>
                  <a:cxn ang="0">
                    <a:pos x="85" y="15"/>
                  </a:cxn>
                </a:cxnLst>
                <a:rect l="0" t="0" r="r" b="b"/>
                <a:pathLst>
                  <a:path w="100" h="100">
                    <a:moveTo>
                      <a:pt x="85" y="15"/>
                    </a:moveTo>
                    <a:lnTo>
                      <a:pt x="85" y="15"/>
                    </a:lnTo>
                    <a:lnTo>
                      <a:pt x="78" y="8"/>
                    </a:lnTo>
                    <a:lnTo>
                      <a:pt x="70" y="3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2" y="3"/>
                    </a:lnTo>
                    <a:lnTo>
                      <a:pt x="23" y="8"/>
                    </a:lnTo>
                    <a:lnTo>
                      <a:pt x="16" y="15"/>
                    </a:lnTo>
                    <a:lnTo>
                      <a:pt x="10" y="22"/>
                    </a:lnTo>
                    <a:lnTo>
                      <a:pt x="5" y="30"/>
                    </a:lnTo>
                    <a:lnTo>
                      <a:pt x="2" y="40"/>
                    </a:lnTo>
                    <a:lnTo>
                      <a:pt x="0" y="49"/>
                    </a:lnTo>
                    <a:lnTo>
                      <a:pt x="2" y="60"/>
                    </a:lnTo>
                    <a:lnTo>
                      <a:pt x="5" y="69"/>
                    </a:lnTo>
                    <a:lnTo>
                      <a:pt x="10" y="77"/>
                    </a:lnTo>
                    <a:lnTo>
                      <a:pt x="16" y="84"/>
                    </a:lnTo>
                    <a:lnTo>
                      <a:pt x="23" y="91"/>
                    </a:lnTo>
                    <a:lnTo>
                      <a:pt x="32" y="96"/>
                    </a:lnTo>
                    <a:lnTo>
                      <a:pt x="40" y="98"/>
                    </a:lnTo>
                    <a:lnTo>
                      <a:pt x="50" y="100"/>
                    </a:lnTo>
                    <a:lnTo>
                      <a:pt x="60" y="98"/>
                    </a:lnTo>
                    <a:lnTo>
                      <a:pt x="70" y="96"/>
                    </a:lnTo>
                    <a:lnTo>
                      <a:pt x="78" y="91"/>
                    </a:lnTo>
                    <a:lnTo>
                      <a:pt x="85" y="84"/>
                    </a:lnTo>
                    <a:lnTo>
                      <a:pt x="92" y="77"/>
                    </a:lnTo>
                    <a:lnTo>
                      <a:pt x="97" y="69"/>
                    </a:lnTo>
                    <a:lnTo>
                      <a:pt x="99" y="60"/>
                    </a:lnTo>
                    <a:lnTo>
                      <a:pt x="100" y="49"/>
                    </a:lnTo>
                    <a:lnTo>
                      <a:pt x="99" y="40"/>
                    </a:lnTo>
                    <a:lnTo>
                      <a:pt x="97" y="30"/>
                    </a:lnTo>
                    <a:lnTo>
                      <a:pt x="92" y="22"/>
                    </a:lnTo>
                    <a:lnTo>
                      <a:pt x="85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320" name="Freeform 226"/>
              <p:cNvSpPr>
                <a:spLocks noChangeArrowheads="1"/>
              </p:cNvSpPr>
              <p:nvPr/>
            </p:nvSpPr>
            <p:spPr bwMode="auto">
              <a:xfrm>
                <a:off x="693" y="1310"/>
                <a:ext cx="50" cy="50"/>
              </a:xfrm>
              <a:custGeom>
                <a:avLst/>
                <a:gdLst/>
                <a:ahLst/>
                <a:cxnLst>
                  <a:cxn ang="0">
                    <a:pos x="85" y="15"/>
                  </a:cxn>
                  <a:cxn ang="0">
                    <a:pos x="85" y="15"/>
                  </a:cxn>
                  <a:cxn ang="0">
                    <a:pos x="78" y="9"/>
                  </a:cxn>
                  <a:cxn ang="0">
                    <a:pos x="70" y="3"/>
                  </a:cxn>
                  <a:cxn ang="0">
                    <a:pos x="60" y="1"/>
                  </a:cxn>
                  <a:cxn ang="0">
                    <a:pos x="50" y="0"/>
                  </a:cxn>
                  <a:cxn ang="0">
                    <a:pos x="50" y="0"/>
                  </a:cxn>
                  <a:cxn ang="0">
                    <a:pos x="40" y="1"/>
                  </a:cxn>
                  <a:cxn ang="0">
                    <a:pos x="32" y="3"/>
                  </a:cxn>
                  <a:cxn ang="0">
                    <a:pos x="23" y="9"/>
                  </a:cxn>
                  <a:cxn ang="0">
                    <a:pos x="16" y="15"/>
                  </a:cxn>
                  <a:cxn ang="0">
                    <a:pos x="16" y="15"/>
                  </a:cxn>
                  <a:cxn ang="0">
                    <a:pos x="10" y="22"/>
                  </a:cxn>
                  <a:cxn ang="0">
                    <a:pos x="5" y="30"/>
                  </a:cxn>
                  <a:cxn ang="0">
                    <a:pos x="2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2" y="60"/>
                  </a:cxn>
                  <a:cxn ang="0">
                    <a:pos x="5" y="69"/>
                  </a:cxn>
                  <a:cxn ang="0">
                    <a:pos x="10" y="77"/>
                  </a:cxn>
                  <a:cxn ang="0">
                    <a:pos x="16" y="84"/>
                  </a:cxn>
                  <a:cxn ang="0">
                    <a:pos x="16" y="84"/>
                  </a:cxn>
                  <a:cxn ang="0">
                    <a:pos x="23" y="91"/>
                  </a:cxn>
                  <a:cxn ang="0">
                    <a:pos x="32" y="96"/>
                  </a:cxn>
                  <a:cxn ang="0">
                    <a:pos x="40" y="98"/>
                  </a:cxn>
                  <a:cxn ang="0">
                    <a:pos x="50" y="100"/>
                  </a:cxn>
                  <a:cxn ang="0">
                    <a:pos x="50" y="100"/>
                  </a:cxn>
                  <a:cxn ang="0">
                    <a:pos x="60" y="98"/>
                  </a:cxn>
                  <a:cxn ang="0">
                    <a:pos x="70" y="96"/>
                  </a:cxn>
                  <a:cxn ang="0">
                    <a:pos x="78" y="91"/>
                  </a:cxn>
                  <a:cxn ang="0">
                    <a:pos x="85" y="84"/>
                  </a:cxn>
                  <a:cxn ang="0">
                    <a:pos x="85" y="84"/>
                  </a:cxn>
                  <a:cxn ang="0">
                    <a:pos x="92" y="77"/>
                  </a:cxn>
                  <a:cxn ang="0">
                    <a:pos x="97" y="69"/>
                  </a:cxn>
                  <a:cxn ang="0">
                    <a:pos x="99" y="60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99" y="40"/>
                  </a:cxn>
                  <a:cxn ang="0">
                    <a:pos x="97" y="30"/>
                  </a:cxn>
                  <a:cxn ang="0">
                    <a:pos x="92" y="22"/>
                  </a:cxn>
                  <a:cxn ang="0">
                    <a:pos x="85" y="15"/>
                  </a:cxn>
                  <a:cxn ang="0">
                    <a:pos x="85" y="15"/>
                  </a:cxn>
                </a:cxnLst>
                <a:rect l="0" t="0" r="r" b="b"/>
                <a:pathLst>
                  <a:path w="100" h="100">
                    <a:moveTo>
                      <a:pt x="85" y="15"/>
                    </a:moveTo>
                    <a:lnTo>
                      <a:pt x="85" y="15"/>
                    </a:lnTo>
                    <a:lnTo>
                      <a:pt x="78" y="9"/>
                    </a:lnTo>
                    <a:lnTo>
                      <a:pt x="70" y="3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2" y="3"/>
                    </a:lnTo>
                    <a:lnTo>
                      <a:pt x="23" y="9"/>
                    </a:lnTo>
                    <a:lnTo>
                      <a:pt x="16" y="15"/>
                    </a:lnTo>
                    <a:lnTo>
                      <a:pt x="10" y="22"/>
                    </a:lnTo>
                    <a:lnTo>
                      <a:pt x="5" y="30"/>
                    </a:lnTo>
                    <a:lnTo>
                      <a:pt x="2" y="40"/>
                    </a:lnTo>
                    <a:lnTo>
                      <a:pt x="0" y="49"/>
                    </a:lnTo>
                    <a:lnTo>
                      <a:pt x="2" y="60"/>
                    </a:lnTo>
                    <a:lnTo>
                      <a:pt x="5" y="69"/>
                    </a:lnTo>
                    <a:lnTo>
                      <a:pt x="10" y="77"/>
                    </a:lnTo>
                    <a:lnTo>
                      <a:pt x="16" y="84"/>
                    </a:lnTo>
                    <a:lnTo>
                      <a:pt x="23" y="91"/>
                    </a:lnTo>
                    <a:lnTo>
                      <a:pt x="32" y="96"/>
                    </a:lnTo>
                    <a:lnTo>
                      <a:pt x="40" y="98"/>
                    </a:lnTo>
                    <a:lnTo>
                      <a:pt x="50" y="100"/>
                    </a:lnTo>
                    <a:lnTo>
                      <a:pt x="60" y="98"/>
                    </a:lnTo>
                    <a:lnTo>
                      <a:pt x="70" y="96"/>
                    </a:lnTo>
                    <a:lnTo>
                      <a:pt x="78" y="91"/>
                    </a:lnTo>
                    <a:lnTo>
                      <a:pt x="85" y="84"/>
                    </a:lnTo>
                    <a:lnTo>
                      <a:pt x="92" y="77"/>
                    </a:lnTo>
                    <a:lnTo>
                      <a:pt x="97" y="69"/>
                    </a:lnTo>
                    <a:lnTo>
                      <a:pt x="99" y="60"/>
                    </a:lnTo>
                    <a:lnTo>
                      <a:pt x="100" y="49"/>
                    </a:lnTo>
                    <a:lnTo>
                      <a:pt x="99" y="40"/>
                    </a:lnTo>
                    <a:lnTo>
                      <a:pt x="97" y="30"/>
                    </a:lnTo>
                    <a:lnTo>
                      <a:pt x="92" y="22"/>
                    </a:lnTo>
                    <a:lnTo>
                      <a:pt x="85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321" name="Freeform 227"/>
              <p:cNvSpPr>
                <a:spLocks noChangeArrowheads="1"/>
              </p:cNvSpPr>
              <p:nvPr/>
            </p:nvSpPr>
            <p:spPr bwMode="auto">
              <a:xfrm>
                <a:off x="847" y="540"/>
                <a:ext cx="50" cy="49"/>
              </a:xfrm>
              <a:custGeom>
                <a:avLst/>
                <a:gdLst/>
                <a:ahLst/>
                <a:cxnLst>
                  <a:cxn ang="0">
                    <a:pos x="85" y="15"/>
                  </a:cxn>
                  <a:cxn ang="0">
                    <a:pos x="85" y="15"/>
                  </a:cxn>
                  <a:cxn ang="0">
                    <a:pos x="78" y="9"/>
                  </a:cxn>
                  <a:cxn ang="0">
                    <a:pos x="70" y="4"/>
                  </a:cxn>
                  <a:cxn ang="0">
                    <a:pos x="60" y="1"/>
                  </a:cxn>
                  <a:cxn ang="0">
                    <a:pos x="50" y="0"/>
                  </a:cxn>
                  <a:cxn ang="0">
                    <a:pos x="50" y="0"/>
                  </a:cxn>
                  <a:cxn ang="0">
                    <a:pos x="40" y="1"/>
                  </a:cxn>
                  <a:cxn ang="0">
                    <a:pos x="32" y="4"/>
                  </a:cxn>
                  <a:cxn ang="0">
                    <a:pos x="24" y="9"/>
                  </a:cxn>
                  <a:cxn ang="0">
                    <a:pos x="16" y="15"/>
                  </a:cxn>
                  <a:cxn ang="0">
                    <a:pos x="16" y="15"/>
                  </a:cxn>
                  <a:cxn ang="0">
                    <a:pos x="10" y="22"/>
                  </a:cxn>
                  <a:cxn ang="0">
                    <a:pos x="5" y="31"/>
                  </a:cxn>
                  <a:cxn ang="0">
                    <a:pos x="2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2" y="60"/>
                  </a:cxn>
                  <a:cxn ang="0">
                    <a:pos x="5" y="69"/>
                  </a:cxn>
                  <a:cxn ang="0">
                    <a:pos x="10" y="78"/>
                  </a:cxn>
                  <a:cxn ang="0">
                    <a:pos x="16" y="85"/>
                  </a:cxn>
                  <a:cxn ang="0">
                    <a:pos x="16" y="85"/>
                  </a:cxn>
                  <a:cxn ang="0">
                    <a:pos x="24" y="92"/>
                  </a:cxn>
                  <a:cxn ang="0">
                    <a:pos x="32" y="96"/>
                  </a:cxn>
                  <a:cxn ang="0">
                    <a:pos x="40" y="99"/>
                  </a:cxn>
                  <a:cxn ang="0">
                    <a:pos x="50" y="100"/>
                  </a:cxn>
                  <a:cxn ang="0">
                    <a:pos x="50" y="100"/>
                  </a:cxn>
                  <a:cxn ang="0">
                    <a:pos x="60" y="99"/>
                  </a:cxn>
                  <a:cxn ang="0">
                    <a:pos x="70" y="96"/>
                  </a:cxn>
                  <a:cxn ang="0">
                    <a:pos x="78" y="92"/>
                  </a:cxn>
                  <a:cxn ang="0">
                    <a:pos x="85" y="85"/>
                  </a:cxn>
                  <a:cxn ang="0">
                    <a:pos x="85" y="85"/>
                  </a:cxn>
                  <a:cxn ang="0">
                    <a:pos x="92" y="78"/>
                  </a:cxn>
                  <a:cxn ang="0">
                    <a:pos x="97" y="69"/>
                  </a:cxn>
                  <a:cxn ang="0">
                    <a:pos x="100" y="60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100" y="40"/>
                  </a:cxn>
                  <a:cxn ang="0">
                    <a:pos x="97" y="31"/>
                  </a:cxn>
                  <a:cxn ang="0">
                    <a:pos x="92" y="22"/>
                  </a:cxn>
                  <a:cxn ang="0">
                    <a:pos x="85" y="15"/>
                  </a:cxn>
                  <a:cxn ang="0">
                    <a:pos x="85" y="15"/>
                  </a:cxn>
                </a:cxnLst>
                <a:rect l="0" t="0" r="r" b="b"/>
                <a:pathLst>
                  <a:path w="100" h="100">
                    <a:moveTo>
                      <a:pt x="85" y="15"/>
                    </a:moveTo>
                    <a:lnTo>
                      <a:pt x="85" y="15"/>
                    </a:lnTo>
                    <a:lnTo>
                      <a:pt x="78" y="9"/>
                    </a:lnTo>
                    <a:lnTo>
                      <a:pt x="70" y="4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2" y="4"/>
                    </a:lnTo>
                    <a:lnTo>
                      <a:pt x="24" y="9"/>
                    </a:lnTo>
                    <a:lnTo>
                      <a:pt x="16" y="15"/>
                    </a:lnTo>
                    <a:lnTo>
                      <a:pt x="10" y="22"/>
                    </a:lnTo>
                    <a:lnTo>
                      <a:pt x="5" y="31"/>
                    </a:lnTo>
                    <a:lnTo>
                      <a:pt x="2" y="40"/>
                    </a:lnTo>
                    <a:lnTo>
                      <a:pt x="0" y="49"/>
                    </a:lnTo>
                    <a:lnTo>
                      <a:pt x="2" y="60"/>
                    </a:lnTo>
                    <a:lnTo>
                      <a:pt x="5" y="69"/>
                    </a:lnTo>
                    <a:lnTo>
                      <a:pt x="10" y="78"/>
                    </a:lnTo>
                    <a:lnTo>
                      <a:pt x="16" y="85"/>
                    </a:lnTo>
                    <a:lnTo>
                      <a:pt x="24" y="92"/>
                    </a:lnTo>
                    <a:lnTo>
                      <a:pt x="32" y="96"/>
                    </a:lnTo>
                    <a:lnTo>
                      <a:pt x="40" y="99"/>
                    </a:lnTo>
                    <a:lnTo>
                      <a:pt x="50" y="100"/>
                    </a:lnTo>
                    <a:lnTo>
                      <a:pt x="60" y="99"/>
                    </a:lnTo>
                    <a:lnTo>
                      <a:pt x="70" y="96"/>
                    </a:lnTo>
                    <a:lnTo>
                      <a:pt x="78" y="92"/>
                    </a:lnTo>
                    <a:lnTo>
                      <a:pt x="85" y="85"/>
                    </a:lnTo>
                    <a:lnTo>
                      <a:pt x="92" y="78"/>
                    </a:lnTo>
                    <a:lnTo>
                      <a:pt x="97" y="69"/>
                    </a:lnTo>
                    <a:lnTo>
                      <a:pt x="100" y="60"/>
                    </a:lnTo>
                    <a:lnTo>
                      <a:pt x="100" y="49"/>
                    </a:lnTo>
                    <a:lnTo>
                      <a:pt x="100" y="40"/>
                    </a:lnTo>
                    <a:lnTo>
                      <a:pt x="97" y="31"/>
                    </a:lnTo>
                    <a:lnTo>
                      <a:pt x="92" y="22"/>
                    </a:lnTo>
                    <a:lnTo>
                      <a:pt x="85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322" name="Freeform 228"/>
              <p:cNvSpPr>
                <a:spLocks noChangeArrowheads="1"/>
              </p:cNvSpPr>
              <p:nvPr/>
            </p:nvSpPr>
            <p:spPr bwMode="auto">
              <a:xfrm>
                <a:off x="847" y="1001"/>
                <a:ext cx="50" cy="51"/>
              </a:xfrm>
              <a:custGeom>
                <a:avLst/>
                <a:gdLst/>
                <a:ahLst/>
                <a:cxnLst>
                  <a:cxn ang="0">
                    <a:pos x="85" y="16"/>
                  </a:cxn>
                  <a:cxn ang="0">
                    <a:pos x="85" y="16"/>
                  </a:cxn>
                  <a:cxn ang="0">
                    <a:pos x="78" y="9"/>
                  </a:cxn>
                  <a:cxn ang="0">
                    <a:pos x="70" y="4"/>
                  </a:cxn>
                  <a:cxn ang="0">
                    <a:pos x="60" y="1"/>
                  </a:cxn>
                  <a:cxn ang="0">
                    <a:pos x="50" y="0"/>
                  </a:cxn>
                  <a:cxn ang="0">
                    <a:pos x="50" y="0"/>
                  </a:cxn>
                  <a:cxn ang="0">
                    <a:pos x="40" y="1"/>
                  </a:cxn>
                  <a:cxn ang="0">
                    <a:pos x="32" y="4"/>
                  </a:cxn>
                  <a:cxn ang="0">
                    <a:pos x="24" y="9"/>
                  </a:cxn>
                  <a:cxn ang="0">
                    <a:pos x="16" y="16"/>
                  </a:cxn>
                  <a:cxn ang="0">
                    <a:pos x="16" y="16"/>
                  </a:cxn>
                  <a:cxn ang="0">
                    <a:pos x="10" y="23"/>
                  </a:cxn>
                  <a:cxn ang="0">
                    <a:pos x="5" y="31"/>
                  </a:cxn>
                  <a:cxn ang="0">
                    <a:pos x="2" y="41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2" y="61"/>
                  </a:cxn>
                  <a:cxn ang="0">
                    <a:pos x="5" y="69"/>
                  </a:cxn>
                  <a:cxn ang="0">
                    <a:pos x="10" y="77"/>
                  </a:cxn>
                  <a:cxn ang="0">
                    <a:pos x="16" y="85"/>
                  </a:cxn>
                  <a:cxn ang="0">
                    <a:pos x="16" y="85"/>
                  </a:cxn>
                  <a:cxn ang="0">
                    <a:pos x="24" y="91"/>
                  </a:cxn>
                  <a:cxn ang="0">
                    <a:pos x="32" y="97"/>
                  </a:cxn>
                  <a:cxn ang="0">
                    <a:pos x="40" y="100"/>
                  </a:cxn>
                  <a:cxn ang="0">
                    <a:pos x="50" y="101"/>
                  </a:cxn>
                  <a:cxn ang="0">
                    <a:pos x="50" y="101"/>
                  </a:cxn>
                  <a:cxn ang="0">
                    <a:pos x="60" y="100"/>
                  </a:cxn>
                  <a:cxn ang="0">
                    <a:pos x="70" y="97"/>
                  </a:cxn>
                  <a:cxn ang="0">
                    <a:pos x="78" y="91"/>
                  </a:cxn>
                  <a:cxn ang="0">
                    <a:pos x="85" y="85"/>
                  </a:cxn>
                  <a:cxn ang="0">
                    <a:pos x="85" y="85"/>
                  </a:cxn>
                  <a:cxn ang="0">
                    <a:pos x="92" y="77"/>
                  </a:cxn>
                  <a:cxn ang="0">
                    <a:pos x="97" y="69"/>
                  </a:cxn>
                  <a:cxn ang="0">
                    <a:pos x="100" y="61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100" y="41"/>
                  </a:cxn>
                  <a:cxn ang="0">
                    <a:pos x="97" y="31"/>
                  </a:cxn>
                  <a:cxn ang="0">
                    <a:pos x="92" y="23"/>
                  </a:cxn>
                  <a:cxn ang="0">
                    <a:pos x="85" y="16"/>
                  </a:cxn>
                  <a:cxn ang="0">
                    <a:pos x="85" y="16"/>
                  </a:cxn>
                </a:cxnLst>
                <a:rect l="0" t="0" r="r" b="b"/>
                <a:pathLst>
                  <a:path w="100" h="101">
                    <a:moveTo>
                      <a:pt x="85" y="16"/>
                    </a:moveTo>
                    <a:lnTo>
                      <a:pt x="85" y="16"/>
                    </a:lnTo>
                    <a:lnTo>
                      <a:pt x="78" y="9"/>
                    </a:lnTo>
                    <a:lnTo>
                      <a:pt x="70" y="4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2" y="4"/>
                    </a:lnTo>
                    <a:lnTo>
                      <a:pt x="24" y="9"/>
                    </a:lnTo>
                    <a:lnTo>
                      <a:pt x="16" y="16"/>
                    </a:lnTo>
                    <a:lnTo>
                      <a:pt x="10" y="23"/>
                    </a:lnTo>
                    <a:lnTo>
                      <a:pt x="5" y="31"/>
                    </a:lnTo>
                    <a:lnTo>
                      <a:pt x="2" y="41"/>
                    </a:lnTo>
                    <a:lnTo>
                      <a:pt x="0" y="49"/>
                    </a:lnTo>
                    <a:lnTo>
                      <a:pt x="2" y="61"/>
                    </a:lnTo>
                    <a:lnTo>
                      <a:pt x="5" y="69"/>
                    </a:lnTo>
                    <a:lnTo>
                      <a:pt x="10" y="77"/>
                    </a:lnTo>
                    <a:lnTo>
                      <a:pt x="16" y="85"/>
                    </a:lnTo>
                    <a:lnTo>
                      <a:pt x="24" y="91"/>
                    </a:lnTo>
                    <a:lnTo>
                      <a:pt x="32" y="97"/>
                    </a:lnTo>
                    <a:lnTo>
                      <a:pt x="40" y="100"/>
                    </a:lnTo>
                    <a:lnTo>
                      <a:pt x="50" y="101"/>
                    </a:lnTo>
                    <a:lnTo>
                      <a:pt x="60" y="100"/>
                    </a:lnTo>
                    <a:lnTo>
                      <a:pt x="70" y="97"/>
                    </a:lnTo>
                    <a:lnTo>
                      <a:pt x="78" y="91"/>
                    </a:lnTo>
                    <a:lnTo>
                      <a:pt x="85" y="85"/>
                    </a:lnTo>
                    <a:lnTo>
                      <a:pt x="92" y="77"/>
                    </a:lnTo>
                    <a:lnTo>
                      <a:pt x="97" y="69"/>
                    </a:lnTo>
                    <a:lnTo>
                      <a:pt x="100" y="61"/>
                    </a:lnTo>
                    <a:lnTo>
                      <a:pt x="100" y="49"/>
                    </a:lnTo>
                    <a:lnTo>
                      <a:pt x="100" y="41"/>
                    </a:lnTo>
                    <a:lnTo>
                      <a:pt x="97" y="31"/>
                    </a:lnTo>
                    <a:lnTo>
                      <a:pt x="92" y="23"/>
                    </a:lnTo>
                    <a:lnTo>
                      <a:pt x="85" y="16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323" name="Freeform 229"/>
              <p:cNvSpPr>
                <a:spLocks noChangeArrowheads="1"/>
              </p:cNvSpPr>
              <p:nvPr/>
            </p:nvSpPr>
            <p:spPr bwMode="auto">
              <a:xfrm>
                <a:off x="693" y="1079"/>
                <a:ext cx="50" cy="50"/>
              </a:xfrm>
              <a:custGeom>
                <a:avLst/>
                <a:gdLst/>
                <a:ahLst/>
                <a:cxnLst>
                  <a:cxn ang="0">
                    <a:pos x="85" y="15"/>
                  </a:cxn>
                  <a:cxn ang="0">
                    <a:pos x="85" y="15"/>
                  </a:cxn>
                  <a:cxn ang="0">
                    <a:pos x="78" y="8"/>
                  </a:cxn>
                  <a:cxn ang="0">
                    <a:pos x="70" y="3"/>
                  </a:cxn>
                  <a:cxn ang="0">
                    <a:pos x="60" y="0"/>
                  </a:cxn>
                  <a:cxn ang="0">
                    <a:pos x="50" y="0"/>
                  </a:cxn>
                  <a:cxn ang="0">
                    <a:pos x="50" y="0"/>
                  </a:cxn>
                  <a:cxn ang="0">
                    <a:pos x="40" y="0"/>
                  </a:cxn>
                  <a:cxn ang="0">
                    <a:pos x="32" y="3"/>
                  </a:cxn>
                  <a:cxn ang="0">
                    <a:pos x="23" y="8"/>
                  </a:cxn>
                  <a:cxn ang="0">
                    <a:pos x="16" y="15"/>
                  </a:cxn>
                  <a:cxn ang="0">
                    <a:pos x="16" y="15"/>
                  </a:cxn>
                  <a:cxn ang="0">
                    <a:pos x="10" y="22"/>
                  </a:cxn>
                  <a:cxn ang="0">
                    <a:pos x="5" y="30"/>
                  </a:cxn>
                  <a:cxn ang="0">
                    <a:pos x="2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2" y="60"/>
                  </a:cxn>
                  <a:cxn ang="0">
                    <a:pos x="5" y="69"/>
                  </a:cxn>
                  <a:cxn ang="0">
                    <a:pos x="10" y="76"/>
                  </a:cxn>
                  <a:cxn ang="0">
                    <a:pos x="16" y="84"/>
                  </a:cxn>
                  <a:cxn ang="0">
                    <a:pos x="16" y="84"/>
                  </a:cxn>
                  <a:cxn ang="0">
                    <a:pos x="23" y="91"/>
                  </a:cxn>
                  <a:cxn ang="0">
                    <a:pos x="32" y="96"/>
                  </a:cxn>
                  <a:cxn ang="0">
                    <a:pos x="40" y="99"/>
                  </a:cxn>
                  <a:cxn ang="0">
                    <a:pos x="50" y="100"/>
                  </a:cxn>
                  <a:cxn ang="0">
                    <a:pos x="50" y="100"/>
                  </a:cxn>
                  <a:cxn ang="0">
                    <a:pos x="60" y="99"/>
                  </a:cxn>
                  <a:cxn ang="0">
                    <a:pos x="70" y="96"/>
                  </a:cxn>
                  <a:cxn ang="0">
                    <a:pos x="78" y="91"/>
                  </a:cxn>
                  <a:cxn ang="0">
                    <a:pos x="85" y="84"/>
                  </a:cxn>
                  <a:cxn ang="0">
                    <a:pos x="85" y="84"/>
                  </a:cxn>
                  <a:cxn ang="0">
                    <a:pos x="92" y="76"/>
                  </a:cxn>
                  <a:cxn ang="0">
                    <a:pos x="97" y="69"/>
                  </a:cxn>
                  <a:cxn ang="0">
                    <a:pos x="99" y="60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99" y="40"/>
                  </a:cxn>
                  <a:cxn ang="0">
                    <a:pos x="97" y="30"/>
                  </a:cxn>
                  <a:cxn ang="0">
                    <a:pos x="92" y="22"/>
                  </a:cxn>
                  <a:cxn ang="0">
                    <a:pos x="85" y="15"/>
                  </a:cxn>
                  <a:cxn ang="0">
                    <a:pos x="85" y="15"/>
                  </a:cxn>
                </a:cxnLst>
                <a:rect l="0" t="0" r="r" b="b"/>
                <a:pathLst>
                  <a:path w="100" h="100">
                    <a:moveTo>
                      <a:pt x="85" y="15"/>
                    </a:moveTo>
                    <a:lnTo>
                      <a:pt x="85" y="15"/>
                    </a:lnTo>
                    <a:lnTo>
                      <a:pt x="78" y="8"/>
                    </a:lnTo>
                    <a:lnTo>
                      <a:pt x="70" y="3"/>
                    </a:lnTo>
                    <a:lnTo>
                      <a:pt x="60" y="0"/>
                    </a:lnTo>
                    <a:lnTo>
                      <a:pt x="50" y="0"/>
                    </a:lnTo>
                    <a:lnTo>
                      <a:pt x="40" y="0"/>
                    </a:lnTo>
                    <a:lnTo>
                      <a:pt x="32" y="3"/>
                    </a:lnTo>
                    <a:lnTo>
                      <a:pt x="23" y="8"/>
                    </a:lnTo>
                    <a:lnTo>
                      <a:pt x="16" y="15"/>
                    </a:lnTo>
                    <a:lnTo>
                      <a:pt x="10" y="22"/>
                    </a:lnTo>
                    <a:lnTo>
                      <a:pt x="5" y="30"/>
                    </a:lnTo>
                    <a:lnTo>
                      <a:pt x="2" y="40"/>
                    </a:lnTo>
                    <a:lnTo>
                      <a:pt x="0" y="49"/>
                    </a:lnTo>
                    <a:lnTo>
                      <a:pt x="2" y="60"/>
                    </a:lnTo>
                    <a:lnTo>
                      <a:pt x="5" y="69"/>
                    </a:lnTo>
                    <a:lnTo>
                      <a:pt x="10" y="76"/>
                    </a:lnTo>
                    <a:lnTo>
                      <a:pt x="16" y="84"/>
                    </a:lnTo>
                    <a:lnTo>
                      <a:pt x="23" y="91"/>
                    </a:lnTo>
                    <a:lnTo>
                      <a:pt x="32" y="96"/>
                    </a:lnTo>
                    <a:lnTo>
                      <a:pt x="40" y="99"/>
                    </a:lnTo>
                    <a:lnTo>
                      <a:pt x="50" y="100"/>
                    </a:lnTo>
                    <a:lnTo>
                      <a:pt x="60" y="99"/>
                    </a:lnTo>
                    <a:lnTo>
                      <a:pt x="70" y="96"/>
                    </a:lnTo>
                    <a:lnTo>
                      <a:pt x="78" y="91"/>
                    </a:lnTo>
                    <a:lnTo>
                      <a:pt x="85" y="84"/>
                    </a:lnTo>
                    <a:lnTo>
                      <a:pt x="92" y="76"/>
                    </a:lnTo>
                    <a:lnTo>
                      <a:pt x="97" y="69"/>
                    </a:lnTo>
                    <a:lnTo>
                      <a:pt x="99" y="60"/>
                    </a:lnTo>
                    <a:lnTo>
                      <a:pt x="100" y="49"/>
                    </a:lnTo>
                    <a:lnTo>
                      <a:pt x="99" y="40"/>
                    </a:lnTo>
                    <a:lnTo>
                      <a:pt x="97" y="30"/>
                    </a:lnTo>
                    <a:lnTo>
                      <a:pt x="92" y="22"/>
                    </a:lnTo>
                    <a:lnTo>
                      <a:pt x="85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324" name="Freeform 230"/>
              <p:cNvSpPr>
                <a:spLocks noChangeArrowheads="1"/>
              </p:cNvSpPr>
              <p:nvPr/>
            </p:nvSpPr>
            <p:spPr bwMode="auto">
              <a:xfrm>
                <a:off x="770" y="1156"/>
                <a:ext cx="50" cy="50"/>
              </a:xfrm>
              <a:custGeom>
                <a:avLst/>
                <a:gdLst/>
                <a:ahLst/>
                <a:cxnLst>
                  <a:cxn ang="0">
                    <a:pos x="85" y="15"/>
                  </a:cxn>
                  <a:cxn ang="0">
                    <a:pos x="85" y="15"/>
                  </a:cxn>
                  <a:cxn ang="0">
                    <a:pos x="78" y="8"/>
                  </a:cxn>
                  <a:cxn ang="0">
                    <a:pos x="70" y="3"/>
                  </a:cxn>
                  <a:cxn ang="0">
                    <a:pos x="60" y="1"/>
                  </a:cxn>
                  <a:cxn ang="0">
                    <a:pos x="50" y="0"/>
                  </a:cxn>
                  <a:cxn ang="0">
                    <a:pos x="50" y="0"/>
                  </a:cxn>
                  <a:cxn ang="0">
                    <a:pos x="40" y="1"/>
                  </a:cxn>
                  <a:cxn ang="0">
                    <a:pos x="32" y="3"/>
                  </a:cxn>
                  <a:cxn ang="0">
                    <a:pos x="24" y="8"/>
                  </a:cxn>
                  <a:cxn ang="0">
                    <a:pos x="16" y="15"/>
                  </a:cxn>
                  <a:cxn ang="0">
                    <a:pos x="16" y="15"/>
                  </a:cxn>
                  <a:cxn ang="0">
                    <a:pos x="10" y="22"/>
                  </a:cxn>
                  <a:cxn ang="0">
                    <a:pos x="5" y="30"/>
                  </a:cxn>
                  <a:cxn ang="0">
                    <a:pos x="2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2" y="60"/>
                  </a:cxn>
                  <a:cxn ang="0">
                    <a:pos x="5" y="69"/>
                  </a:cxn>
                  <a:cxn ang="0">
                    <a:pos x="10" y="77"/>
                  </a:cxn>
                  <a:cxn ang="0">
                    <a:pos x="16" y="84"/>
                  </a:cxn>
                  <a:cxn ang="0">
                    <a:pos x="16" y="84"/>
                  </a:cxn>
                  <a:cxn ang="0">
                    <a:pos x="24" y="91"/>
                  </a:cxn>
                  <a:cxn ang="0">
                    <a:pos x="32" y="96"/>
                  </a:cxn>
                  <a:cxn ang="0">
                    <a:pos x="40" y="98"/>
                  </a:cxn>
                  <a:cxn ang="0">
                    <a:pos x="50" y="100"/>
                  </a:cxn>
                  <a:cxn ang="0">
                    <a:pos x="50" y="100"/>
                  </a:cxn>
                  <a:cxn ang="0">
                    <a:pos x="60" y="98"/>
                  </a:cxn>
                  <a:cxn ang="0">
                    <a:pos x="70" y="96"/>
                  </a:cxn>
                  <a:cxn ang="0">
                    <a:pos x="78" y="91"/>
                  </a:cxn>
                  <a:cxn ang="0">
                    <a:pos x="85" y="84"/>
                  </a:cxn>
                  <a:cxn ang="0">
                    <a:pos x="85" y="84"/>
                  </a:cxn>
                  <a:cxn ang="0">
                    <a:pos x="92" y="77"/>
                  </a:cxn>
                  <a:cxn ang="0">
                    <a:pos x="97" y="69"/>
                  </a:cxn>
                  <a:cxn ang="0">
                    <a:pos x="100" y="60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100" y="40"/>
                  </a:cxn>
                  <a:cxn ang="0">
                    <a:pos x="97" y="30"/>
                  </a:cxn>
                  <a:cxn ang="0">
                    <a:pos x="92" y="22"/>
                  </a:cxn>
                  <a:cxn ang="0">
                    <a:pos x="85" y="15"/>
                  </a:cxn>
                  <a:cxn ang="0">
                    <a:pos x="85" y="15"/>
                  </a:cxn>
                </a:cxnLst>
                <a:rect l="0" t="0" r="r" b="b"/>
                <a:pathLst>
                  <a:path w="100" h="100">
                    <a:moveTo>
                      <a:pt x="85" y="15"/>
                    </a:moveTo>
                    <a:lnTo>
                      <a:pt x="85" y="15"/>
                    </a:lnTo>
                    <a:lnTo>
                      <a:pt x="78" y="8"/>
                    </a:lnTo>
                    <a:lnTo>
                      <a:pt x="70" y="3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2" y="3"/>
                    </a:lnTo>
                    <a:lnTo>
                      <a:pt x="24" y="8"/>
                    </a:lnTo>
                    <a:lnTo>
                      <a:pt x="16" y="15"/>
                    </a:lnTo>
                    <a:lnTo>
                      <a:pt x="10" y="22"/>
                    </a:lnTo>
                    <a:lnTo>
                      <a:pt x="5" y="30"/>
                    </a:lnTo>
                    <a:lnTo>
                      <a:pt x="2" y="40"/>
                    </a:lnTo>
                    <a:lnTo>
                      <a:pt x="0" y="49"/>
                    </a:lnTo>
                    <a:lnTo>
                      <a:pt x="2" y="60"/>
                    </a:lnTo>
                    <a:lnTo>
                      <a:pt x="5" y="69"/>
                    </a:lnTo>
                    <a:lnTo>
                      <a:pt x="10" y="77"/>
                    </a:lnTo>
                    <a:lnTo>
                      <a:pt x="16" y="84"/>
                    </a:lnTo>
                    <a:lnTo>
                      <a:pt x="24" y="91"/>
                    </a:lnTo>
                    <a:lnTo>
                      <a:pt x="32" y="96"/>
                    </a:lnTo>
                    <a:lnTo>
                      <a:pt x="40" y="98"/>
                    </a:lnTo>
                    <a:lnTo>
                      <a:pt x="50" y="100"/>
                    </a:lnTo>
                    <a:lnTo>
                      <a:pt x="60" y="98"/>
                    </a:lnTo>
                    <a:lnTo>
                      <a:pt x="70" y="96"/>
                    </a:lnTo>
                    <a:lnTo>
                      <a:pt x="78" y="91"/>
                    </a:lnTo>
                    <a:lnTo>
                      <a:pt x="85" y="84"/>
                    </a:lnTo>
                    <a:lnTo>
                      <a:pt x="92" y="77"/>
                    </a:lnTo>
                    <a:lnTo>
                      <a:pt x="97" y="69"/>
                    </a:lnTo>
                    <a:lnTo>
                      <a:pt x="100" y="60"/>
                    </a:lnTo>
                    <a:lnTo>
                      <a:pt x="100" y="49"/>
                    </a:lnTo>
                    <a:lnTo>
                      <a:pt x="100" y="40"/>
                    </a:lnTo>
                    <a:lnTo>
                      <a:pt x="97" y="30"/>
                    </a:lnTo>
                    <a:lnTo>
                      <a:pt x="92" y="22"/>
                    </a:lnTo>
                    <a:lnTo>
                      <a:pt x="85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325" name="Freeform 231"/>
              <p:cNvSpPr>
                <a:spLocks noChangeArrowheads="1"/>
              </p:cNvSpPr>
              <p:nvPr/>
            </p:nvSpPr>
            <p:spPr bwMode="auto">
              <a:xfrm>
                <a:off x="770" y="1233"/>
                <a:ext cx="50" cy="50"/>
              </a:xfrm>
              <a:custGeom>
                <a:avLst/>
                <a:gdLst/>
                <a:ahLst/>
                <a:cxnLst>
                  <a:cxn ang="0">
                    <a:pos x="85" y="15"/>
                  </a:cxn>
                  <a:cxn ang="0">
                    <a:pos x="85" y="15"/>
                  </a:cxn>
                  <a:cxn ang="0">
                    <a:pos x="78" y="8"/>
                  </a:cxn>
                  <a:cxn ang="0">
                    <a:pos x="70" y="3"/>
                  </a:cxn>
                  <a:cxn ang="0">
                    <a:pos x="60" y="1"/>
                  </a:cxn>
                  <a:cxn ang="0">
                    <a:pos x="50" y="0"/>
                  </a:cxn>
                  <a:cxn ang="0">
                    <a:pos x="50" y="0"/>
                  </a:cxn>
                  <a:cxn ang="0">
                    <a:pos x="40" y="1"/>
                  </a:cxn>
                  <a:cxn ang="0">
                    <a:pos x="32" y="3"/>
                  </a:cxn>
                  <a:cxn ang="0">
                    <a:pos x="24" y="8"/>
                  </a:cxn>
                  <a:cxn ang="0">
                    <a:pos x="16" y="15"/>
                  </a:cxn>
                  <a:cxn ang="0">
                    <a:pos x="16" y="15"/>
                  </a:cxn>
                  <a:cxn ang="0">
                    <a:pos x="10" y="22"/>
                  </a:cxn>
                  <a:cxn ang="0">
                    <a:pos x="5" y="30"/>
                  </a:cxn>
                  <a:cxn ang="0">
                    <a:pos x="2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2" y="60"/>
                  </a:cxn>
                  <a:cxn ang="0">
                    <a:pos x="5" y="69"/>
                  </a:cxn>
                  <a:cxn ang="0">
                    <a:pos x="10" y="77"/>
                  </a:cxn>
                  <a:cxn ang="0">
                    <a:pos x="16" y="84"/>
                  </a:cxn>
                  <a:cxn ang="0">
                    <a:pos x="16" y="84"/>
                  </a:cxn>
                  <a:cxn ang="0">
                    <a:pos x="24" y="91"/>
                  </a:cxn>
                  <a:cxn ang="0">
                    <a:pos x="32" y="96"/>
                  </a:cxn>
                  <a:cxn ang="0">
                    <a:pos x="40" y="98"/>
                  </a:cxn>
                  <a:cxn ang="0">
                    <a:pos x="50" y="100"/>
                  </a:cxn>
                  <a:cxn ang="0">
                    <a:pos x="50" y="100"/>
                  </a:cxn>
                  <a:cxn ang="0">
                    <a:pos x="60" y="98"/>
                  </a:cxn>
                  <a:cxn ang="0">
                    <a:pos x="70" y="96"/>
                  </a:cxn>
                  <a:cxn ang="0">
                    <a:pos x="78" y="91"/>
                  </a:cxn>
                  <a:cxn ang="0">
                    <a:pos x="85" y="84"/>
                  </a:cxn>
                  <a:cxn ang="0">
                    <a:pos x="85" y="84"/>
                  </a:cxn>
                  <a:cxn ang="0">
                    <a:pos x="92" y="77"/>
                  </a:cxn>
                  <a:cxn ang="0">
                    <a:pos x="97" y="69"/>
                  </a:cxn>
                  <a:cxn ang="0">
                    <a:pos x="100" y="60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100" y="40"/>
                  </a:cxn>
                  <a:cxn ang="0">
                    <a:pos x="97" y="30"/>
                  </a:cxn>
                  <a:cxn ang="0">
                    <a:pos x="92" y="22"/>
                  </a:cxn>
                  <a:cxn ang="0">
                    <a:pos x="85" y="15"/>
                  </a:cxn>
                  <a:cxn ang="0">
                    <a:pos x="85" y="15"/>
                  </a:cxn>
                </a:cxnLst>
                <a:rect l="0" t="0" r="r" b="b"/>
                <a:pathLst>
                  <a:path w="100" h="100">
                    <a:moveTo>
                      <a:pt x="85" y="15"/>
                    </a:moveTo>
                    <a:lnTo>
                      <a:pt x="85" y="15"/>
                    </a:lnTo>
                    <a:lnTo>
                      <a:pt x="78" y="8"/>
                    </a:lnTo>
                    <a:lnTo>
                      <a:pt x="70" y="3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2" y="3"/>
                    </a:lnTo>
                    <a:lnTo>
                      <a:pt x="24" y="8"/>
                    </a:lnTo>
                    <a:lnTo>
                      <a:pt x="16" y="15"/>
                    </a:lnTo>
                    <a:lnTo>
                      <a:pt x="10" y="22"/>
                    </a:lnTo>
                    <a:lnTo>
                      <a:pt x="5" y="30"/>
                    </a:lnTo>
                    <a:lnTo>
                      <a:pt x="2" y="40"/>
                    </a:lnTo>
                    <a:lnTo>
                      <a:pt x="0" y="49"/>
                    </a:lnTo>
                    <a:lnTo>
                      <a:pt x="2" y="60"/>
                    </a:lnTo>
                    <a:lnTo>
                      <a:pt x="5" y="69"/>
                    </a:lnTo>
                    <a:lnTo>
                      <a:pt x="10" y="77"/>
                    </a:lnTo>
                    <a:lnTo>
                      <a:pt x="16" y="84"/>
                    </a:lnTo>
                    <a:lnTo>
                      <a:pt x="24" y="91"/>
                    </a:lnTo>
                    <a:lnTo>
                      <a:pt x="32" y="96"/>
                    </a:lnTo>
                    <a:lnTo>
                      <a:pt x="40" y="98"/>
                    </a:lnTo>
                    <a:lnTo>
                      <a:pt x="50" y="100"/>
                    </a:lnTo>
                    <a:lnTo>
                      <a:pt x="60" y="98"/>
                    </a:lnTo>
                    <a:lnTo>
                      <a:pt x="70" y="96"/>
                    </a:lnTo>
                    <a:lnTo>
                      <a:pt x="78" y="91"/>
                    </a:lnTo>
                    <a:lnTo>
                      <a:pt x="85" y="84"/>
                    </a:lnTo>
                    <a:lnTo>
                      <a:pt x="92" y="77"/>
                    </a:lnTo>
                    <a:lnTo>
                      <a:pt x="97" y="69"/>
                    </a:lnTo>
                    <a:lnTo>
                      <a:pt x="100" y="60"/>
                    </a:lnTo>
                    <a:lnTo>
                      <a:pt x="100" y="49"/>
                    </a:lnTo>
                    <a:lnTo>
                      <a:pt x="100" y="40"/>
                    </a:lnTo>
                    <a:lnTo>
                      <a:pt x="97" y="30"/>
                    </a:lnTo>
                    <a:lnTo>
                      <a:pt x="92" y="22"/>
                    </a:lnTo>
                    <a:lnTo>
                      <a:pt x="85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326" name="Freeform 232"/>
              <p:cNvSpPr>
                <a:spLocks noChangeArrowheads="1"/>
              </p:cNvSpPr>
              <p:nvPr/>
            </p:nvSpPr>
            <p:spPr bwMode="auto">
              <a:xfrm>
                <a:off x="770" y="1310"/>
                <a:ext cx="50" cy="50"/>
              </a:xfrm>
              <a:custGeom>
                <a:avLst/>
                <a:gdLst/>
                <a:ahLst/>
                <a:cxnLst>
                  <a:cxn ang="0">
                    <a:pos x="85" y="15"/>
                  </a:cxn>
                  <a:cxn ang="0">
                    <a:pos x="85" y="15"/>
                  </a:cxn>
                  <a:cxn ang="0">
                    <a:pos x="78" y="9"/>
                  </a:cxn>
                  <a:cxn ang="0">
                    <a:pos x="70" y="3"/>
                  </a:cxn>
                  <a:cxn ang="0">
                    <a:pos x="60" y="1"/>
                  </a:cxn>
                  <a:cxn ang="0">
                    <a:pos x="50" y="0"/>
                  </a:cxn>
                  <a:cxn ang="0">
                    <a:pos x="50" y="0"/>
                  </a:cxn>
                  <a:cxn ang="0">
                    <a:pos x="40" y="1"/>
                  </a:cxn>
                  <a:cxn ang="0">
                    <a:pos x="32" y="3"/>
                  </a:cxn>
                  <a:cxn ang="0">
                    <a:pos x="24" y="9"/>
                  </a:cxn>
                  <a:cxn ang="0">
                    <a:pos x="16" y="15"/>
                  </a:cxn>
                  <a:cxn ang="0">
                    <a:pos x="16" y="15"/>
                  </a:cxn>
                  <a:cxn ang="0">
                    <a:pos x="10" y="22"/>
                  </a:cxn>
                  <a:cxn ang="0">
                    <a:pos x="5" y="30"/>
                  </a:cxn>
                  <a:cxn ang="0">
                    <a:pos x="2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2" y="60"/>
                  </a:cxn>
                  <a:cxn ang="0">
                    <a:pos x="5" y="69"/>
                  </a:cxn>
                  <a:cxn ang="0">
                    <a:pos x="10" y="77"/>
                  </a:cxn>
                  <a:cxn ang="0">
                    <a:pos x="16" y="84"/>
                  </a:cxn>
                  <a:cxn ang="0">
                    <a:pos x="16" y="84"/>
                  </a:cxn>
                  <a:cxn ang="0">
                    <a:pos x="24" y="91"/>
                  </a:cxn>
                  <a:cxn ang="0">
                    <a:pos x="32" y="96"/>
                  </a:cxn>
                  <a:cxn ang="0">
                    <a:pos x="40" y="98"/>
                  </a:cxn>
                  <a:cxn ang="0">
                    <a:pos x="50" y="100"/>
                  </a:cxn>
                  <a:cxn ang="0">
                    <a:pos x="50" y="100"/>
                  </a:cxn>
                  <a:cxn ang="0">
                    <a:pos x="60" y="98"/>
                  </a:cxn>
                  <a:cxn ang="0">
                    <a:pos x="70" y="96"/>
                  </a:cxn>
                  <a:cxn ang="0">
                    <a:pos x="78" y="91"/>
                  </a:cxn>
                  <a:cxn ang="0">
                    <a:pos x="85" y="84"/>
                  </a:cxn>
                  <a:cxn ang="0">
                    <a:pos x="85" y="84"/>
                  </a:cxn>
                  <a:cxn ang="0">
                    <a:pos x="92" y="77"/>
                  </a:cxn>
                  <a:cxn ang="0">
                    <a:pos x="97" y="69"/>
                  </a:cxn>
                  <a:cxn ang="0">
                    <a:pos x="100" y="60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100" y="40"/>
                  </a:cxn>
                  <a:cxn ang="0">
                    <a:pos x="97" y="30"/>
                  </a:cxn>
                  <a:cxn ang="0">
                    <a:pos x="92" y="22"/>
                  </a:cxn>
                  <a:cxn ang="0">
                    <a:pos x="85" y="15"/>
                  </a:cxn>
                  <a:cxn ang="0">
                    <a:pos x="85" y="15"/>
                  </a:cxn>
                </a:cxnLst>
                <a:rect l="0" t="0" r="r" b="b"/>
                <a:pathLst>
                  <a:path w="100" h="100">
                    <a:moveTo>
                      <a:pt x="85" y="15"/>
                    </a:moveTo>
                    <a:lnTo>
                      <a:pt x="85" y="15"/>
                    </a:lnTo>
                    <a:lnTo>
                      <a:pt x="78" y="9"/>
                    </a:lnTo>
                    <a:lnTo>
                      <a:pt x="70" y="3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2" y="3"/>
                    </a:lnTo>
                    <a:lnTo>
                      <a:pt x="24" y="9"/>
                    </a:lnTo>
                    <a:lnTo>
                      <a:pt x="16" y="15"/>
                    </a:lnTo>
                    <a:lnTo>
                      <a:pt x="10" y="22"/>
                    </a:lnTo>
                    <a:lnTo>
                      <a:pt x="5" y="30"/>
                    </a:lnTo>
                    <a:lnTo>
                      <a:pt x="2" y="40"/>
                    </a:lnTo>
                    <a:lnTo>
                      <a:pt x="0" y="49"/>
                    </a:lnTo>
                    <a:lnTo>
                      <a:pt x="2" y="60"/>
                    </a:lnTo>
                    <a:lnTo>
                      <a:pt x="5" y="69"/>
                    </a:lnTo>
                    <a:lnTo>
                      <a:pt x="10" y="77"/>
                    </a:lnTo>
                    <a:lnTo>
                      <a:pt x="16" y="84"/>
                    </a:lnTo>
                    <a:lnTo>
                      <a:pt x="24" y="91"/>
                    </a:lnTo>
                    <a:lnTo>
                      <a:pt x="32" y="96"/>
                    </a:lnTo>
                    <a:lnTo>
                      <a:pt x="40" y="98"/>
                    </a:lnTo>
                    <a:lnTo>
                      <a:pt x="50" y="100"/>
                    </a:lnTo>
                    <a:lnTo>
                      <a:pt x="60" y="98"/>
                    </a:lnTo>
                    <a:lnTo>
                      <a:pt x="70" y="96"/>
                    </a:lnTo>
                    <a:lnTo>
                      <a:pt x="78" y="91"/>
                    </a:lnTo>
                    <a:lnTo>
                      <a:pt x="85" y="84"/>
                    </a:lnTo>
                    <a:lnTo>
                      <a:pt x="92" y="77"/>
                    </a:lnTo>
                    <a:lnTo>
                      <a:pt x="97" y="69"/>
                    </a:lnTo>
                    <a:lnTo>
                      <a:pt x="100" y="60"/>
                    </a:lnTo>
                    <a:lnTo>
                      <a:pt x="100" y="49"/>
                    </a:lnTo>
                    <a:lnTo>
                      <a:pt x="100" y="40"/>
                    </a:lnTo>
                    <a:lnTo>
                      <a:pt x="97" y="30"/>
                    </a:lnTo>
                    <a:lnTo>
                      <a:pt x="92" y="22"/>
                    </a:lnTo>
                    <a:lnTo>
                      <a:pt x="85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327" name="Freeform 233"/>
              <p:cNvSpPr>
                <a:spLocks noChangeArrowheads="1"/>
              </p:cNvSpPr>
              <p:nvPr/>
            </p:nvSpPr>
            <p:spPr bwMode="auto">
              <a:xfrm>
                <a:off x="847" y="616"/>
                <a:ext cx="50" cy="50"/>
              </a:xfrm>
              <a:custGeom>
                <a:avLst/>
                <a:gdLst/>
                <a:ahLst/>
                <a:cxnLst>
                  <a:cxn ang="0">
                    <a:pos x="85" y="15"/>
                  </a:cxn>
                  <a:cxn ang="0">
                    <a:pos x="85" y="15"/>
                  </a:cxn>
                  <a:cxn ang="0">
                    <a:pos x="78" y="9"/>
                  </a:cxn>
                  <a:cxn ang="0">
                    <a:pos x="70" y="5"/>
                  </a:cxn>
                  <a:cxn ang="0">
                    <a:pos x="60" y="1"/>
                  </a:cxn>
                  <a:cxn ang="0">
                    <a:pos x="50" y="0"/>
                  </a:cxn>
                  <a:cxn ang="0">
                    <a:pos x="50" y="0"/>
                  </a:cxn>
                  <a:cxn ang="0">
                    <a:pos x="40" y="1"/>
                  </a:cxn>
                  <a:cxn ang="0">
                    <a:pos x="32" y="5"/>
                  </a:cxn>
                  <a:cxn ang="0">
                    <a:pos x="24" y="9"/>
                  </a:cxn>
                  <a:cxn ang="0">
                    <a:pos x="16" y="15"/>
                  </a:cxn>
                  <a:cxn ang="0">
                    <a:pos x="16" y="15"/>
                  </a:cxn>
                  <a:cxn ang="0">
                    <a:pos x="10" y="22"/>
                  </a:cxn>
                  <a:cxn ang="0">
                    <a:pos x="5" y="31"/>
                  </a:cxn>
                  <a:cxn ang="0">
                    <a:pos x="2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2" y="60"/>
                  </a:cxn>
                  <a:cxn ang="0">
                    <a:pos x="5" y="69"/>
                  </a:cxn>
                  <a:cxn ang="0">
                    <a:pos x="10" y="78"/>
                  </a:cxn>
                  <a:cxn ang="0">
                    <a:pos x="16" y="85"/>
                  </a:cxn>
                  <a:cxn ang="0">
                    <a:pos x="16" y="85"/>
                  </a:cxn>
                  <a:cxn ang="0">
                    <a:pos x="24" y="92"/>
                  </a:cxn>
                  <a:cxn ang="0">
                    <a:pos x="32" y="96"/>
                  </a:cxn>
                  <a:cxn ang="0">
                    <a:pos x="40" y="99"/>
                  </a:cxn>
                  <a:cxn ang="0">
                    <a:pos x="50" y="100"/>
                  </a:cxn>
                  <a:cxn ang="0">
                    <a:pos x="50" y="100"/>
                  </a:cxn>
                  <a:cxn ang="0">
                    <a:pos x="60" y="99"/>
                  </a:cxn>
                  <a:cxn ang="0">
                    <a:pos x="70" y="96"/>
                  </a:cxn>
                  <a:cxn ang="0">
                    <a:pos x="78" y="92"/>
                  </a:cxn>
                  <a:cxn ang="0">
                    <a:pos x="85" y="85"/>
                  </a:cxn>
                  <a:cxn ang="0">
                    <a:pos x="85" y="85"/>
                  </a:cxn>
                  <a:cxn ang="0">
                    <a:pos x="92" y="78"/>
                  </a:cxn>
                  <a:cxn ang="0">
                    <a:pos x="97" y="69"/>
                  </a:cxn>
                  <a:cxn ang="0">
                    <a:pos x="100" y="60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100" y="40"/>
                  </a:cxn>
                  <a:cxn ang="0">
                    <a:pos x="97" y="31"/>
                  </a:cxn>
                  <a:cxn ang="0">
                    <a:pos x="92" y="22"/>
                  </a:cxn>
                  <a:cxn ang="0">
                    <a:pos x="85" y="15"/>
                  </a:cxn>
                  <a:cxn ang="0">
                    <a:pos x="85" y="15"/>
                  </a:cxn>
                </a:cxnLst>
                <a:rect l="0" t="0" r="r" b="b"/>
                <a:pathLst>
                  <a:path w="100" h="100">
                    <a:moveTo>
                      <a:pt x="85" y="15"/>
                    </a:moveTo>
                    <a:lnTo>
                      <a:pt x="85" y="15"/>
                    </a:lnTo>
                    <a:lnTo>
                      <a:pt x="78" y="9"/>
                    </a:lnTo>
                    <a:lnTo>
                      <a:pt x="70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2" y="5"/>
                    </a:lnTo>
                    <a:lnTo>
                      <a:pt x="24" y="9"/>
                    </a:lnTo>
                    <a:lnTo>
                      <a:pt x="16" y="15"/>
                    </a:lnTo>
                    <a:lnTo>
                      <a:pt x="10" y="22"/>
                    </a:lnTo>
                    <a:lnTo>
                      <a:pt x="5" y="31"/>
                    </a:lnTo>
                    <a:lnTo>
                      <a:pt x="2" y="40"/>
                    </a:lnTo>
                    <a:lnTo>
                      <a:pt x="0" y="49"/>
                    </a:lnTo>
                    <a:lnTo>
                      <a:pt x="2" y="60"/>
                    </a:lnTo>
                    <a:lnTo>
                      <a:pt x="5" y="69"/>
                    </a:lnTo>
                    <a:lnTo>
                      <a:pt x="10" y="78"/>
                    </a:lnTo>
                    <a:lnTo>
                      <a:pt x="16" y="85"/>
                    </a:lnTo>
                    <a:lnTo>
                      <a:pt x="24" y="92"/>
                    </a:lnTo>
                    <a:lnTo>
                      <a:pt x="32" y="96"/>
                    </a:lnTo>
                    <a:lnTo>
                      <a:pt x="40" y="99"/>
                    </a:lnTo>
                    <a:lnTo>
                      <a:pt x="50" y="100"/>
                    </a:lnTo>
                    <a:lnTo>
                      <a:pt x="60" y="99"/>
                    </a:lnTo>
                    <a:lnTo>
                      <a:pt x="70" y="96"/>
                    </a:lnTo>
                    <a:lnTo>
                      <a:pt x="78" y="92"/>
                    </a:lnTo>
                    <a:lnTo>
                      <a:pt x="85" y="85"/>
                    </a:lnTo>
                    <a:lnTo>
                      <a:pt x="92" y="78"/>
                    </a:lnTo>
                    <a:lnTo>
                      <a:pt x="97" y="69"/>
                    </a:lnTo>
                    <a:lnTo>
                      <a:pt x="100" y="60"/>
                    </a:lnTo>
                    <a:lnTo>
                      <a:pt x="100" y="49"/>
                    </a:lnTo>
                    <a:lnTo>
                      <a:pt x="100" y="40"/>
                    </a:lnTo>
                    <a:lnTo>
                      <a:pt x="97" y="31"/>
                    </a:lnTo>
                    <a:lnTo>
                      <a:pt x="92" y="22"/>
                    </a:lnTo>
                    <a:lnTo>
                      <a:pt x="85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328" name="Freeform 234"/>
              <p:cNvSpPr>
                <a:spLocks noChangeArrowheads="1"/>
              </p:cNvSpPr>
              <p:nvPr/>
            </p:nvSpPr>
            <p:spPr bwMode="auto">
              <a:xfrm>
                <a:off x="847" y="693"/>
                <a:ext cx="50" cy="50"/>
              </a:xfrm>
              <a:custGeom>
                <a:avLst/>
                <a:gdLst/>
                <a:ahLst/>
                <a:cxnLst>
                  <a:cxn ang="0">
                    <a:pos x="85" y="15"/>
                  </a:cxn>
                  <a:cxn ang="0">
                    <a:pos x="85" y="15"/>
                  </a:cxn>
                  <a:cxn ang="0">
                    <a:pos x="78" y="9"/>
                  </a:cxn>
                  <a:cxn ang="0">
                    <a:pos x="70" y="5"/>
                  </a:cxn>
                  <a:cxn ang="0">
                    <a:pos x="60" y="1"/>
                  </a:cxn>
                  <a:cxn ang="0">
                    <a:pos x="50" y="0"/>
                  </a:cxn>
                  <a:cxn ang="0">
                    <a:pos x="50" y="0"/>
                  </a:cxn>
                  <a:cxn ang="0">
                    <a:pos x="40" y="1"/>
                  </a:cxn>
                  <a:cxn ang="0">
                    <a:pos x="32" y="5"/>
                  </a:cxn>
                  <a:cxn ang="0">
                    <a:pos x="24" y="9"/>
                  </a:cxn>
                  <a:cxn ang="0">
                    <a:pos x="16" y="15"/>
                  </a:cxn>
                  <a:cxn ang="0">
                    <a:pos x="16" y="15"/>
                  </a:cxn>
                  <a:cxn ang="0">
                    <a:pos x="10" y="23"/>
                  </a:cxn>
                  <a:cxn ang="0">
                    <a:pos x="5" y="32"/>
                  </a:cxn>
                  <a:cxn ang="0">
                    <a:pos x="2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2" y="60"/>
                  </a:cxn>
                  <a:cxn ang="0">
                    <a:pos x="5" y="69"/>
                  </a:cxn>
                  <a:cxn ang="0">
                    <a:pos x="10" y="77"/>
                  </a:cxn>
                  <a:cxn ang="0">
                    <a:pos x="16" y="85"/>
                  </a:cxn>
                  <a:cxn ang="0">
                    <a:pos x="16" y="85"/>
                  </a:cxn>
                  <a:cxn ang="0">
                    <a:pos x="24" y="92"/>
                  </a:cxn>
                  <a:cxn ang="0">
                    <a:pos x="32" y="96"/>
                  </a:cxn>
                  <a:cxn ang="0">
                    <a:pos x="40" y="99"/>
                  </a:cxn>
                  <a:cxn ang="0">
                    <a:pos x="50" y="100"/>
                  </a:cxn>
                  <a:cxn ang="0">
                    <a:pos x="50" y="100"/>
                  </a:cxn>
                  <a:cxn ang="0">
                    <a:pos x="60" y="99"/>
                  </a:cxn>
                  <a:cxn ang="0">
                    <a:pos x="70" y="96"/>
                  </a:cxn>
                  <a:cxn ang="0">
                    <a:pos x="78" y="92"/>
                  </a:cxn>
                  <a:cxn ang="0">
                    <a:pos x="85" y="85"/>
                  </a:cxn>
                  <a:cxn ang="0">
                    <a:pos x="85" y="85"/>
                  </a:cxn>
                  <a:cxn ang="0">
                    <a:pos x="92" y="77"/>
                  </a:cxn>
                  <a:cxn ang="0">
                    <a:pos x="97" y="69"/>
                  </a:cxn>
                  <a:cxn ang="0">
                    <a:pos x="100" y="60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100" y="40"/>
                  </a:cxn>
                  <a:cxn ang="0">
                    <a:pos x="97" y="32"/>
                  </a:cxn>
                  <a:cxn ang="0">
                    <a:pos x="92" y="23"/>
                  </a:cxn>
                  <a:cxn ang="0">
                    <a:pos x="85" y="15"/>
                  </a:cxn>
                  <a:cxn ang="0">
                    <a:pos x="85" y="15"/>
                  </a:cxn>
                </a:cxnLst>
                <a:rect l="0" t="0" r="r" b="b"/>
                <a:pathLst>
                  <a:path w="100" h="100">
                    <a:moveTo>
                      <a:pt x="85" y="15"/>
                    </a:moveTo>
                    <a:lnTo>
                      <a:pt x="85" y="15"/>
                    </a:lnTo>
                    <a:lnTo>
                      <a:pt x="78" y="9"/>
                    </a:lnTo>
                    <a:lnTo>
                      <a:pt x="70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2" y="5"/>
                    </a:lnTo>
                    <a:lnTo>
                      <a:pt x="24" y="9"/>
                    </a:lnTo>
                    <a:lnTo>
                      <a:pt x="16" y="15"/>
                    </a:lnTo>
                    <a:lnTo>
                      <a:pt x="10" y="23"/>
                    </a:lnTo>
                    <a:lnTo>
                      <a:pt x="5" y="32"/>
                    </a:lnTo>
                    <a:lnTo>
                      <a:pt x="2" y="40"/>
                    </a:lnTo>
                    <a:lnTo>
                      <a:pt x="0" y="49"/>
                    </a:lnTo>
                    <a:lnTo>
                      <a:pt x="2" y="60"/>
                    </a:lnTo>
                    <a:lnTo>
                      <a:pt x="5" y="69"/>
                    </a:lnTo>
                    <a:lnTo>
                      <a:pt x="10" y="77"/>
                    </a:lnTo>
                    <a:lnTo>
                      <a:pt x="16" y="85"/>
                    </a:lnTo>
                    <a:lnTo>
                      <a:pt x="24" y="92"/>
                    </a:lnTo>
                    <a:lnTo>
                      <a:pt x="32" y="96"/>
                    </a:lnTo>
                    <a:lnTo>
                      <a:pt x="40" y="99"/>
                    </a:lnTo>
                    <a:lnTo>
                      <a:pt x="50" y="100"/>
                    </a:lnTo>
                    <a:lnTo>
                      <a:pt x="60" y="99"/>
                    </a:lnTo>
                    <a:lnTo>
                      <a:pt x="70" y="96"/>
                    </a:lnTo>
                    <a:lnTo>
                      <a:pt x="78" y="92"/>
                    </a:lnTo>
                    <a:lnTo>
                      <a:pt x="85" y="85"/>
                    </a:lnTo>
                    <a:lnTo>
                      <a:pt x="92" y="77"/>
                    </a:lnTo>
                    <a:lnTo>
                      <a:pt x="97" y="69"/>
                    </a:lnTo>
                    <a:lnTo>
                      <a:pt x="100" y="60"/>
                    </a:lnTo>
                    <a:lnTo>
                      <a:pt x="100" y="49"/>
                    </a:lnTo>
                    <a:lnTo>
                      <a:pt x="100" y="40"/>
                    </a:lnTo>
                    <a:lnTo>
                      <a:pt x="97" y="32"/>
                    </a:lnTo>
                    <a:lnTo>
                      <a:pt x="92" y="23"/>
                    </a:lnTo>
                    <a:lnTo>
                      <a:pt x="85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329" name="Freeform 235"/>
              <p:cNvSpPr>
                <a:spLocks noChangeArrowheads="1"/>
              </p:cNvSpPr>
              <p:nvPr/>
            </p:nvSpPr>
            <p:spPr bwMode="auto">
              <a:xfrm>
                <a:off x="847" y="1233"/>
                <a:ext cx="50" cy="50"/>
              </a:xfrm>
              <a:custGeom>
                <a:avLst/>
                <a:gdLst/>
                <a:ahLst/>
                <a:cxnLst>
                  <a:cxn ang="0">
                    <a:pos x="85" y="15"/>
                  </a:cxn>
                  <a:cxn ang="0">
                    <a:pos x="85" y="15"/>
                  </a:cxn>
                  <a:cxn ang="0">
                    <a:pos x="78" y="8"/>
                  </a:cxn>
                  <a:cxn ang="0">
                    <a:pos x="70" y="3"/>
                  </a:cxn>
                  <a:cxn ang="0">
                    <a:pos x="60" y="1"/>
                  </a:cxn>
                  <a:cxn ang="0">
                    <a:pos x="50" y="0"/>
                  </a:cxn>
                  <a:cxn ang="0">
                    <a:pos x="50" y="0"/>
                  </a:cxn>
                  <a:cxn ang="0">
                    <a:pos x="40" y="1"/>
                  </a:cxn>
                  <a:cxn ang="0">
                    <a:pos x="32" y="3"/>
                  </a:cxn>
                  <a:cxn ang="0">
                    <a:pos x="24" y="8"/>
                  </a:cxn>
                  <a:cxn ang="0">
                    <a:pos x="16" y="15"/>
                  </a:cxn>
                  <a:cxn ang="0">
                    <a:pos x="16" y="15"/>
                  </a:cxn>
                  <a:cxn ang="0">
                    <a:pos x="10" y="22"/>
                  </a:cxn>
                  <a:cxn ang="0">
                    <a:pos x="5" y="30"/>
                  </a:cxn>
                  <a:cxn ang="0">
                    <a:pos x="2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2" y="60"/>
                  </a:cxn>
                  <a:cxn ang="0">
                    <a:pos x="5" y="69"/>
                  </a:cxn>
                  <a:cxn ang="0">
                    <a:pos x="10" y="77"/>
                  </a:cxn>
                  <a:cxn ang="0">
                    <a:pos x="16" y="84"/>
                  </a:cxn>
                  <a:cxn ang="0">
                    <a:pos x="16" y="84"/>
                  </a:cxn>
                  <a:cxn ang="0">
                    <a:pos x="24" y="91"/>
                  </a:cxn>
                  <a:cxn ang="0">
                    <a:pos x="32" y="96"/>
                  </a:cxn>
                  <a:cxn ang="0">
                    <a:pos x="40" y="98"/>
                  </a:cxn>
                  <a:cxn ang="0">
                    <a:pos x="50" y="100"/>
                  </a:cxn>
                  <a:cxn ang="0">
                    <a:pos x="50" y="100"/>
                  </a:cxn>
                  <a:cxn ang="0">
                    <a:pos x="60" y="98"/>
                  </a:cxn>
                  <a:cxn ang="0">
                    <a:pos x="70" y="96"/>
                  </a:cxn>
                  <a:cxn ang="0">
                    <a:pos x="78" y="91"/>
                  </a:cxn>
                  <a:cxn ang="0">
                    <a:pos x="85" y="84"/>
                  </a:cxn>
                  <a:cxn ang="0">
                    <a:pos x="85" y="84"/>
                  </a:cxn>
                  <a:cxn ang="0">
                    <a:pos x="92" y="77"/>
                  </a:cxn>
                  <a:cxn ang="0">
                    <a:pos x="97" y="69"/>
                  </a:cxn>
                  <a:cxn ang="0">
                    <a:pos x="100" y="60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100" y="40"/>
                  </a:cxn>
                  <a:cxn ang="0">
                    <a:pos x="97" y="30"/>
                  </a:cxn>
                  <a:cxn ang="0">
                    <a:pos x="92" y="22"/>
                  </a:cxn>
                  <a:cxn ang="0">
                    <a:pos x="85" y="15"/>
                  </a:cxn>
                  <a:cxn ang="0">
                    <a:pos x="85" y="15"/>
                  </a:cxn>
                </a:cxnLst>
                <a:rect l="0" t="0" r="r" b="b"/>
                <a:pathLst>
                  <a:path w="100" h="100">
                    <a:moveTo>
                      <a:pt x="85" y="15"/>
                    </a:moveTo>
                    <a:lnTo>
                      <a:pt x="85" y="15"/>
                    </a:lnTo>
                    <a:lnTo>
                      <a:pt x="78" y="8"/>
                    </a:lnTo>
                    <a:lnTo>
                      <a:pt x="70" y="3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2" y="3"/>
                    </a:lnTo>
                    <a:lnTo>
                      <a:pt x="24" y="8"/>
                    </a:lnTo>
                    <a:lnTo>
                      <a:pt x="16" y="15"/>
                    </a:lnTo>
                    <a:lnTo>
                      <a:pt x="10" y="22"/>
                    </a:lnTo>
                    <a:lnTo>
                      <a:pt x="5" y="30"/>
                    </a:lnTo>
                    <a:lnTo>
                      <a:pt x="2" y="40"/>
                    </a:lnTo>
                    <a:lnTo>
                      <a:pt x="0" y="49"/>
                    </a:lnTo>
                    <a:lnTo>
                      <a:pt x="2" y="60"/>
                    </a:lnTo>
                    <a:lnTo>
                      <a:pt x="5" y="69"/>
                    </a:lnTo>
                    <a:lnTo>
                      <a:pt x="10" y="77"/>
                    </a:lnTo>
                    <a:lnTo>
                      <a:pt x="16" y="84"/>
                    </a:lnTo>
                    <a:lnTo>
                      <a:pt x="24" y="91"/>
                    </a:lnTo>
                    <a:lnTo>
                      <a:pt x="32" y="96"/>
                    </a:lnTo>
                    <a:lnTo>
                      <a:pt x="40" y="98"/>
                    </a:lnTo>
                    <a:lnTo>
                      <a:pt x="50" y="100"/>
                    </a:lnTo>
                    <a:lnTo>
                      <a:pt x="60" y="98"/>
                    </a:lnTo>
                    <a:lnTo>
                      <a:pt x="70" y="96"/>
                    </a:lnTo>
                    <a:lnTo>
                      <a:pt x="78" y="91"/>
                    </a:lnTo>
                    <a:lnTo>
                      <a:pt x="85" y="84"/>
                    </a:lnTo>
                    <a:lnTo>
                      <a:pt x="92" y="77"/>
                    </a:lnTo>
                    <a:lnTo>
                      <a:pt x="97" y="69"/>
                    </a:lnTo>
                    <a:lnTo>
                      <a:pt x="100" y="60"/>
                    </a:lnTo>
                    <a:lnTo>
                      <a:pt x="100" y="49"/>
                    </a:lnTo>
                    <a:lnTo>
                      <a:pt x="100" y="40"/>
                    </a:lnTo>
                    <a:lnTo>
                      <a:pt x="97" y="30"/>
                    </a:lnTo>
                    <a:lnTo>
                      <a:pt x="92" y="22"/>
                    </a:lnTo>
                    <a:lnTo>
                      <a:pt x="85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330" name="Freeform 236"/>
              <p:cNvSpPr>
                <a:spLocks noChangeArrowheads="1"/>
              </p:cNvSpPr>
              <p:nvPr/>
            </p:nvSpPr>
            <p:spPr bwMode="auto">
              <a:xfrm>
                <a:off x="462" y="1079"/>
                <a:ext cx="50" cy="50"/>
              </a:xfrm>
              <a:custGeom>
                <a:avLst/>
                <a:gdLst/>
                <a:ahLst/>
                <a:cxnLst>
                  <a:cxn ang="0">
                    <a:pos x="84" y="15"/>
                  </a:cxn>
                  <a:cxn ang="0">
                    <a:pos x="84" y="15"/>
                  </a:cxn>
                  <a:cxn ang="0">
                    <a:pos x="77" y="8"/>
                  </a:cxn>
                  <a:cxn ang="0">
                    <a:pos x="69" y="3"/>
                  </a:cxn>
                  <a:cxn ang="0">
                    <a:pos x="59" y="0"/>
                  </a:cxn>
                  <a:cxn ang="0">
                    <a:pos x="49" y="0"/>
                  </a:cxn>
                  <a:cxn ang="0">
                    <a:pos x="49" y="0"/>
                  </a:cxn>
                  <a:cxn ang="0">
                    <a:pos x="40" y="0"/>
                  </a:cxn>
                  <a:cxn ang="0">
                    <a:pos x="30" y="3"/>
                  </a:cxn>
                  <a:cxn ang="0">
                    <a:pos x="22" y="8"/>
                  </a:cxn>
                  <a:cxn ang="0">
                    <a:pos x="15" y="15"/>
                  </a:cxn>
                  <a:cxn ang="0">
                    <a:pos x="15" y="15"/>
                  </a:cxn>
                  <a:cxn ang="0">
                    <a:pos x="8" y="22"/>
                  </a:cxn>
                  <a:cxn ang="0">
                    <a:pos x="3" y="30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1" y="60"/>
                  </a:cxn>
                  <a:cxn ang="0">
                    <a:pos x="3" y="69"/>
                  </a:cxn>
                  <a:cxn ang="0">
                    <a:pos x="8" y="76"/>
                  </a:cxn>
                  <a:cxn ang="0">
                    <a:pos x="15" y="84"/>
                  </a:cxn>
                  <a:cxn ang="0">
                    <a:pos x="15" y="84"/>
                  </a:cxn>
                  <a:cxn ang="0">
                    <a:pos x="22" y="91"/>
                  </a:cxn>
                  <a:cxn ang="0">
                    <a:pos x="30" y="96"/>
                  </a:cxn>
                  <a:cxn ang="0">
                    <a:pos x="40" y="99"/>
                  </a:cxn>
                  <a:cxn ang="0">
                    <a:pos x="49" y="100"/>
                  </a:cxn>
                  <a:cxn ang="0">
                    <a:pos x="49" y="100"/>
                  </a:cxn>
                  <a:cxn ang="0">
                    <a:pos x="59" y="99"/>
                  </a:cxn>
                  <a:cxn ang="0">
                    <a:pos x="69" y="96"/>
                  </a:cxn>
                  <a:cxn ang="0">
                    <a:pos x="77" y="91"/>
                  </a:cxn>
                  <a:cxn ang="0">
                    <a:pos x="84" y="84"/>
                  </a:cxn>
                  <a:cxn ang="0">
                    <a:pos x="84" y="84"/>
                  </a:cxn>
                  <a:cxn ang="0">
                    <a:pos x="91" y="76"/>
                  </a:cxn>
                  <a:cxn ang="0">
                    <a:pos x="96" y="69"/>
                  </a:cxn>
                  <a:cxn ang="0">
                    <a:pos x="98" y="60"/>
                  </a:cxn>
                  <a:cxn ang="0">
                    <a:pos x="99" y="49"/>
                  </a:cxn>
                  <a:cxn ang="0">
                    <a:pos x="99" y="49"/>
                  </a:cxn>
                  <a:cxn ang="0">
                    <a:pos x="98" y="40"/>
                  </a:cxn>
                  <a:cxn ang="0">
                    <a:pos x="96" y="30"/>
                  </a:cxn>
                  <a:cxn ang="0">
                    <a:pos x="91" y="22"/>
                  </a:cxn>
                  <a:cxn ang="0">
                    <a:pos x="84" y="15"/>
                  </a:cxn>
                  <a:cxn ang="0">
                    <a:pos x="84" y="15"/>
                  </a:cxn>
                </a:cxnLst>
                <a:rect l="0" t="0" r="r" b="b"/>
                <a:pathLst>
                  <a:path w="99" h="100">
                    <a:moveTo>
                      <a:pt x="84" y="15"/>
                    </a:moveTo>
                    <a:lnTo>
                      <a:pt x="84" y="15"/>
                    </a:lnTo>
                    <a:lnTo>
                      <a:pt x="77" y="8"/>
                    </a:lnTo>
                    <a:lnTo>
                      <a:pt x="69" y="3"/>
                    </a:lnTo>
                    <a:lnTo>
                      <a:pt x="59" y="0"/>
                    </a:lnTo>
                    <a:lnTo>
                      <a:pt x="49" y="0"/>
                    </a:lnTo>
                    <a:lnTo>
                      <a:pt x="40" y="0"/>
                    </a:lnTo>
                    <a:lnTo>
                      <a:pt x="30" y="3"/>
                    </a:lnTo>
                    <a:lnTo>
                      <a:pt x="22" y="8"/>
                    </a:lnTo>
                    <a:lnTo>
                      <a:pt x="15" y="15"/>
                    </a:lnTo>
                    <a:lnTo>
                      <a:pt x="8" y="22"/>
                    </a:lnTo>
                    <a:lnTo>
                      <a:pt x="3" y="30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60"/>
                    </a:lnTo>
                    <a:lnTo>
                      <a:pt x="3" y="69"/>
                    </a:lnTo>
                    <a:lnTo>
                      <a:pt x="8" y="76"/>
                    </a:lnTo>
                    <a:lnTo>
                      <a:pt x="15" y="84"/>
                    </a:lnTo>
                    <a:lnTo>
                      <a:pt x="22" y="91"/>
                    </a:lnTo>
                    <a:lnTo>
                      <a:pt x="30" y="96"/>
                    </a:lnTo>
                    <a:lnTo>
                      <a:pt x="40" y="99"/>
                    </a:lnTo>
                    <a:lnTo>
                      <a:pt x="49" y="100"/>
                    </a:lnTo>
                    <a:lnTo>
                      <a:pt x="59" y="99"/>
                    </a:lnTo>
                    <a:lnTo>
                      <a:pt x="69" y="96"/>
                    </a:lnTo>
                    <a:lnTo>
                      <a:pt x="77" y="91"/>
                    </a:lnTo>
                    <a:lnTo>
                      <a:pt x="84" y="84"/>
                    </a:lnTo>
                    <a:lnTo>
                      <a:pt x="91" y="76"/>
                    </a:lnTo>
                    <a:lnTo>
                      <a:pt x="96" y="69"/>
                    </a:lnTo>
                    <a:lnTo>
                      <a:pt x="98" y="60"/>
                    </a:lnTo>
                    <a:lnTo>
                      <a:pt x="99" y="49"/>
                    </a:lnTo>
                    <a:lnTo>
                      <a:pt x="98" y="40"/>
                    </a:lnTo>
                    <a:lnTo>
                      <a:pt x="96" y="30"/>
                    </a:lnTo>
                    <a:lnTo>
                      <a:pt x="91" y="22"/>
                    </a:lnTo>
                    <a:lnTo>
                      <a:pt x="84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331" name="Freeform 237"/>
              <p:cNvSpPr>
                <a:spLocks noChangeArrowheads="1"/>
              </p:cNvSpPr>
              <p:nvPr/>
            </p:nvSpPr>
            <p:spPr bwMode="auto">
              <a:xfrm>
                <a:off x="770" y="1387"/>
                <a:ext cx="50" cy="50"/>
              </a:xfrm>
              <a:custGeom>
                <a:avLst/>
                <a:gdLst/>
                <a:ahLst/>
                <a:cxnLst>
                  <a:cxn ang="0">
                    <a:pos x="85" y="15"/>
                  </a:cxn>
                  <a:cxn ang="0">
                    <a:pos x="85" y="15"/>
                  </a:cxn>
                  <a:cxn ang="0">
                    <a:pos x="78" y="9"/>
                  </a:cxn>
                  <a:cxn ang="0">
                    <a:pos x="70" y="4"/>
                  </a:cxn>
                  <a:cxn ang="0">
                    <a:pos x="60" y="1"/>
                  </a:cxn>
                  <a:cxn ang="0">
                    <a:pos x="50" y="0"/>
                  </a:cxn>
                  <a:cxn ang="0">
                    <a:pos x="50" y="0"/>
                  </a:cxn>
                  <a:cxn ang="0">
                    <a:pos x="40" y="1"/>
                  </a:cxn>
                  <a:cxn ang="0">
                    <a:pos x="32" y="4"/>
                  </a:cxn>
                  <a:cxn ang="0">
                    <a:pos x="24" y="9"/>
                  </a:cxn>
                  <a:cxn ang="0">
                    <a:pos x="16" y="15"/>
                  </a:cxn>
                  <a:cxn ang="0">
                    <a:pos x="16" y="15"/>
                  </a:cxn>
                  <a:cxn ang="0">
                    <a:pos x="10" y="22"/>
                  </a:cxn>
                  <a:cxn ang="0">
                    <a:pos x="5" y="30"/>
                  </a:cxn>
                  <a:cxn ang="0">
                    <a:pos x="2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2" y="60"/>
                  </a:cxn>
                  <a:cxn ang="0">
                    <a:pos x="5" y="69"/>
                  </a:cxn>
                  <a:cxn ang="0">
                    <a:pos x="10" y="77"/>
                  </a:cxn>
                  <a:cxn ang="0">
                    <a:pos x="16" y="84"/>
                  </a:cxn>
                  <a:cxn ang="0">
                    <a:pos x="16" y="84"/>
                  </a:cxn>
                  <a:cxn ang="0">
                    <a:pos x="24" y="91"/>
                  </a:cxn>
                  <a:cxn ang="0">
                    <a:pos x="32" y="96"/>
                  </a:cxn>
                  <a:cxn ang="0">
                    <a:pos x="40" y="98"/>
                  </a:cxn>
                  <a:cxn ang="0">
                    <a:pos x="50" y="100"/>
                  </a:cxn>
                  <a:cxn ang="0">
                    <a:pos x="50" y="100"/>
                  </a:cxn>
                  <a:cxn ang="0">
                    <a:pos x="60" y="98"/>
                  </a:cxn>
                  <a:cxn ang="0">
                    <a:pos x="70" y="96"/>
                  </a:cxn>
                  <a:cxn ang="0">
                    <a:pos x="78" y="91"/>
                  </a:cxn>
                  <a:cxn ang="0">
                    <a:pos x="85" y="84"/>
                  </a:cxn>
                  <a:cxn ang="0">
                    <a:pos x="85" y="84"/>
                  </a:cxn>
                  <a:cxn ang="0">
                    <a:pos x="92" y="77"/>
                  </a:cxn>
                  <a:cxn ang="0">
                    <a:pos x="97" y="69"/>
                  </a:cxn>
                  <a:cxn ang="0">
                    <a:pos x="100" y="60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100" y="40"/>
                  </a:cxn>
                  <a:cxn ang="0">
                    <a:pos x="97" y="30"/>
                  </a:cxn>
                  <a:cxn ang="0">
                    <a:pos x="92" y="22"/>
                  </a:cxn>
                  <a:cxn ang="0">
                    <a:pos x="85" y="15"/>
                  </a:cxn>
                  <a:cxn ang="0">
                    <a:pos x="85" y="15"/>
                  </a:cxn>
                </a:cxnLst>
                <a:rect l="0" t="0" r="r" b="b"/>
                <a:pathLst>
                  <a:path w="100" h="100">
                    <a:moveTo>
                      <a:pt x="85" y="15"/>
                    </a:moveTo>
                    <a:lnTo>
                      <a:pt x="85" y="15"/>
                    </a:lnTo>
                    <a:lnTo>
                      <a:pt x="78" y="9"/>
                    </a:lnTo>
                    <a:lnTo>
                      <a:pt x="70" y="4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2" y="4"/>
                    </a:lnTo>
                    <a:lnTo>
                      <a:pt x="24" y="9"/>
                    </a:lnTo>
                    <a:lnTo>
                      <a:pt x="16" y="15"/>
                    </a:lnTo>
                    <a:lnTo>
                      <a:pt x="10" y="22"/>
                    </a:lnTo>
                    <a:lnTo>
                      <a:pt x="5" y="30"/>
                    </a:lnTo>
                    <a:lnTo>
                      <a:pt x="2" y="40"/>
                    </a:lnTo>
                    <a:lnTo>
                      <a:pt x="0" y="49"/>
                    </a:lnTo>
                    <a:lnTo>
                      <a:pt x="2" y="60"/>
                    </a:lnTo>
                    <a:lnTo>
                      <a:pt x="5" y="69"/>
                    </a:lnTo>
                    <a:lnTo>
                      <a:pt x="10" y="77"/>
                    </a:lnTo>
                    <a:lnTo>
                      <a:pt x="16" y="84"/>
                    </a:lnTo>
                    <a:lnTo>
                      <a:pt x="24" y="91"/>
                    </a:lnTo>
                    <a:lnTo>
                      <a:pt x="32" y="96"/>
                    </a:lnTo>
                    <a:lnTo>
                      <a:pt x="40" y="98"/>
                    </a:lnTo>
                    <a:lnTo>
                      <a:pt x="50" y="100"/>
                    </a:lnTo>
                    <a:lnTo>
                      <a:pt x="60" y="98"/>
                    </a:lnTo>
                    <a:lnTo>
                      <a:pt x="70" y="96"/>
                    </a:lnTo>
                    <a:lnTo>
                      <a:pt x="78" y="91"/>
                    </a:lnTo>
                    <a:lnTo>
                      <a:pt x="85" y="84"/>
                    </a:lnTo>
                    <a:lnTo>
                      <a:pt x="92" y="77"/>
                    </a:lnTo>
                    <a:lnTo>
                      <a:pt x="97" y="69"/>
                    </a:lnTo>
                    <a:lnTo>
                      <a:pt x="100" y="60"/>
                    </a:lnTo>
                    <a:lnTo>
                      <a:pt x="100" y="49"/>
                    </a:lnTo>
                    <a:lnTo>
                      <a:pt x="100" y="40"/>
                    </a:lnTo>
                    <a:lnTo>
                      <a:pt x="97" y="30"/>
                    </a:lnTo>
                    <a:lnTo>
                      <a:pt x="92" y="22"/>
                    </a:lnTo>
                    <a:lnTo>
                      <a:pt x="85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332" name="Freeform 238"/>
              <p:cNvSpPr>
                <a:spLocks noChangeArrowheads="1"/>
              </p:cNvSpPr>
              <p:nvPr/>
            </p:nvSpPr>
            <p:spPr bwMode="auto">
              <a:xfrm>
                <a:off x="847" y="1310"/>
                <a:ext cx="50" cy="50"/>
              </a:xfrm>
              <a:custGeom>
                <a:avLst/>
                <a:gdLst/>
                <a:ahLst/>
                <a:cxnLst>
                  <a:cxn ang="0">
                    <a:pos x="85" y="15"/>
                  </a:cxn>
                  <a:cxn ang="0">
                    <a:pos x="85" y="15"/>
                  </a:cxn>
                  <a:cxn ang="0">
                    <a:pos x="78" y="9"/>
                  </a:cxn>
                  <a:cxn ang="0">
                    <a:pos x="70" y="3"/>
                  </a:cxn>
                  <a:cxn ang="0">
                    <a:pos x="60" y="1"/>
                  </a:cxn>
                  <a:cxn ang="0">
                    <a:pos x="50" y="0"/>
                  </a:cxn>
                  <a:cxn ang="0">
                    <a:pos x="50" y="0"/>
                  </a:cxn>
                  <a:cxn ang="0">
                    <a:pos x="40" y="1"/>
                  </a:cxn>
                  <a:cxn ang="0">
                    <a:pos x="32" y="3"/>
                  </a:cxn>
                  <a:cxn ang="0">
                    <a:pos x="24" y="9"/>
                  </a:cxn>
                  <a:cxn ang="0">
                    <a:pos x="16" y="15"/>
                  </a:cxn>
                  <a:cxn ang="0">
                    <a:pos x="16" y="15"/>
                  </a:cxn>
                  <a:cxn ang="0">
                    <a:pos x="10" y="22"/>
                  </a:cxn>
                  <a:cxn ang="0">
                    <a:pos x="5" y="30"/>
                  </a:cxn>
                  <a:cxn ang="0">
                    <a:pos x="2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2" y="60"/>
                  </a:cxn>
                  <a:cxn ang="0">
                    <a:pos x="5" y="69"/>
                  </a:cxn>
                  <a:cxn ang="0">
                    <a:pos x="10" y="77"/>
                  </a:cxn>
                  <a:cxn ang="0">
                    <a:pos x="16" y="84"/>
                  </a:cxn>
                  <a:cxn ang="0">
                    <a:pos x="16" y="84"/>
                  </a:cxn>
                  <a:cxn ang="0">
                    <a:pos x="24" y="91"/>
                  </a:cxn>
                  <a:cxn ang="0">
                    <a:pos x="32" y="96"/>
                  </a:cxn>
                  <a:cxn ang="0">
                    <a:pos x="40" y="98"/>
                  </a:cxn>
                  <a:cxn ang="0">
                    <a:pos x="50" y="100"/>
                  </a:cxn>
                  <a:cxn ang="0">
                    <a:pos x="50" y="100"/>
                  </a:cxn>
                  <a:cxn ang="0">
                    <a:pos x="60" y="98"/>
                  </a:cxn>
                  <a:cxn ang="0">
                    <a:pos x="70" y="96"/>
                  </a:cxn>
                  <a:cxn ang="0">
                    <a:pos x="78" y="91"/>
                  </a:cxn>
                  <a:cxn ang="0">
                    <a:pos x="85" y="84"/>
                  </a:cxn>
                  <a:cxn ang="0">
                    <a:pos x="85" y="84"/>
                  </a:cxn>
                  <a:cxn ang="0">
                    <a:pos x="92" y="77"/>
                  </a:cxn>
                  <a:cxn ang="0">
                    <a:pos x="97" y="69"/>
                  </a:cxn>
                  <a:cxn ang="0">
                    <a:pos x="100" y="60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100" y="40"/>
                  </a:cxn>
                  <a:cxn ang="0">
                    <a:pos x="97" y="30"/>
                  </a:cxn>
                  <a:cxn ang="0">
                    <a:pos x="92" y="22"/>
                  </a:cxn>
                  <a:cxn ang="0">
                    <a:pos x="85" y="15"/>
                  </a:cxn>
                  <a:cxn ang="0">
                    <a:pos x="85" y="15"/>
                  </a:cxn>
                </a:cxnLst>
                <a:rect l="0" t="0" r="r" b="b"/>
                <a:pathLst>
                  <a:path w="100" h="100">
                    <a:moveTo>
                      <a:pt x="85" y="15"/>
                    </a:moveTo>
                    <a:lnTo>
                      <a:pt x="85" y="15"/>
                    </a:lnTo>
                    <a:lnTo>
                      <a:pt x="78" y="9"/>
                    </a:lnTo>
                    <a:lnTo>
                      <a:pt x="70" y="3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2" y="3"/>
                    </a:lnTo>
                    <a:lnTo>
                      <a:pt x="24" y="9"/>
                    </a:lnTo>
                    <a:lnTo>
                      <a:pt x="16" y="15"/>
                    </a:lnTo>
                    <a:lnTo>
                      <a:pt x="10" y="22"/>
                    </a:lnTo>
                    <a:lnTo>
                      <a:pt x="5" y="30"/>
                    </a:lnTo>
                    <a:lnTo>
                      <a:pt x="2" y="40"/>
                    </a:lnTo>
                    <a:lnTo>
                      <a:pt x="0" y="49"/>
                    </a:lnTo>
                    <a:lnTo>
                      <a:pt x="2" y="60"/>
                    </a:lnTo>
                    <a:lnTo>
                      <a:pt x="5" y="69"/>
                    </a:lnTo>
                    <a:lnTo>
                      <a:pt x="10" y="77"/>
                    </a:lnTo>
                    <a:lnTo>
                      <a:pt x="16" y="84"/>
                    </a:lnTo>
                    <a:lnTo>
                      <a:pt x="24" y="91"/>
                    </a:lnTo>
                    <a:lnTo>
                      <a:pt x="32" y="96"/>
                    </a:lnTo>
                    <a:lnTo>
                      <a:pt x="40" y="98"/>
                    </a:lnTo>
                    <a:lnTo>
                      <a:pt x="50" y="100"/>
                    </a:lnTo>
                    <a:lnTo>
                      <a:pt x="60" y="98"/>
                    </a:lnTo>
                    <a:lnTo>
                      <a:pt x="70" y="96"/>
                    </a:lnTo>
                    <a:lnTo>
                      <a:pt x="78" y="91"/>
                    </a:lnTo>
                    <a:lnTo>
                      <a:pt x="85" y="84"/>
                    </a:lnTo>
                    <a:lnTo>
                      <a:pt x="92" y="77"/>
                    </a:lnTo>
                    <a:lnTo>
                      <a:pt x="97" y="69"/>
                    </a:lnTo>
                    <a:lnTo>
                      <a:pt x="100" y="60"/>
                    </a:lnTo>
                    <a:lnTo>
                      <a:pt x="100" y="49"/>
                    </a:lnTo>
                    <a:lnTo>
                      <a:pt x="100" y="40"/>
                    </a:lnTo>
                    <a:lnTo>
                      <a:pt x="97" y="30"/>
                    </a:lnTo>
                    <a:lnTo>
                      <a:pt x="92" y="22"/>
                    </a:lnTo>
                    <a:lnTo>
                      <a:pt x="85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333" name="Freeform 239"/>
              <p:cNvSpPr>
                <a:spLocks noChangeArrowheads="1"/>
              </p:cNvSpPr>
              <p:nvPr/>
            </p:nvSpPr>
            <p:spPr bwMode="auto">
              <a:xfrm>
                <a:off x="616" y="1156"/>
                <a:ext cx="50" cy="50"/>
              </a:xfrm>
              <a:custGeom>
                <a:avLst/>
                <a:gdLst/>
                <a:ahLst/>
                <a:cxnLst>
                  <a:cxn ang="0">
                    <a:pos x="85" y="15"/>
                  </a:cxn>
                  <a:cxn ang="0">
                    <a:pos x="85" y="15"/>
                  </a:cxn>
                  <a:cxn ang="0">
                    <a:pos x="78" y="8"/>
                  </a:cxn>
                  <a:cxn ang="0">
                    <a:pos x="70" y="3"/>
                  </a:cxn>
                  <a:cxn ang="0">
                    <a:pos x="60" y="1"/>
                  </a:cxn>
                  <a:cxn ang="0">
                    <a:pos x="50" y="0"/>
                  </a:cxn>
                  <a:cxn ang="0">
                    <a:pos x="50" y="0"/>
                  </a:cxn>
                  <a:cxn ang="0">
                    <a:pos x="40" y="1"/>
                  </a:cxn>
                  <a:cxn ang="0">
                    <a:pos x="31" y="3"/>
                  </a:cxn>
                  <a:cxn ang="0">
                    <a:pos x="23" y="8"/>
                  </a:cxn>
                  <a:cxn ang="0">
                    <a:pos x="16" y="15"/>
                  </a:cxn>
                  <a:cxn ang="0">
                    <a:pos x="16" y="15"/>
                  </a:cxn>
                  <a:cxn ang="0">
                    <a:pos x="10" y="22"/>
                  </a:cxn>
                  <a:cxn ang="0">
                    <a:pos x="4" y="30"/>
                  </a:cxn>
                  <a:cxn ang="0">
                    <a:pos x="2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2" y="60"/>
                  </a:cxn>
                  <a:cxn ang="0">
                    <a:pos x="4" y="69"/>
                  </a:cxn>
                  <a:cxn ang="0">
                    <a:pos x="10" y="77"/>
                  </a:cxn>
                  <a:cxn ang="0">
                    <a:pos x="16" y="84"/>
                  </a:cxn>
                  <a:cxn ang="0">
                    <a:pos x="16" y="84"/>
                  </a:cxn>
                  <a:cxn ang="0">
                    <a:pos x="23" y="91"/>
                  </a:cxn>
                  <a:cxn ang="0">
                    <a:pos x="31" y="96"/>
                  </a:cxn>
                  <a:cxn ang="0">
                    <a:pos x="40" y="98"/>
                  </a:cxn>
                  <a:cxn ang="0">
                    <a:pos x="50" y="100"/>
                  </a:cxn>
                  <a:cxn ang="0">
                    <a:pos x="50" y="100"/>
                  </a:cxn>
                  <a:cxn ang="0">
                    <a:pos x="60" y="98"/>
                  </a:cxn>
                  <a:cxn ang="0">
                    <a:pos x="70" y="96"/>
                  </a:cxn>
                  <a:cxn ang="0">
                    <a:pos x="78" y="91"/>
                  </a:cxn>
                  <a:cxn ang="0">
                    <a:pos x="85" y="84"/>
                  </a:cxn>
                  <a:cxn ang="0">
                    <a:pos x="85" y="84"/>
                  </a:cxn>
                  <a:cxn ang="0">
                    <a:pos x="92" y="77"/>
                  </a:cxn>
                  <a:cxn ang="0">
                    <a:pos x="97" y="69"/>
                  </a:cxn>
                  <a:cxn ang="0">
                    <a:pos x="99" y="60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99" y="40"/>
                  </a:cxn>
                  <a:cxn ang="0">
                    <a:pos x="97" y="30"/>
                  </a:cxn>
                  <a:cxn ang="0">
                    <a:pos x="92" y="22"/>
                  </a:cxn>
                  <a:cxn ang="0">
                    <a:pos x="85" y="15"/>
                  </a:cxn>
                  <a:cxn ang="0">
                    <a:pos x="85" y="15"/>
                  </a:cxn>
                </a:cxnLst>
                <a:rect l="0" t="0" r="r" b="b"/>
                <a:pathLst>
                  <a:path w="100" h="100">
                    <a:moveTo>
                      <a:pt x="85" y="15"/>
                    </a:moveTo>
                    <a:lnTo>
                      <a:pt x="85" y="15"/>
                    </a:lnTo>
                    <a:lnTo>
                      <a:pt x="78" y="8"/>
                    </a:lnTo>
                    <a:lnTo>
                      <a:pt x="70" y="3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1" y="3"/>
                    </a:lnTo>
                    <a:lnTo>
                      <a:pt x="23" y="8"/>
                    </a:lnTo>
                    <a:lnTo>
                      <a:pt x="16" y="15"/>
                    </a:lnTo>
                    <a:lnTo>
                      <a:pt x="10" y="22"/>
                    </a:lnTo>
                    <a:lnTo>
                      <a:pt x="4" y="30"/>
                    </a:lnTo>
                    <a:lnTo>
                      <a:pt x="2" y="40"/>
                    </a:lnTo>
                    <a:lnTo>
                      <a:pt x="0" y="49"/>
                    </a:lnTo>
                    <a:lnTo>
                      <a:pt x="2" y="60"/>
                    </a:lnTo>
                    <a:lnTo>
                      <a:pt x="4" y="69"/>
                    </a:lnTo>
                    <a:lnTo>
                      <a:pt x="10" y="77"/>
                    </a:lnTo>
                    <a:lnTo>
                      <a:pt x="16" y="84"/>
                    </a:lnTo>
                    <a:lnTo>
                      <a:pt x="23" y="91"/>
                    </a:lnTo>
                    <a:lnTo>
                      <a:pt x="31" y="96"/>
                    </a:lnTo>
                    <a:lnTo>
                      <a:pt x="40" y="98"/>
                    </a:lnTo>
                    <a:lnTo>
                      <a:pt x="50" y="100"/>
                    </a:lnTo>
                    <a:lnTo>
                      <a:pt x="60" y="98"/>
                    </a:lnTo>
                    <a:lnTo>
                      <a:pt x="70" y="96"/>
                    </a:lnTo>
                    <a:lnTo>
                      <a:pt x="78" y="91"/>
                    </a:lnTo>
                    <a:lnTo>
                      <a:pt x="85" y="84"/>
                    </a:lnTo>
                    <a:lnTo>
                      <a:pt x="92" y="77"/>
                    </a:lnTo>
                    <a:lnTo>
                      <a:pt x="97" y="69"/>
                    </a:lnTo>
                    <a:lnTo>
                      <a:pt x="99" y="60"/>
                    </a:lnTo>
                    <a:lnTo>
                      <a:pt x="100" y="49"/>
                    </a:lnTo>
                    <a:lnTo>
                      <a:pt x="99" y="40"/>
                    </a:lnTo>
                    <a:lnTo>
                      <a:pt x="97" y="30"/>
                    </a:lnTo>
                    <a:lnTo>
                      <a:pt x="92" y="22"/>
                    </a:lnTo>
                    <a:lnTo>
                      <a:pt x="85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334" name="Freeform 240"/>
              <p:cNvSpPr>
                <a:spLocks noChangeArrowheads="1"/>
              </p:cNvSpPr>
              <p:nvPr/>
            </p:nvSpPr>
            <p:spPr bwMode="auto">
              <a:xfrm>
                <a:off x="616" y="1079"/>
                <a:ext cx="50" cy="50"/>
              </a:xfrm>
              <a:custGeom>
                <a:avLst/>
                <a:gdLst/>
                <a:ahLst/>
                <a:cxnLst>
                  <a:cxn ang="0">
                    <a:pos x="85" y="15"/>
                  </a:cxn>
                  <a:cxn ang="0">
                    <a:pos x="85" y="15"/>
                  </a:cxn>
                  <a:cxn ang="0">
                    <a:pos x="78" y="8"/>
                  </a:cxn>
                  <a:cxn ang="0">
                    <a:pos x="70" y="3"/>
                  </a:cxn>
                  <a:cxn ang="0">
                    <a:pos x="60" y="0"/>
                  </a:cxn>
                  <a:cxn ang="0">
                    <a:pos x="50" y="0"/>
                  </a:cxn>
                  <a:cxn ang="0">
                    <a:pos x="50" y="0"/>
                  </a:cxn>
                  <a:cxn ang="0">
                    <a:pos x="40" y="0"/>
                  </a:cxn>
                  <a:cxn ang="0">
                    <a:pos x="31" y="3"/>
                  </a:cxn>
                  <a:cxn ang="0">
                    <a:pos x="23" y="8"/>
                  </a:cxn>
                  <a:cxn ang="0">
                    <a:pos x="16" y="15"/>
                  </a:cxn>
                  <a:cxn ang="0">
                    <a:pos x="16" y="15"/>
                  </a:cxn>
                  <a:cxn ang="0">
                    <a:pos x="10" y="22"/>
                  </a:cxn>
                  <a:cxn ang="0">
                    <a:pos x="4" y="30"/>
                  </a:cxn>
                  <a:cxn ang="0">
                    <a:pos x="2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2" y="60"/>
                  </a:cxn>
                  <a:cxn ang="0">
                    <a:pos x="4" y="69"/>
                  </a:cxn>
                  <a:cxn ang="0">
                    <a:pos x="10" y="76"/>
                  </a:cxn>
                  <a:cxn ang="0">
                    <a:pos x="16" y="84"/>
                  </a:cxn>
                  <a:cxn ang="0">
                    <a:pos x="16" y="84"/>
                  </a:cxn>
                  <a:cxn ang="0">
                    <a:pos x="23" y="91"/>
                  </a:cxn>
                  <a:cxn ang="0">
                    <a:pos x="31" y="96"/>
                  </a:cxn>
                  <a:cxn ang="0">
                    <a:pos x="40" y="99"/>
                  </a:cxn>
                  <a:cxn ang="0">
                    <a:pos x="50" y="100"/>
                  </a:cxn>
                  <a:cxn ang="0">
                    <a:pos x="50" y="100"/>
                  </a:cxn>
                  <a:cxn ang="0">
                    <a:pos x="60" y="99"/>
                  </a:cxn>
                  <a:cxn ang="0">
                    <a:pos x="70" y="96"/>
                  </a:cxn>
                  <a:cxn ang="0">
                    <a:pos x="78" y="91"/>
                  </a:cxn>
                  <a:cxn ang="0">
                    <a:pos x="85" y="84"/>
                  </a:cxn>
                  <a:cxn ang="0">
                    <a:pos x="85" y="84"/>
                  </a:cxn>
                  <a:cxn ang="0">
                    <a:pos x="92" y="76"/>
                  </a:cxn>
                  <a:cxn ang="0">
                    <a:pos x="97" y="69"/>
                  </a:cxn>
                  <a:cxn ang="0">
                    <a:pos x="99" y="60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99" y="40"/>
                  </a:cxn>
                  <a:cxn ang="0">
                    <a:pos x="97" y="30"/>
                  </a:cxn>
                  <a:cxn ang="0">
                    <a:pos x="92" y="22"/>
                  </a:cxn>
                  <a:cxn ang="0">
                    <a:pos x="85" y="15"/>
                  </a:cxn>
                  <a:cxn ang="0">
                    <a:pos x="85" y="15"/>
                  </a:cxn>
                </a:cxnLst>
                <a:rect l="0" t="0" r="r" b="b"/>
                <a:pathLst>
                  <a:path w="100" h="100">
                    <a:moveTo>
                      <a:pt x="85" y="15"/>
                    </a:moveTo>
                    <a:lnTo>
                      <a:pt x="85" y="15"/>
                    </a:lnTo>
                    <a:lnTo>
                      <a:pt x="78" y="8"/>
                    </a:lnTo>
                    <a:lnTo>
                      <a:pt x="70" y="3"/>
                    </a:lnTo>
                    <a:lnTo>
                      <a:pt x="60" y="0"/>
                    </a:lnTo>
                    <a:lnTo>
                      <a:pt x="50" y="0"/>
                    </a:lnTo>
                    <a:lnTo>
                      <a:pt x="40" y="0"/>
                    </a:lnTo>
                    <a:lnTo>
                      <a:pt x="31" y="3"/>
                    </a:lnTo>
                    <a:lnTo>
                      <a:pt x="23" y="8"/>
                    </a:lnTo>
                    <a:lnTo>
                      <a:pt x="16" y="15"/>
                    </a:lnTo>
                    <a:lnTo>
                      <a:pt x="10" y="22"/>
                    </a:lnTo>
                    <a:lnTo>
                      <a:pt x="4" y="30"/>
                    </a:lnTo>
                    <a:lnTo>
                      <a:pt x="2" y="40"/>
                    </a:lnTo>
                    <a:lnTo>
                      <a:pt x="0" y="49"/>
                    </a:lnTo>
                    <a:lnTo>
                      <a:pt x="2" y="60"/>
                    </a:lnTo>
                    <a:lnTo>
                      <a:pt x="4" y="69"/>
                    </a:lnTo>
                    <a:lnTo>
                      <a:pt x="10" y="76"/>
                    </a:lnTo>
                    <a:lnTo>
                      <a:pt x="16" y="84"/>
                    </a:lnTo>
                    <a:lnTo>
                      <a:pt x="23" y="91"/>
                    </a:lnTo>
                    <a:lnTo>
                      <a:pt x="31" y="96"/>
                    </a:lnTo>
                    <a:lnTo>
                      <a:pt x="40" y="99"/>
                    </a:lnTo>
                    <a:lnTo>
                      <a:pt x="50" y="100"/>
                    </a:lnTo>
                    <a:lnTo>
                      <a:pt x="60" y="99"/>
                    </a:lnTo>
                    <a:lnTo>
                      <a:pt x="70" y="96"/>
                    </a:lnTo>
                    <a:lnTo>
                      <a:pt x="78" y="91"/>
                    </a:lnTo>
                    <a:lnTo>
                      <a:pt x="85" y="84"/>
                    </a:lnTo>
                    <a:lnTo>
                      <a:pt x="92" y="76"/>
                    </a:lnTo>
                    <a:lnTo>
                      <a:pt x="97" y="69"/>
                    </a:lnTo>
                    <a:lnTo>
                      <a:pt x="99" y="60"/>
                    </a:lnTo>
                    <a:lnTo>
                      <a:pt x="100" y="49"/>
                    </a:lnTo>
                    <a:lnTo>
                      <a:pt x="99" y="40"/>
                    </a:lnTo>
                    <a:lnTo>
                      <a:pt x="97" y="30"/>
                    </a:lnTo>
                    <a:lnTo>
                      <a:pt x="92" y="22"/>
                    </a:lnTo>
                    <a:lnTo>
                      <a:pt x="85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335" name="Freeform 241"/>
              <p:cNvSpPr>
                <a:spLocks noChangeArrowheads="1"/>
              </p:cNvSpPr>
              <p:nvPr/>
            </p:nvSpPr>
            <p:spPr bwMode="auto">
              <a:xfrm>
                <a:off x="847" y="1079"/>
                <a:ext cx="50" cy="50"/>
              </a:xfrm>
              <a:custGeom>
                <a:avLst/>
                <a:gdLst/>
                <a:ahLst/>
                <a:cxnLst>
                  <a:cxn ang="0">
                    <a:pos x="85" y="15"/>
                  </a:cxn>
                  <a:cxn ang="0">
                    <a:pos x="85" y="15"/>
                  </a:cxn>
                  <a:cxn ang="0">
                    <a:pos x="78" y="8"/>
                  </a:cxn>
                  <a:cxn ang="0">
                    <a:pos x="70" y="3"/>
                  </a:cxn>
                  <a:cxn ang="0">
                    <a:pos x="60" y="0"/>
                  </a:cxn>
                  <a:cxn ang="0">
                    <a:pos x="50" y="0"/>
                  </a:cxn>
                  <a:cxn ang="0">
                    <a:pos x="50" y="0"/>
                  </a:cxn>
                  <a:cxn ang="0">
                    <a:pos x="40" y="0"/>
                  </a:cxn>
                  <a:cxn ang="0">
                    <a:pos x="32" y="3"/>
                  </a:cxn>
                  <a:cxn ang="0">
                    <a:pos x="24" y="8"/>
                  </a:cxn>
                  <a:cxn ang="0">
                    <a:pos x="16" y="15"/>
                  </a:cxn>
                  <a:cxn ang="0">
                    <a:pos x="16" y="15"/>
                  </a:cxn>
                  <a:cxn ang="0">
                    <a:pos x="10" y="22"/>
                  </a:cxn>
                  <a:cxn ang="0">
                    <a:pos x="5" y="30"/>
                  </a:cxn>
                  <a:cxn ang="0">
                    <a:pos x="2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2" y="60"/>
                  </a:cxn>
                  <a:cxn ang="0">
                    <a:pos x="5" y="69"/>
                  </a:cxn>
                  <a:cxn ang="0">
                    <a:pos x="10" y="76"/>
                  </a:cxn>
                  <a:cxn ang="0">
                    <a:pos x="16" y="84"/>
                  </a:cxn>
                  <a:cxn ang="0">
                    <a:pos x="16" y="84"/>
                  </a:cxn>
                  <a:cxn ang="0">
                    <a:pos x="24" y="91"/>
                  </a:cxn>
                  <a:cxn ang="0">
                    <a:pos x="32" y="96"/>
                  </a:cxn>
                  <a:cxn ang="0">
                    <a:pos x="40" y="99"/>
                  </a:cxn>
                  <a:cxn ang="0">
                    <a:pos x="50" y="100"/>
                  </a:cxn>
                  <a:cxn ang="0">
                    <a:pos x="50" y="100"/>
                  </a:cxn>
                  <a:cxn ang="0">
                    <a:pos x="60" y="99"/>
                  </a:cxn>
                  <a:cxn ang="0">
                    <a:pos x="70" y="96"/>
                  </a:cxn>
                  <a:cxn ang="0">
                    <a:pos x="78" y="91"/>
                  </a:cxn>
                  <a:cxn ang="0">
                    <a:pos x="85" y="84"/>
                  </a:cxn>
                  <a:cxn ang="0">
                    <a:pos x="85" y="84"/>
                  </a:cxn>
                  <a:cxn ang="0">
                    <a:pos x="92" y="76"/>
                  </a:cxn>
                  <a:cxn ang="0">
                    <a:pos x="97" y="69"/>
                  </a:cxn>
                  <a:cxn ang="0">
                    <a:pos x="100" y="60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100" y="40"/>
                  </a:cxn>
                  <a:cxn ang="0">
                    <a:pos x="97" y="30"/>
                  </a:cxn>
                  <a:cxn ang="0">
                    <a:pos x="92" y="22"/>
                  </a:cxn>
                  <a:cxn ang="0">
                    <a:pos x="85" y="15"/>
                  </a:cxn>
                  <a:cxn ang="0">
                    <a:pos x="85" y="15"/>
                  </a:cxn>
                </a:cxnLst>
                <a:rect l="0" t="0" r="r" b="b"/>
                <a:pathLst>
                  <a:path w="100" h="100">
                    <a:moveTo>
                      <a:pt x="85" y="15"/>
                    </a:moveTo>
                    <a:lnTo>
                      <a:pt x="85" y="15"/>
                    </a:lnTo>
                    <a:lnTo>
                      <a:pt x="78" y="8"/>
                    </a:lnTo>
                    <a:lnTo>
                      <a:pt x="70" y="3"/>
                    </a:lnTo>
                    <a:lnTo>
                      <a:pt x="60" y="0"/>
                    </a:lnTo>
                    <a:lnTo>
                      <a:pt x="50" y="0"/>
                    </a:lnTo>
                    <a:lnTo>
                      <a:pt x="40" y="0"/>
                    </a:lnTo>
                    <a:lnTo>
                      <a:pt x="32" y="3"/>
                    </a:lnTo>
                    <a:lnTo>
                      <a:pt x="24" y="8"/>
                    </a:lnTo>
                    <a:lnTo>
                      <a:pt x="16" y="15"/>
                    </a:lnTo>
                    <a:lnTo>
                      <a:pt x="10" y="22"/>
                    </a:lnTo>
                    <a:lnTo>
                      <a:pt x="5" y="30"/>
                    </a:lnTo>
                    <a:lnTo>
                      <a:pt x="2" y="40"/>
                    </a:lnTo>
                    <a:lnTo>
                      <a:pt x="0" y="49"/>
                    </a:lnTo>
                    <a:lnTo>
                      <a:pt x="2" y="60"/>
                    </a:lnTo>
                    <a:lnTo>
                      <a:pt x="5" y="69"/>
                    </a:lnTo>
                    <a:lnTo>
                      <a:pt x="10" y="76"/>
                    </a:lnTo>
                    <a:lnTo>
                      <a:pt x="16" y="84"/>
                    </a:lnTo>
                    <a:lnTo>
                      <a:pt x="24" y="91"/>
                    </a:lnTo>
                    <a:lnTo>
                      <a:pt x="32" y="96"/>
                    </a:lnTo>
                    <a:lnTo>
                      <a:pt x="40" y="99"/>
                    </a:lnTo>
                    <a:lnTo>
                      <a:pt x="50" y="100"/>
                    </a:lnTo>
                    <a:lnTo>
                      <a:pt x="60" y="99"/>
                    </a:lnTo>
                    <a:lnTo>
                      <a:pt x="70" y="96"/>
                    </a:lnTo>
                    <a:lnTo>
                      <a:pt x="78" y="91"/>
                    </a:lnTo>
                    <a:lnTo>
                      <a:pt x="85" y="84"/>
                    </a:lnTo>
                    <a:lnTo>
                      <a:pt x="92" y="76"/>
                    </a:lnTo>
                    <a:lnTo>
                      <a:pt x="97" y="69"/>
                    </a:lnTo>
                    <a:lnTo>
                      <a:pt x="100" y="60"/>
                    </a:lnTo>
                    <a:lnTo>
                      <a:pt x="100" y="49"/>
                    </a:lnTo>
                    <a:lnTo>
                      <a:pt x="100" y="40"/>
                    </a:lnTo>
                    <a:lnTo>
                      <a:pt x="97" y="30"/>
                    </a:lnTo>
                    <a:lnTo>
                      <a:pt x="92" y="22"/>
                    </a:lnTo>
                    <a:lnTo>
                      <a:pt x="85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336" name="Freeform 242"/>
              <p:cNvSpPr>
                <a:spLocks noChangeArrowheads="1"/>
              </p:cNvSpPr>
              <p:nvPr/>
            </p:nvSpPr>
            <p:spPr bwMode="auto">
              <a:xfrm>
                <a:off x="924" y="463"/>
                <a:ext cx="50" cy="49"/>
              </a:xfrm>
              <a:custGeom>
                <a:avLst/>
                <a:gdLst/>
                <a:ahLst/>
                <a:cxnLst>
                  <a:cxn ang="0">
                    <a:pos x="85" y="15"/>
                  </a:cxn>
                  <a:cxn ang="0">
                    <a:pos x="85" y="15"/>
                  </a:cxn>
                  <a:cxn ang="0">
                    <a:pos x="78" y="8"/>
                  </a:cxn>
                  <a:cxn ang="0">
                    <a:pos x="70" y="4"/>
                  </a:cxn>
                  <a:cxn ang="0">
                    <a:pos x="60" y="1"/>
                  </a:cxn>
                  <a:cxn ang="0">
                    <a:pos x="50" y="0"/>
                  </a:cxn>
                  <a:cxn ang="0">
                    <a:pos x="50" y="0"/>
                  </a:cxn>
                  <a:cxn ang="0">
                    <a:pos x="40" y="1"/>
                  </a:cxn>
                  <a:cxn ang="0">
                    <a:pos x="32" y="4"/>
                  </a:cxn>
                  <a:cxn ang="0">
                    <a:pos x="24" y="8"/>
                  </a:cxn>
                  <a:cxn ang="0">
                    <a:pos x="16" y="15"/>
                  </a:cxn>
                  <a:cxn ang="0">
                    <a:pos x="16" y="15"/>
                  </a:cxn>
                  <a:cxn ang="0">
                    <a:pos x="10" y="22"/>
                  </a:cxn>
                  <a:cxn ang="0">
                    <a:pos x="5" y="31"/>
                  </a:cxn>
                  <a:cxn ang="0">
                    <a:pos x="2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2" y="60"/>
                  </a:cxn>
                  <a:cxn ang="0">
                    <a:pos x="5" y="69"/>
                  </a:cxn>
                  <a:cxn ang="0">
                    <a:pos x="10" y="78"/>
                  </a:cxn>
                  <a:cxn ang="0">
                    <a:pos x="16" y="85"/>
                  </a:cxn>
                  <a:cxn ang="0">
                    <a:pos x="16" y="85"/>
                  </a:cxn>
                  <a:cxn ang="0">
                    <a:pos x="24" y="92"/>
                  </a:cxn>
                  <a:cxn ang="0">
                    <a:pos x="32" y="96"/>
                  </a:cxn>
                  <a:cxn ang="0">
                    <a:pos x="40" y="99"/>
                  </a:cxn>
                  <a:cxn ang="0">
                    <a:pos x="50" y="100"/>
                  </a:cxn>
                  <a:cxn ang="0">
                    <a:pos x="50" y="100"/>
                  </a:cxn>
                  <a:cxn ang="0">
                    <a:pos x="60" y="99"/>
                  </a:cxn>
                  <a:cxn ang="0">
                    <a:pos x="70" y="96"/>
                  </a:cxn>
                  <a:cxn ang="0">
                    <a:pos x="78" y="92"/>
                  </a:cxn>
                  <a:cxn ang="0">
                    <a:pos x="85" y="85"/>
                  </a:cxn>
                  <a:cxn ang="0">
                    <a:pos x="85" y="85"/>
                  </a:cxn>
                  <a:cxn ang="0">
                    <a:pos x="92" y="78"/>
                  </a:cxn>
                  <a:cxn ang="0">
                    <a:pos x="97" y="69"/>
                  </a:cxn>
                  <a:cxn ang="0">
                    <a:pos x="100" y="60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100" y="40"/>
                  </a:cxn>
                  <a:cxn ang="0">
                    <a:pos x="97" y="31"/>
                  </a:cxn>
                  <a:cxn ang="0">
                    <a:pos x="92" y="22"/>
                  </a:cxn>
                  <a:cxn ang="0">
                    <a:pos x="85" y="15"/>
                  </a:cxn>
                  <a:cxn ang="0">
                    <a:pos x="85" y="15"/>
                  </a:cxn>
                </a:cxnLst>
                <a:rect l="0" t="0" r="r" b="b"/>
                <a:pathLst>
                  <a:path w="100" h="100">
                    <a:moveTo>
                      <a:pt x="85" y="15"/>
                    </a:moveTo>
                    <a:lnTo>
                      <a:pt x="85" y="15"/>
                    </a:lnTo>
                    <a:lnTo>
                      <a:pt x="78" y="8"/>
                    </a:lnTo>
                    <a:lnTo>
                      <a:pt x="70" y="4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2" y="4"/>
                    </a:lnTo>
                    <a:lnTo>
                      <a:pt x="24" y="8"/>
                    </a:lnTo>
                    <a:lnTo>
                      <a:pt x="16" y="15"/>
                    </a:lnTo>
                    <a:lnTo>
                      <a:pt x="10" y="22"/>
                    </a:lnTo>
                    <a:lnTo>
                      <a:pt x="5" y="31"/>
                    </a:lnTo>
                    <a:lnTo>
                      <a:pt x="2" y="40"/>
                    </a:lnTo>
                    <a:lnTo>
                      <a:pt x="0" y="49"/>
                    </a:lnTo>
                    <a:lnTo>
                      <a:pt x="2" y="60"/>
                    </a:lnTo>
                    <a:lnTo>
                      <a:pt x="5" y="69"/>
                    </a:lnTo>
                    <a:lnTo>
                      <a:pt x="10" y="78"/>
                    </a:lnTo>
                    <a:lnTo>
                      <a:pt x="16" y="85"/>
                    </a:lnTo>
                    <a:lnTo>
                      <a:pt x="24" y="92"/>
                    </a:lnTo>
                    <a:lnTo>
                      <a:pt x="32" y="96"/>
                    </a:lnTo>
                    <a:lnTo>
                      <a:pt x="40" y="99"/>
                    </a:lnTo>
                    <a:lnTo>
                      <a:pt x="50" y="100"/>
                    </a:lnTo>
                    <a:lnTo>
                      <a:pt x="60" y="99"/>
                    </a:lnTo>
                    <a:lnTo>
                      <a:pt x="70" y="96"/>
                    </a:lnTo>
                    <a:lnTo>
                      <a:pt x="78" y="92"/>
                    </a:lnTo>
                    <a:lnTo>
                      <a:pt x="85" y="85"/>
                    </a:lnTo>
                    <a:lnTo>
                      <a:pt x="92" y="78"/>
                    </a:lnTo>
                    <a:lnTo>
                      <a:pt x="97" y="69"/>
                    </a:lnTo>
                    <a:lnTo>
                      <a:pt x="100" y="60"/>
                    </a:lnTo>
                    <a:lnTo>
                      <a:pt x="100" y="49"/>
                    </a:lnTo>
                    <a:lnTo>
                      <a:pt x="100" y="40"/>
                    </a:lnTo>
                    <a:lnTo>
                      <a:pt x="97" y="31"/>
                    </a:lnTo>
                    <a:lnTo>
                      <a:pt x="92" y="22"/>
                    </a:lnTo>
                    <a:lnTo>
                      <a:pt x="85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337" name="Freeform 243"/>
              <p:cNvSpPr>
                <a:spLocks noChangeArrowheads="1"/>
              </p:cNvSpPr>
              <p:nvPr/>
            </p:nvSpPr>
            <p:spPr bwMode="auto">
              <a:xfrm>
                <a:off x="924" y="540"/>
                <a:ext cx="50" cy="49"/>
              </a:xfrm>
              <a:custGeom>
                <a:avLst/>
                <a:gdLst/>
                <a:ahLst/>
                <a:cxnLst>
                  <a:cxn ang="0">
                    <a:pos x="85" y="15"/>
                  </a:cxn>
                  <a:cxn ang="0">
                    <a:pos x="85" y="15"/>
                  </a:cxn>
                  <a:cxn ang="0">
                    <a:pos x="78" y="9"/>
                  </a:cxn>
                  <a:cxn ang="0">
                    <a:pos x="70" y="4"/>
                  </a:cxn>
                  <a:cxn ang="0">
                    <a:pos x="60" y="1"/>
                  </a:cxn>
                  <a:cxn ang="0">
                    <a:pos x="50" y="0"/>
                  </a:cxn>
                  <a:cxn ang="0">
                    <a:pos x="50" y="0"/>
                  </a:cxn>
                  <a:cxn ang="0">
                    <a:pos x="40" y="1"/>
                  </a:cxn>
                  <a:cxn ang="0">
                    <a:pos x="32" y="4"/>
                  </a:cxn>
                  <a:cxn ang="0">
                    <a:pos x="24" y="9"/>
                  </a:cxn>
                  <a:cxn ang="0">
                    <a:pos x="16" y="15"/>
                  </a:cxn>
                  <a:cxn ang="0">
                    <a:pos x="16" y="15"/>
                  </a:cxn>
                  <a:cxn ang="0">
                    <a:pos x="10" y="22"/>
                  </a:cxn>
                  <a:cxn ang="0">
                    <a:pos x="5" y="31"/>
                  </a:cxn>
                  <a:cxn ang="0">
                    <a:pos x="2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2" y="60"/>
                  </a:cxn>
                  <a:cxn ang="0">
                    <a:pos x="5" y="69"/>
                  </a:cxn>
                  <a:cxn ang="0">
                    <a:pos x="10" y="78"/>
                  </a:cxn>
                  <a:cxn ang="0">
                    <a:pos x="16" y="85"/>
                  </a:cxn>
                  <a:cxn ang="0">
                    <a:pos x="16" y="85"/>
                  </a:cxn>
                  <a:cxn ang="0">
                    <a:pos x="24" y="92"/>
                  </a:cxn>
                  <a:cxn ang="0">
                    <a:pos x="32" y="96"/>
                  </a:cxn>
                  <a:cxn ang="0">
                    <a:pos x="40" y="99"/>
                  </a:cxn>
                  <a:cxn ang="0">
                    <a:pos x="50" y="100"/>
                  </a:cxn>
                  <a:cxn ang="0">
                    <a:pos x="50" y="100"/>
                  </a:cxn>
                  <a:cxn ang="0">
                    <a:pos x="60" y="99"/>
                  </a:cxn>
                  <a:cxn ang="0">
                    <a:pos x="70" y="96"/>
                  </a:cxn>
                  <a:cxn ang="0">
                    <a:pos x="78" y="92"/>
                  </a:cxn>
                  <a:cxn ang="0">
                    <a:pos x="85" y="85"/>
                  </a:cxn>
                  <a:cxn ang="0">
                    <a:pos x="85" y="85"/>
                  </a:cxn>
                  <a:cxn ang="0">
                    <a:pos x="92" y="78"/>
                  </a:cxn>
                  <a:cxn ang="0">
                    <a:pos x="97" y="69"/>
                  </a:cxn>
                  <a:cxn ang="0">
                    <a:pos x="100" y="60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100" y="40"/>
                  </a:cxn>
                  <a:cxn ang="0">
                    <a:pos x="97" y="31"/>
                  </a:cxn>
                  <a:cxn ang="0">
                    <a:pos x="92" y="22"/>
                  </a:cxn>
                  <a:cxn ang="0">
                    <a:pos x="85" y="15"/>
                  </a:cxn>
                  <a:cxn ang="0">
                    <a:pos x="85" y="15"/>
                  </a:cxn>
                </a:cxnLst>
                <a:rect l="0" t="0" r="r" b="b"/>
                <a:pathLst>
                  <a:path w="100" h="100">
                    <a:moveTo>
                      <a:pt x="85" y="15"/>
                    </a:moveTo>
                    <a:lnTo>
                      <a:pt x="85" y="15"/>
                    </a:lnTo>
                    <a:lnTo>
                      <a:pt x="78" y="9"/>
                    </a:lnTo>
                    <a:lnTo>
                      <a:pt x="70" y="4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2" y="4"/>
                    </a:lnTo>
                    <a:lnTo>
                      <a:pt x="24" y="9"/>
                    </a:lnTo>
                    <a:lnTo>
                      <a:pt x="16" y="15"/>
                    </a:lnTo>
                    <a:lnTo>
                      <a:pt x="10" y="22"/>
                    </a:lnTo>
                    <a:lnTo>
                      <a:pt x="5" y="31"/>
                    </a:lnTo>
                    <a:lnTo>
                      <a:pt x="2" y="40"/>
                    </a:lnTo>
                    <a:lnTo>
                      <a:pt x="0" y="49"/>
                    </a:lnTo>
                    <a:lnTo>
                      <a:pt x="2" y="60"/>
                    </a:lnTo>
                    <a:lnTo>
                      <a:pt x="5" y="69"/>
                    </a:lnTo>
                    <a:lnTo>
                      <a:pt x="10" y="78"/>
                    </a:lnTo>
                    <a:lnTo>
                      <a:pt x="16" y="85"/>
                    </a:lnTo>
                    <a:lnTo>
                      <a:pt x="24" y="92"/>
                    </a:lnTo>
                    <a:lnTo>
                      <a:pt x="32" y="96"/>
                    </a:lnTo>
                    <a:lnTo>
                      <a:pt x="40" y="99"/>
                    </a:lnTo>
                    <a:lnTo>
                      <a:pt x="50" y="100"/>
                    </a:lnTo>
                    <a:lnTo>
                      <a:pt x="60" y="99"/>
                    </a:lnTo>
                    <a:lnTo>
                      <a:pt x="70" y="96"/>
                    </a:lnTo>
                    <a:lnTo>
                      <a:pt x="78" y="92"/>
                    </a:lnTo>
                    <a:lnTo>
                      <a:pt x="85" y="85"/>
                    </a:lnTo>
                    <a:lnTo>
                      <a:pt x="92" y="78"/>
                    </a:lnTo>
                    <a:lnTo>
                      <a:pt x="97" y="69"/>
                    </a:lnTo>
                    <a:lnTo>
                      <a:pt x="100" y="60"/>
                    </a:lnTo>
                    <a:lnTo>
                      <a:pt x="100" y="49"/>
                    </a:lnTo>
                    <a:lnTo>
                      <a:pt x="100" y="40"/>
                    </a:lnTo>
                    <a:lnTo>
                      <a:pt x="97" y="31"/>
                    </a:lnTo>
                    <a:lnTo>
                      <a:pt x="92" y="22"/>
                    </a:lnTo>
                    <a:lnTo>
                      <a:pt x="85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338" name="Freeform 244"/>
              <p:cNvSpPr>
                <a:spLocks noChangeArrowheads="1"/>
              </p:cNvSpPr>
              <p:nvPr/>
            </p:nvSpPr>
            <p:spPr bwMode="auto">
              <a:xfrm>
                <a:off x="924" y="616"/>
                <a:ext cx="50" cy="50"/>
              </a:xfrm>
              <a:custGeom>
                <a:avLst/>
                <a:gdLst/>
                <a:ahLst/>
                <a:cxnLst>
                  <a:cxn ang="0">
                    <a:pos x="85" y="15"/>
                  </a:cxn>
                  <a:cxn ang="0">
                    <a:pos x="85" y="15"/>
                  </a:cxn>
                  <a:cxn ang="0">
                    <a:pos x="78" y="9"/>
                  </a:cxn>
                  <a:cxn ang="0">
                    <a:pos x="70" y="5"/>
                  </a:cxn>
                  <a:cxn ang="0">
                    <a:pos x="60" y="1"/>
                  </a:cxn>
                  <a:cxn ang="0">
                    <a:pos x="50" y="0"/>
                  </a:cxn>
                  <a:cxn ang="0">
                    <a:pos x="50" y="0"/>
                  </a:cxn>
                  <a:cxn ang="0">
                    <a:pos x="40" y="1"/>
                  </a:cxn>
                  <a:cxn ang="0">
                    <a:pos x="32" y="5"/>
                  </a:cxn>
                  <a:cxn ang="0">
                    <a:pos x="24" y="9"/>
                  </a:cxn>
                  <a:cxn ang="0">
                    <a:pos x="16" y="15"/>
                  </a:cxn>
                  <a:cxn ang="0">
                    <a:pos x="16" y="15"/>
                  </a:cxn>
                  <a:cxn ang="0">
                    <a:pos x="10" y="22"/>
                  </a:cxn>
                  <a:cxn ang="0">
                    <a:pos x="5" y="31"/>
                  </a:cxn>
                  <a:cxn ang="0">
                    <a:pos x="2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2" y="60"/>
                  </a:cxn>
                  <a:cxn ang="0">
                    <a:pos x="5" y="69"/>
                  </a:cxn>
                  <a:cxn ang="0">
                    <a:pos x="10" y="78"/>
                  </a:cxn>
                  <a:cxn ang="0">
                    <a:pos x="16" y="85"/>
                  </a:cxn>
                  <a:cxn ang="0">
                    <a:pos x="16" y="85"/>
                  </a:cxn>
                  <a:cxn ang="0">
                    <a:pos x="24" y="92"/>
                  </a:cxn>
                  <a:cxn ang="0">
                    <a:pos x="32" y="96"/>
                  </a:cxn>
                  <a:cxn ang="0">
                    <a:pos x="40" y="99"/>
                  </a:cxn>
                  <a:cxn ang="0">
                    <a:pos x="50" y="100"/>
                  </a:cxn>
                  <a:cxn ang="0">
                    <a:pos x="50" y="100"/>
                  </a:cxn>
                  <a:cxn ang="0">
                    <a:pos x="60" y="99"/>
                  </a:cxn>
                  <a:cxn ang="0">
                    <a:pos x="70" y="96"/>
                  </a:cxn>
                  <a:cxn ang="0">
                    <a:pos x="78" y="92"/>
                  </a:cxn>
                  <a:cxn ang="0">
                    <a:pos x="85" y="85"/>
                  </a:cxn>
                  <a:cxn ang="0">
                    <a:pos x="85" y="85"/>
                  </a:cxn>
                  <a:cxn ang="0">
                    <a:pos x="92" y="78"/>
                  </a:cxn>
                  <a:cxn ang="0">
                    <a:pos x="97" y="69"/>
                  </a:cxn>
                  <a:cxn ang="0">
                    <a:pos x="100" y="60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100" y="40"/>
                  </a:cxn>
                  <a:cxn ang="0">
                    <a:pos x="97" y="31"/>
                  </a:cxn>
                  <a:cxn ang="0">
                    <a:pos x="92" y="22"/>
                  </a:cxn>
                  <a:cxn ang="0">
                    <a:pos x="85" y="15"/>
                  </a:cxn>
                  <a:cxn ang="0">
                    <a:pos x="85" y="15"/>
                  </a:cxn>
                </a:cxnLst>
                <a:rect l="0" t="0" r="r" b="b"/>
                <a:pathLst>
                  <a:path w="100" h="100">
                    <a:moveTo>
                      <a:pt x="85" y="15"/>
                    </a:moveTo>
                    <a:lnTo>
                      <a:pt x="85" y="15"/>
                    </a:lnTo>
                    <a:lnTo>
                      <a:pt x="78" y="9"/>
                    </a:lnTo>
                    <a:lnTo>
                      <a:pt x="70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2" y="5"/>
                    </a:lnTo>
                    <a:lnTo>
                      <a:pt x="24" y="9"/>
                    </a:lnTo>
                    <a:lnTo>
                      <a:pt x="16" y="15"/>
                    </a:lnTo>
                    <a:lnTo>
                      <a:pt x="10" y="22"/>
                    </a:lnTo>
                    <a:lnTo>
                      <a:pt x="5" y="31"/>
                    </a:lnTo>
                    <a:lnTo>
                      <a:pt x="2" y="40"/>
                    </a:lnTo>
                    <a:lnTo>
                      <a:pt x="0" y="49"/>
                    </a:lnTo>
                    <a:lnTo>
                      <a:pt x="2" y="60"/>
                    </a:lnTo>
                    <a:lnTo>
                      <a:pt x="5" y="69"/>
                    </a:lnTo>
                    <a:lnTo>
                      <a:pt x="10" y="78"/>
                    </a:lnTo>
                    <a:lnTo>
                      <a:pt x="16" y="85"/>
                    </a:lnTo>
                    <a:lnTo>
                      <a:pt x="24" y="92"/>
                    </a:lnTo>
                    <a:lnTo>
                      <a:pt x="32" y="96"/>
                    </a:lnTo>
                    <a:lnTo>
                      <a:pt x="40" y="99"/>
                    </a:lnTo>
                    <a:lnTo>
                      <a:pt x="50" y="100"/>
                    </a:lnTo>
                    <a:lnTo>
                      <a:pt x="60" y="99"/>
                    </a:lnTo>
                    <a:lnTo>
                      <a:pt x="70" y="96"/>
                    </a:lnTo>
                    <a:lnTo>
                      <a:pt x="78" y="92"/>
                    </a:lnTo>
                    <a:lnTo>
                      <a:pt x="85" y="85"/>
                    </a:lnTo>
                    <a:lnTo>
                      <a:pt x="92" y="78"/>
                    </a:lnTo>
                    <a:lnTo>
                      <a:pt x="97" y="69"/>
                    </a:lnTo>
                    <a:lnTo>
                      <a:pt x="100" y="60"/>
                    </a:lnTo>
                    <a:lnTo>
                      <a:pt x="100" y="49"/>
                    </a:lnTo>
                    <a:lnTo>
                      <a:pt x="100" y="40"/>
                    </a:lnTo>
                    <a:lnTo>
                      <a:pt x="97" y="31"/>
                    </a:lnTo>
                    <a:lnTo>
                      <a:pt x="92" y="22"/>
                    </a:lnTo>
                    <a:lnTo>
                      <a:pt x="85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339" name="Freeform 245"/>
              <p:cNvSpPr>
                <a:spLocks noChangeArrowheads="1"/>
              </p:cNvSpPr>
              <p:nvPr/>
            </p:nvSpPr>
            <p:spPr bwMode="auto">
              <a:xfrm>
                <a:off x="924" y="924"/>
                <a:ext cx="50" cy="51"/>
              </a:xfrm>
              <a:custGeom>
                <a:avLst/>
                <a:gdLst/>
                <a:ahLst/>
                <a:cxnLst>
                  <a:cxn ang="0">
                    <a:pos x="85" y="15"/>
                  </a:cxn>
                  <a:cxn ang="0">
                    <a:pos x="85" y="15"/>
                  </a:cxn>
                  <a:cxn ang="0">
                    <a:pos x="78" y="9"/>
                  </a:cxn>
                  <a:cxn ang="0">
                    <a:pos x="70" y="4"/>
                  </a:cxn>
                  <a:cxn ang="0">
                    <a:pos x="60" y="1"/>
                  </a:cxn>
                  <a:cxn ang="0">
                    <a:pos x="50" y="0"/>
                  </a:cxn>
                  <a:cxn ang="0">
                    <a:pos x="50" y="0"/>
                  </a:cxn>
                  <a:cxn ang="0">
                    <a:pos x="40" y="1"/>
                  </a:cxn>
                  <a:cxn ang="0">
                    <a:pos x="32" y="4"/>
                  </a:cxn>
                  <a:cxn ang="0">
                    <a:pos x="24" y="9"/>
                  </a:cxn>
                  <a:cxn ang="0">
                    <a:pos x="16" y="15"/>
                  </a:cxn>
                  <a:cxn ang="0">
                    <a:pos x="16" y="15"/>
                  </a:cxn>
                  <a:cxn ang="0">
                    <a:pos x="10" y="23"/>
                  </a:cxn>
                  <a:cxn ang="0">
                    <a:pos x="5" y="31"/>
                  </a:cxn>
                  <a:cxn ang="0">
                    <a:pos x="2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2" y="60"/>
                  </a:cxn>
                  <a:cxn ang="0">
                    <a:pos x="5" y="69"/>
                  </a:cxn>
                  <a:cxn ang="0">
                    <a:pos x="10" y="77"/>
                  </a:cxn>
                  <a:cxn ang="0">
                    <a:pos x="16" y="84"/>
                  </a:cxn>
                  <a:cxn ang="0">
                    <a:pos x="16" y="84"/>
                  </a:cxn>
                  <a:cxn ang="0">
                    <a:pos x="24" y="91"/>
                  </a:cxn>
                  <a:cxn ang="0">
                    <a:pos x="32" y="96"/>
                  </a:cxn>
                  <a:cxn ang="0">
                    <a:pos x="40" y="100"/>
                  </a:cxn>
                  <a:cxn ang="0">
                    <a:pos x="50" y="101"/>
                  </a:cxn>
                  <a:cxn ang="0">
                    <a:pos x="50" y="101"/>
                  </a:cxn>
                  <a:cxn ang="0">
                    <a:pos x="60" y="100"/>
                  </a:cxn>
                  <a:cxn ang="0">
                    <a:pos x="70" y="96"/>
                  </a:cxn>
                  <a:cxn ang="0">
                    <a:pos x="78" y="91"/>
                  </a:cxn>
                  <a:cxn ang="0">
                    <a:pos x="85" y="84"/>
                  </a:cxn>
                  <a:cxn ang="0">
                    <a:pos x="85" y="84"/>
                  </a:cxn>
                  <a:cxn ang="0">
                    <a:pos x="92" y="77"/>
                  </a:cxn>
                  <a:cxn ang="0">
                    <a:pos x="97" y="69"/>
                  </a:cxn>
                  <a:cxn ang="0">
                    <a:pos x="100" y="60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100" y="40"/>
                  </a:cxn>
                  <a:cxn ang="0">
                    <a:pos x="97" y="31"/>
                  </a:cxn>
                  <a:cxn ang="0">
                    <a:pos x="92" y="23"/>
                  </a:cxn>
                  <a:cxn ang="0">
                    <a:pos x="85" y="15"/>
                  </a:cxn>
                  <a:cxn ang="0">
                    <a:pos x="85" y="15"/>
                  </a:cxn>
                </a:cxnLst>
                <a:rect l="0" t="0" r="r" b="b"/>
                <a:pathLst>
                  <a:path w="100" h="101">
                    <a:moveTo>
                      <a:pt x="85" y="15"/>
                    </a:moveTo>
                    <a:lnTo>
                      <a:pt x="85" y="15"/>
                    </a:lnTo>
                    <a:lnTo>
                      <a:pt x="78" y="9"/>
                    </a:lnTo>
                    <a:lnTo>
                      <a:pt x="70" y="4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2" y="4"/>
                    </a:lnTo>
                    <a:lnTo>
                      <a:pt x="24" y="9"/>
                    </a:lnTo>
                    <a:lnTo>
                      <a:pt x="16" y="15"/>
                    </a:lnTo>
                    <a:lnTo>
                      <a:pt x="10" y="23"/>
                    </a:lnTo>
                    <a:lnTo>
                      <a:pt x="5" y="31"/>
                    </a:lnTo>
                    <a:lnTo>
                      <a:pt x="2" y="40"/>
                    </a:lnTo>
                    <a:lnTo>
                      <a:pt x="0" y="49"/>
                    </a:lnTo>
                    <a:lnTo>
                      <a:pt x="2" y="60"/>
                    </a:lnTo>
                    <a:lnTo>
                      <a:pt x="5" y="69"/>
                    </a:lnTo>
                    <a:lnTo>
                      <a:pt x="10" y="77"/>
                    </a:lnTo>
                    <a:lnTo>
                      <a:pt x="16" y="84"/>
                    </a:lnTo>
                    <a:lnTo>
                      <a:pt x="24" y="91"/>
                    </a:lnTo>
                    <a:lnTo>
                      <a:pt x="32" y="96"/>
                    </a:lnTo>
                    <a:lnTo>
                      <a:pt x="40" y="100"/>
                    </a:lnTo>
                    <a:lnTo>
                      <a:pt x="50" y="101"/>
                    </a:lnTo>
                    <a:lnTo>
                      <a:pt x="60" y="100"/>
                    </a:lnTo>
                    <a:lnTo>
                      <a:pt x="70" y="96"/>
                    </a:lnTo>
                    <a:lnTo>
                      <a:pt x="78" y="91"/>
                    </a:lnTo>
                    <a:lnTo>
                      <a:pt x="85" y="84"/>
                    </a:lnTo>
                    <a:lnTo>
                      <a:pt x="92" y="77"/>
                    </a:lnTo>
                    <a:lnTo>
                      <a:pt x="97" y="69"/>
                    </a:lnTo>
                    <a:lnTo>
                      <a:pt x="100" y="60"/>
                    </a:lnTo>
                    <a:lnTo>
                      <a:pt x="100" y="49"/>
                    </a:lnTo>
                    <a:lnTo>
                      <a:pt x="100" y="40"/>
                    </a:lnTo>
                    <a:lnTo>
                      <a:pt x="97" y="31"/>
                    </a:lnTo>
                    <a:lnTo>
                      <a:pt x="92" y="23"/>
                    </a:lnTo>
                    <a:lnTo>
                      <a:pt x="85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340" name="Freeform 246"/>
              <p:cNvSpPr>
                <a:spLocks noChangeArrowheads="1"/>
              </p:cNvSpPr>
              <p:nvPr/>
            </p:nvSpPr>
            <p:spPr bwMode="auto">
              <a:xfrm>
                <a:off x="924" y="1001"/>
                <a:ext cx="50" cy="51"/>
              </a:xfrm>
              <a:custGeom>
                <a:avLst/>
                <a:gdLst/>
                <a:ahLst/>
                <a:cxnLst>
                  <a:cxn ang="0">
                    <a:pos x="85" y="16"/>
                  </a:cxn>
                  <a:cxn ang="0">
                    <a:pos x="85" y="16"/>
                  </a:cxn>
                  <a:cxn ang="0">
                    <a:pos x="78" y="9"/>
                  </a:cxn>
                  <a:cxn ang="0">
                    <a:pos x="70" y="4"/>
                  </a:cxn>
                  <a:cxn ang="0">
                    <a:pos x="60" y="1"/>
                  </a:cxn>
                  <a:cxn ang="0">
                    <a:pos x="50" y="0"/>
                  </a:cxn>
                  <a:cxn ang="0">
                    <a:pos x="50" y="0"/>
                  </a:cxn>
                  <a:cxn ang="0">
                    <a:pos x="40" y="1"/>
                  </a:cxn>
                  <a:cxn ang="0">
                    <a:pos x="32" y="4"/>
                  </a:cxn>
                  <a:cxn ang="0">
                    <a:pos x="24" y="9"/>
                  </a:cxn>
                  <a:cxn ang="0">
                    <a:pos x="16" y="16"/>
                  </a:cxn>
                  <a:cxn ang="0">
                    <a:pos x="16" y="16"/>
                  </a:cxn>
                  <a:cxn ang="0">
                    <a:pos x="10" y="23"/>
                  </a:cxn>
                  <a:cxn ang="0">
                    <a:pos x="5" y="31"/>
                  </a:cxn>
                  <a:cxn ang="0">
                    <a:pos x="2" y="41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2" y="61"/>
                  </a:cxn>
                  <a:cxn ang="0">
                    <a:pos x="5" y="69"/>
                  </a:cxn>
                  <a:cxn ang="0">
                    <a:pos x="10" y="77"/>
                  </a:cxn>
                  <a:cxn ang="0">
                    <a:pos x="16" y="85"/>
                  </a:cxn>
                  <a:cxn ang="0">
                    <a:pos x="16" y="85"/>
                  </a:cxn>
                  <a:cxn ang="0">
                    <a:pos x="24" y="91"/>
                  </a:cxn>
                  <a:cxn ang="0">
                    <a:pos x="32" y="97"/>
                  </a:cxn>
                  <a:cxn ang="0">
                    <a:pos x="40" y="100"/>
                  </a:cxn>
                  <a:cxn ang="0">
                    <a:pos x="50" y="101"/>
                  </a:cxn>
                  <a:cxn ang="0">
                    <a:pos x="50" y="101"/>
                  </a:cxn>
                  <a:cxn ang="0">
                    <a:pos x="60" y="100"/>
                  </a:cxn>
                  <a:cxn ang="0">
                    <a:pos x="70" y="97"/>
                  </a:cxn>
                  <a:cxn ang="0">
                    <a:pos x="78" y="91"/>
                  </a:cxn>
                  <a:cxn ang="0">
                    <a:pos x="85" y="85"/>
                  </a:cxn>
                  <a:cxn ang="0">
                    <a:pos x="85" y="85"/>
                  </a:cxn>
                  <a:cxn ang="0">
                    <a:pos x="92" y="77"/>
                  </a:cxn>
                  <a:cxn ang="0">
                    <a:pos x="97" y="69"/>
                  </a:cxn>
                  <a:cxn ang="0">
                    <a:pos x="100" y="61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100" y="41"/>
                  </a:cxn>
                  <a:cxn ang="0">
                    <a:pos x="97" y="31"/>
                  </a:cxn>
                  <a:cxn ang="0">
                    <a:pos x="92" y="23"/>
                  </a:cxn>
                  <a:cxn ang="0">
                    <a:pos x="85" y="16"/>
                  </a:cxn>
                  <a:cxn ang="0">
                    <a:pos x="85" y="16"/>
                  </a:cxn>
                </a:cxnLst>
                <a:rect l="0" t="0" r="r" b="b"/>
                <a:pathLst>
                  <a:path w="100" h="101">
                    <a:moveTo>
                      <a:pt x="85" y="16"/>
                    </a:moveTo>
                    <a:lnTo>
                      <a:pt x="85" y="16"/>
                    </a:lnTo>
                    <a:lnTo>
                      <a:pt x="78" y="9"/>
                    </a:lnTo>
                    <a:lnTo>
                      <a:pt x="70" y="4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2" y="4"/>
                    </a:lnTo>
                    <a:lnTo>
                      <a:pt x="24" y="9"/>
                    </a:lnTo>
                    <a:lnTo>
                      <a:pt x="16" y="16"/>
                    </a:lnTo>
                    <a:lnTo>
                      <a:pt x="10" y="23"/>
                    </a:lnTo>
                    <a:lnTo>
                      <a:pt x="5" y="31"/>
                    </a:lnTo>
                    <a:lnTo>
                      <a:pt x="2" y="41"/>
                    </a:lnTo>
                    <a:lnTo>
                      <a:pt x="0" y="49"/>
                    </a:lnTo>
                    <a:lnTo>
                      <a:pt x="2" y="61"/>
                    </a:lnTo>
                    <a:lnTo>
                      <a:pt x="5" y="69"/>
                    </a:lnTo>
                    <a:lnTo>
                      <a:pt x="10" y="77"/>
                    </a:lnTo>
                    <a:lnTo>
                      <a:pt x="16" y="85"/>
                    </a:lnTo>
                    <a:lnTo>
                      <a:pt x="24" y="91"/>
                    </a:lnTo>
                    <a:lnTo>
                      <a:pt x="32" y="97"/>
                    </a:lnTo>
                    <a:lnTo>
                      <a:pt x="40" y="100"/>
                    </a:lnTo>
                    <a:lnTo>
                      <a:pt x="50" y="101"/>
                    </a:lnTo>
                    <a:lnTo>
                      <a:pt x="60" y="100"/>
                    </a:lnTo>
                    <a:lnTo>
                      <a:pt x="70" y="97"/>
                    </a:lnTo>
                    <a:lnTo>
                      <a:pt x="78" y="91"/>
                    </a:lnTo>
                    <a:lnTo>
                      <a:pt x="85" y="85"/>
                    </a:lnTo>
                    <a:lnTo>
                      <a:pt x="92" y="77"/>
                    </a:lnTo>
                    <a:lnTo>
                      <a:pt x="97" y="69"/>
                    </a:lnTo>
                    <a:lnTo>
                      <a:pt x="100" y="61"/>
                    </a:lnTo>
                    <a:lnTo>
                      <a:pt x="100" y="49"/>
                    </a:lnTo>
                    <a:lnTo>
                      <a:pt x="100" y="41"/>
                    </a:lnTo>
                    <a:lnTo>
                      <a:pt x="97" y="31"/>
                    </a:lnTo>
                    <a:lnTo>
                      <a:pt x="92" y="23"/>
                    </a:lnTo>
                    <a:lnTo>
                      <a:pt x="85" y="16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341" name="Freeform 247"/>
              <p:cNvSpPr>
                <a:spLocks noChangeArrowheads="1"/>
              </p:cNvSpPr>
              <p:nvPr/>
            </p:nvSpPr>
            <p:spPr bwMode="auto">
              <a:xfrm>
                <a:off x="924" y="1079"/>
                <a:ext cx="50" cy="50"/>
              </a:xfrm>
              <a:custGeom>
                <a:avLst/>
                <a:gdLst/>
                <a:ahLst/>
                <a:cxnLst>
                  <a:cxn ang="0">
                    <a:pos x="85" y="15"/>
                  </a:cxn>
                  <a:cxn ang="0">
                    <a:pos x="85" y="15"/>
                  </a:cxn>
                  <a:cxn ang="0">
                    <a:pos x="78" y="8"/>
                  </a:cxn>
                  <a:cxn ang="0">
                    <a:pos x="70" y="3"/>
                  </a:cxn>
                  <a:cxn ang="0">
                    <a:pos x="60" y="0"/>
                  </a:cxn>
                  <a:cxn ang="0">
                    <a:pos x="50" y="0"/>
                  </a:cxn>
                  <a:cxn ang="0">
                    <a:pos x="50" y="0"/>
                  </a:cxn>
                  <a:cxn ang="0">
                    <a:pos x="40" y="0"/>
                  </a:cxn>
                  <a:cxn ang="0">
                    <a:pos x="32" y="3"/>
                  </a:cxn>
                  <a:cxn ang="0">
                    <a:pos x="24" y="8"/>
                  </a:cxn>
                  <a:cxn ang="0">
                    <a:pos x="16" y="15"/>
                  </a:cxn>
                  <a:cxn ang="0">
                    <a:pos x="16" y="15"/>
                  </a:cxn>
                  <a:cxn ang="0">
                    <a:pos x="10" y="22"/>
                  </a:cxn>
                  <a:cxn ang="0">
                    <a:pos x="5" y="30"/>
                  </a:cxn>
                  <a:cxn ang="0">
                    <a:pos x="2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2" y="60"/>
                  </a:cxn>
                  <a:cxn ang="0">
                    <a:pos x="5" y="69"/>
                  </a:cxn>
                  <a:cxn ang="0">
                    <a:pos x="10" y="76"/>
                  </a:cxn>
                  <a:cxn ang="0">
                    <a:pos x="16" y="84"/>
                  </a:cxn>
                  <a:cxn ang="0">
                    <a:pos x="16" y="84"/>
                  </a:cxn>
                  <a:cxn ang="0">
                    <a:pos x="24" y="91"/>
                  </a:cxn>
                  <a:cxn ang="0">
                    <a:pos x="32" y="96"/>
                  </a:cxn>
                  <a:cxn ang="0">
                    <a:pos x="40" y="99"/>
                  </a:cxn>
                  <a:cxn ang="0">
                    <a:pos x="50" y="100"/>
                  </a:cxn>
                  <a:cxn ang="0">
                    <a:pos x="50" y="100"/>
                  </a:cxn>
                  <a:cxn ang="0">
                    <a:pos x="60" y="99"/>
                  </a:cxn>
                  <a:cxn ang="0">
                    <a:pos x="70" y="96"/>
                  </a:cxn>
                  <a:cxn ang="0">
                    <a:pos x="78" y="91"/>
                  </a:cxn>
                  <a:cxn ang="0">
                    <a:pos x="85" y="84"/>
                  </a:cxn>
                  <a:cxn ang="0">
                    <a:pos x="85" y="84"/>
                  </a:cxn>
                  <a:cxn ang="0">
                    <a:pos x="92" y="76"/>
                  </a:cxn>
                  <a:cxn ang="0">
                    <a:pos x="97" y="69"/>
                  </a:cxn>
                  <a:cxn ang="0">
                    <a:pos x="100" y="60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100" y="40"/>
                  </a:cxn>
                  <a:cxn ang="0">
                    <a:pos x="97" y="30"/>
                  </a:cxn>
                  <a:cxn ang="0">
                    <a:pos x="92" y="22"/>
                  </a:cxn>
                  <a:cxn ang="0">
                    <a:pos x="85" y="15"/>
                  </a:cxn>
                  <a:cxn ang="0">
                    <a:pos x="85" y="15"/>
                  </a:cxn>
                </a:cxnLst>
                <a:rect l="0" t="0" r="r" b="b"/>
                <a:pathLst>
                  <a:path w="100" h="100">
                    <a:moveTo>
                      <a:pt x="85" y="15"/>
                    </a:moveTo>
                    <a:lnTo>
                      <a:pt x="85" y="15"/>
                    </a:lnTo>
                    <a:lnTo>
                      <a:pt x="78" y="8"/>
                    </a:lnTo>
                    <a:lnTo>
                      <a:pt x="70" y="3"/>
                    </a:lnTo>
                    <a:lnTo>
                      <a:pt x="60" y="0"/>
                    </a:lnTo>
                    <a:lnTo>
                      <a:pt x="50" y="0"/>
                    </a:lnTo>
                    <a:lnTo>
                      <a:pt x="40" y="0"/>
                    </a:lnTo>
                    <a:lnTo>
                      <a:pt x="32" y="3"/>
                    </a:lnTo>
                    <a:lnTo>
                      <a:pt x="24" y="8"/>
                    </a:lnTo>
                    <a:lnTo>
                      <a:pt x="16" y="15"/>
                    </a:lnTo>
                    <a:lnTo>
                      <a:pt x="10" y="22"/>
                    </a:lnTo>
                    <a:lnTo>
                      <a:pt x="5" y="30"/>
                    </a:lnTo>
                    <a:lnTo>
                      <a:pt x="2" y="40"/>
                    </a:lnTo>
                    <a:lnTo>
                      <a:pt x="0" y="49"/>
                    </a:lnTo>
                    <a:lnTo>
                      <a:pt x="2" y="60"/>
                    </a:lnTo>
                    <a:lnTo>
                      <a:pt x="5" y="69"/>
                    </a:lnTo>
                    <a:lnTo>
                      <a:pt x="10" y="76"/>
                    </a:lnTo>
                    <a:lnTo>
                      <a:pt x="16" y="84"/>
                    </a:lnTo>
                    <a:lnTo>
                      <a:pt x="24" y="91"/>
                    </a:lnTo>
                    <a:lnTo>
                      <a:pt x="32" y="96"/>
                    </a:lnTo>
                    <a:lnTo>
                      <a:pt x="40" y="99"/>
                    </a:lnTo>
                    <a:lnTo>
                      <a:pt x="50" y="100"/>
                    </a:lnTo>
                    <a:lnTo>
                      <a:pt x="60" y="99"/>
                    </a:lnTo>
                    <a:lnTo>
                      <a:pt x="70" y="96"/>
                    </a:lnTo>
                    <a:lnTo>
                      <a:pt x="78" y="91"/>
                    </a:lnTo>
                    <a:lnTo>
                      <a:pt x="85" y="84"/>
                    </a:lnTo>
                    <a:lnTo>
                      <a:pt x="92" y="76"/>
                    </a:lnTo>
                    <a:lnTo>
                      <a:pt x="97" y="69"/>
                    </a:lnTo>
                    <a:lnTo>
                      <a:pt x="100" y="60"/>
                    </a:lnTo>
                    <a:lnTo>
                      <a:pt x="100" y="49"/>
                    </a:lnTo>
                    <a:lnTo>
                      <a:pt x="100" y="40"/>
                    </a:lnTo>
                    <a:lnTo>
                      <a:pt x="97" y="30"/>
                    </a:lnTo>
                    <a:lnTo>
                      <a:pt x="92" y="22"/>
                    </a:lnTo>
                    <a:lnTo>
                      <a:pt x="85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342" name="Freeform 248"/>
              <p:cNvSpPr>
                <a:spLocks noChangeArrowheads="1"/>
              </p:cNvSpPr>
              <p:nvPr/>
            </p:nvSpPr>
            <p:spPr bwMode="auto">
              <a:xfrm>
                <a:off x="924" y="693"/>
                <a:ext cx="50" cy="50"/>
              </a:xfrm>
              <a:custGeom>
                <a:avLst/>
                <a:gdLst/>
                <a:ahLst/>
                <a:cxnLst>
                  <a:cxn ang="0">
                    <a:pos x="85" y="15"/>
                  </a:cxn>
                  <a:cxn ang="0">
                    <a:pos x="85" y="15"/>
                  </a:cxn>
                  <a:cxn ang="0">
                    <a:pos x="78" y="9"/>
                  </a:cxn>
                  <a:cxn ang="0">
                    <a:pos x="70" y="5"/>
                  </a:cxn>
                  <a:cxn ang="0">
                    <a:pos x="60" y="1"/>
                  </a:cxn>
                  <a:cxn ang="0">
                    <a:pos x="50" y="0"/>
                  </a:cxn>
                  <a:cxn ang="0">
                    <a:pos x="50" y="0"/>
                  </a:cxn>
                  <a:cxn ang="0">
                    <a:pos x="40" y="1"/>
                  </a:cxn>
                  <a:cxn ang="0">
                    <a:pos x="32" y="5"/>
                  </a:cxn>
                  <a:cxn ang="0">
                    <a:pos x="24" y="9"/>
                  </a:cxn>
                  <a:cxn ang="0">
                    <a:pos x="16" y="15"/>
                  </a:cxn>
                  <a:cxn ang="0">
                    <a:pos x="16" y="15"/>
                  </a:cxn>
                  <a:cxn ang="0">
                    <a:pos x="10" y="23"/>
                  </a:cxn>
                  <a:cxn ang="0">
                    <a:pos x="5" y="32"/>
                  </a:cxn>
                  <a:cxn ang="0">
                    <a:pos x="2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2" y="60"/>
                  </a:cxn>
                  <a:cxn ang="0">
                    <a:pos x="5" y="69"/>
                  </a:cxn>
                  <a:cxn ang="0">
                    <a:pos x="10" y="77"/>
                  </a:cxn>
                  <a:cxn ang="0">
                    <a:pos x="16" y="85"/>
                  </a:cxn>
                  <a:cxn ang="0">
                    <a:pos x="16" y="85"/>
                  </a:cxn>
                  <a:cxn ang="0">
                    <a:pos x="24" y="92"/>
                  </a:cxn>
                  <a:cxn ang="0">
                    <a:pos x="32" y="96"/>
                  </a:cxn>
                  <a:cxn ang="0">
                    <a:pos x="40" y="99"/>
                  </a:cxn>
                  <a:cxn ang="0">
                    <a:pos x="50" y="100"/>
                  </a:cxn>
                  <a:cxn ang="0">
                    <a:pos x="50" y="100"/>
                  </a:cxn>
                  <a:cxn ang="0">
                    <a:pos x="60" y="99"/>
                  </a:cxn>
                  <a:cxn ang="0">
                    <a:pos x="70" y="96"/>
                  </a:cxn>
                  <a:cxn ang="0">
                    <a:pos x="78" y="92"/>
                  </a:cxn>
                  <a:cxn ang="0">
                    <a:pos x="85" y="85"/>
                  </a:cxn>
                  <a:cxn ang="0">
                    <a:pos x="85" y="85"/>
                  </a:cxn>
                  <a:cxn ang="0">
                    <a:pos x="92" y="77"/>
                  </a:cxn>
                  <a:cxn ang="0">
                    <a:pos x="97" y="69"/>
                  </a:cxn>
                  <a:cxn ang="0">
                    <a:pos x="100" y="60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100" y="40"/>
                  </a:cxn>
                  <a:cxn ang="0">
                    <a:pos x="97" y="32"/>
                  </a:cxn>
                  <a:cxn ang="0">
                    <a:pos x="92" y="23"/>
                  </a:cxn>
                  <a:cxn ang="0">
                    <a:pos x="85" y="15"/>
                  </a:cxn>
                  <a:cxn ang="0">
                    <a:pos x="85" y="15"/>
                  </a:cxn>
                </a:cxnLst>
                <a:rect l="0" t="0" r="r" b="b"/>
                <a:pathLst>
                  <a:path w="100" h="100">
                    <a:moveTo>
                      <a:pt x="85" y="15"/>
                    </a:moveTo>
                    <a:lnTo>
                      <a:pt x="85" y="15"/>
                    </a:lnTo>
                    <a:lnTo>
                      <a:pt x="78" y="9"/>
                    </a:lnTo>
                    <a:lnTo>
                      <a:pt x="70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2" y="5"/>
                    </a:lnTo>
                    <a:lnTo>
                      <a:pt x="24" y="9"/>
                    </a:lnTo>
                    <a:lnTo>
                      <a:pt x="16" y="15"/>
                    </a:lnTo>
                    <a:lnTo>
                      <a:pt x="10" y="23"/>
                    </a:lnTo>
                    <a:lnTo>
                      <a:pt x="5" y="32"/>
                    </a:lnTo>
                    <a:lnTo>
                      <a:pt x="2" y="40"/>
                    </a:lnTo>
                    <a:lnTo>
                      <a:pt x="0" y="49"/>
                    </a:lnTo>
                    <a:lnTo>
                      <a:pt x="2" y="60"/>
                    </a:lnTo>
                    <a:lnTo>
                      <a:pt x="5" y="69"/>
                    </a:lnTo>
                    <a:lnTo>
                      <a:pt x="10" y="77"/>
                    </a:lnTo>
                    <a:lnTo>
                      <a:pt x="16" y="85"/>
                    </a:lnTo>
                    <a:lnTo>
                      <a:pt x="24" y="92"/>
                    </a:lnTo>
                    <a:lnTo>
                      <a:pt x="32" y="96"/>
                    </a:lnTo>
                    <a:lnTo>
                      <a:pt x="40" y="99"/>
                    </a:lnTo>
                    <a:lnTo>
                      <a:pt x="50" y="100"/>
                    </a:lnTo>
                    <a:lnTo>
                      <a:pt x="60" y="99"/>
                    </a:lnTo>
                    <a:lnTo>
                      <a:pt x="70" y="96"/>
                    </a:lnTo>
                    <a:lnTo>
                      <a:pt x="78" y="92"/>
                    </a:lnTo>
                    <a:lnTo>
                      <a:pt x="85" y="85"/>
                    </a:lnTo>
                    <a:lnTo>
                      <a:pt x="92" y="77"/>
                    </a:lnTo>
                    <a:lnTo>
                      <a:pt x="97" y="69"/>
                    </a:lnTo>
                    <a:lnTo>
                      <a:pt x="100" y="60"/>
                    </a:lnTo>
                    <a:lnTo>
                      <a:pt x="100" y="49"/>
                    </a:lnTo>
                    <a:lnTo>
                      <a:pt x="100" y="40"/>
                    </a:lnTo>
                    <a:lnTo>
                      <a:pt x="97" y="32"/>
                    </a:lnTo>
                    <a:lnTo>
                      <a:pt x="92" y="23"/>
                    </a:lnTo>
                    <a:lnTo>
                      <a:pt x="85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343" name="Freeform 249"/>
              <p:cNvSpPr>
                <a:spLocks noChangeArrowheads="1"/>
              </p:cNvSpPr>
              <p:nvPr/>
            </p:nvSpPr>
            <p:spPr bwMode="auto">
              <a:xfrm>
                <a:off x="924" y="770"/>
                <a:ext cx="50" cy="50"/>
              </a:xfrm>
              <a:custGeom>
                <a:avLst/>
                <a:gdLst/>
                <a:ahLst/>
                <a:cxnLst>
                  <a:cxn ang="0">
                    <a:pos x="85" y="15"/>
                  </a:cxn>
                  <a:cxn ang="0">
                    <a:pos x="85" y="15"/>
                  </a:cxn>
                  <a:cxn ang="0">
                    <a:pos x="78" y="9"/>
                  </a:cxn>
                  <a:cxn ang="0">
                    <a:pos x="70" y="5"/>
                  </a:cxn>
                  <a:cxn ang="0">
                    <a:pos x="60" y="1"/>
                  </a:cxn>
                  <a:cxn ang="0">
                    <a:pos x="50" y="0"/>
                  </a:cxn>
                  <a:cxn ang="0">
                    <a:pos x="50" y="0"/>
                  </a:cxn>
                  <a:cxn ang="0">
                    <a:pos x="40" y="1"/>
                  </a:cxn>
                  <a:cxn ang="0">
                    <a:pos x="32" y="5"/>
                  </a:cxn>
                  <a:cxn ang="0">
                    <a:pos x="24" y="9"/>
                  </a:cxn>
                  <a:cxn ang="0">
                    <a:pos x="16" y="15"/>
                  </a:cxn>
                  <a:cxn ang="0">
                    <a:pos x="16" y="15"/>
                  </a:cxn>
                  <a:cxn ang="0">
                    <a:pos x="10" y="23"/>
                  </a:cxn>
                  <a:cxn ang="0">
                    <a:pos x="5" y="32"/>
                  </a:cxn>
                  <a:cxn ang="0">
                    <a:pos x="2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2" y="60"/>
                  </a:cxn>
                  <a:cxn ang="0">
                    <a:pos x="5" y="69"/>
                  </a:cxn>
                  <a:cxn ang="0">
                    <a:pos x="10" y="77"/>
                  </a:cxn>
                  <a:cxn ang="0">
                    <a:pos x="16" y="84"/>
                  </a:cxn>
                  <a:cxn ang="0">
                    <a:pos x="16" y="84"/>
                  </a:cxn>
                  <a:cxn ang="0">
                    <a:pos x="24" y="92"/>
                  </a:cxn>
                  <a:cxn ang="0">
                    <a:pos x="32" y="96"/>
                  </a:cxn>
                  <a:cxn ang="0">
                    <a:pos x="40" y="100"/>
                  </a:cxn>
                  <a:cxn ang="0">
                    <a:pos x="50" y="100"/>
                  </a:cxn>
                  <a:cxn ang="0">
                    <a:pos x="50" y="100"/>
                  </a:cxn>
                  <a:cxn ang="0">
                    <a:pos x="60" y="100"/>
                  </a:cxn>
                  <a:cxn ang="0">
                    <a:pos x="70" y="96"/>
                  </a:cxn>
                  <a:cxn ang="0">
                    <a:pos x="78" y="92"/>
                  </a:cxn>
                  <a:cxn ang="0">
                    <a:pos x="85" y="84"/>
                  </a:cxn>
                  <a:cxn ang="0">
                    <a:pos x="85" y="84"/>
                  </a:cxn>
                  <a:cxn ang="0">
                    <a:pos x="92" y="77"/>
                  </a:cxn>
                  <a:cxn ang="0">
                    <a:pos x="97" y="69"/>
                  </a:cxn>
                  <a:cxn ang="0">
                    <a:pos x="100" y="60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100" y="40"/>
                  </a:cxn>
                  <a:cxn ang="0">
                    <a:pos x="97" y="32"/>
                  </a:cxn>
                  <a:cxn ang="0">
                    <a:pos x="92" y="23"/>
                  </a:cxn>
                  <a:cxn ang="0">
                    <a:pos x="85" y="15"/>
                  </a:cxn>
                  <a:cxn ang="0">
                    <a:pos x="85" y="15"/>
                  </a:cxn>
                </a:cxnLst>
                <a:rect l="0" t="0" r="r" b="b"/>
                <a:pathLst>
                  <a:path w="100" h="100">
                    <a:moveTo>
                      <a:pt x="85" y="15"/>
                    </a:moveTo>
                    <a:lnTo>
                      <a:pt x="85" y="15"/>
                    </a:lnTo>
                    <a:lnTo>
                      <a:pt x="78" y="9"/>
                    </a:lnTo>
                    <a:lnTo>
                      <a:pt x="70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2" y="5"/>
                    </a:lnTo>
                    <a:lnTo>
                      <a:pt x="24" y="9"/>
                    </a:lnTo>
                    <a:lnTo>
                      <a:pt x="16" y="15"/>
                    </a:lnTo>
                    <a:lnTo>
                      <a:pt x="10" y="23"/>
                    </a:lnTo>
                    <a:lnTo>
                      <a:pt x="5" y="32"/>
                    </a:lnTo>
                    <a:lnTo>
                      <a:pt x="2" y="40"/>
                    </a:lnTo>
                    <a:lnTo>
                      <a:pt x="0" y="49"/>
                    </a:lnTo>
                    <a:lnTo>
                      <a:pt x="2" y="60"/>
                    </a:lnTo>
                    <a:lnTo>
                      <a:pt x="5" y="69"/>
                    </a:lnTo>
                    <a:lnTo>
                      <a:pt x="10" y="77"/>
                    </a:lnTo>
                    <a:lnTo>
                      <a:pt x="16" y="84"/>
                    </a:lnTo>
                    <a:lnTo>
                      <a:pt x="24" y="92"/>
                    </a:lnTo>
                    <a:lnTo>
                      <a:pt x="32" y="96"/>
                    </a:lnTo>
                    <a:lnTo>
                      <a:pt x="40" y="100"/>
                    </a:lnTo>
                    <a:lnTo>
                      <a:pt x="50" y="100"/>
                    </a:lnTo>
                    <a:lnTo>
                      <a:pt x="60" y="100"/>
                    </a:lnTo>
                    <a:lnTo>
                      <a:pt x="70" y="96"/>
                    </a:lnTo>
                    <a:lnTo>
                      <a:pt x="78" y="92"/>
                    </a:lnTo>
                    <a:lnTo>
                      <a:pt x="85" y="84"/>
                    </a:lnTo>
                    <a:lnTo>
                      <a:pt x="92" y="77"/>
                    </a:lnTo>
                    <a:lnTo>
                      <a:pt x="97" y="69"/>
                    </a:lnTo>
                    <a:lnTo>
                      <a:pt x="100" y="60"/>
                    </a:lnTo>
                    <a:lnTo>
                      <a:pt x="100" y="49"/>
                    </a:lnTo>
                    <a:lnTo>
                      <a:pt x="100" y="40"/>
                    </a:lnTo>
                    <a:lnTo>
                      <a:pt x="97" y="32"/>
                    </a:lnTo>
                    <a:lnTo>
                      <a:pt x="92" y="23"/>
                    </a:lnTo>
                    <a:lnTo>
                      <a:pt x="85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344" name="Freeform 250"/>
              <p:cNvSpPr>
                <a:spLocks noChangeArrowheads="1"/>
              </p:cNvSpPr>
              <p:nvPr/>
            </p:nvSpPr>
            <p:spPr bwMode="auto">
              <a:xfrm>
                <a:off x="924" y="847"/>
                <a:ext cx="50" cy="50"/>
              </a:xfrm>
              <a:custGeom>
                <a:avLst/>
                <a:gdLst/>
                <a:ahLst/>
                <a:cxnLst>
                  <a:cxn ang="0">
                    <a:pos x="85" y="15"/>
                  </a:cxn>
                  <a:cxn ang="0">
                    <a:pos x="85" y="15"/>
                  </a:cxn>
                  <a:cxn ang="0">
                    <a:pos x="78" y="9"/>
                  </a:cxn>
                  <a:cxn ang="0">
                    <a:pos x="70" y="5"/>
                  </a:cxn>
                  <a:cxn ang="0">
                    <a:pos x="60" y="1"/>
                  </a:cxn>
                  <a:cxn ang="0">
                    <a:pos x="50" y="0"/>
                  </a:cxn>
                  <a:cxn ang="0">
                    <a:pos x="50" y="0"/>
                  </a:cxn>
                  <a:cxn ang="0">
                    <a:pos x="40" y="1"/>
                  </a:cxn>
                  <a:cxn ang="0">
                    <a:pos x="32" y="5"/>
                  </a:cxn>
                  <a:cxn ang="0">
                    <a:pos x="24" y="9"/>
                  </a:cxn>
                  <a:cxn ang="0">
                    <a:pos x="16" y="15"/>
                  </a:cxn>
                  <a:cxn ang="0">
                    <a:pos x="16" y="15"/>
                  </a:cxn>
                  <a:cxn ang="0">
                    <a:pos x="10" y="23"/>
                  </a:cxn>
                  <a:cxn ang="0">
                    <a:pos x="5" y="32"/>
                  </a:cxn>
                  <a:cxn ang="0">
                    <a:pos x="2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2" y="60"/>
                  </a:cxn>
                  <a:cxn ang="0">
                    <a:pos x="5" y="69"/>
                  </a:cxn>
                  <a:cxn ang="0">
                    <a:pos x="10" y="77"/>
                  </a:cxn>
                  <a:cxn ang="0">
                    <a:pos x="16" y="84"/>
                  </a:cxn>
                  <a:cxn ang="0">
                    <a:pos x="16" y="84"/>
                  </a:cxn>
                  <a:cxn ang="0">
                    <a:pos x="24" y="91"/>
                  </a:cxn>
                  <a:cxn ang="0">
                    <a:pos x="32" y="96"/>
                  </a:cxn>
                  <a:cxn ang="0">
                    <a:pos x="40" y="100"/>
                  </a:cxn>
                  <a:cxn ang="0">
                    <a:pos x="50" y="100"/>
                  </a:cxn>
                  <a:cxn ang="0">
                    <a:pos x="50" y="100"/>
                  </a:cxn>
                  <a:cxn ang="0">
                    <a:pos x="60" y="100"/>
                  </a:cxn>
                  <a:cxn ang="0">
                    <a:pos x="70" y="96"/>
                  </a:cxn>
                  <a:cxn ang="0">
                    <a:pos x="78" y="91"/>
                  </a:cxn>
                  <a:cxn ang="0">
                    <a:pos x="85" y="84"/>
                  </a:cxn>
                  <a:cxn ang="0">
                    <a:pos x="85" y="84"/>
                  </a:cxn>
                  <a:cxn ang="0">
                    <a:pos x="92" y="77"/>
                  </a:cxn>
                  <a:cxn ang="0">
                    <a:pos x="97" y="69"/>
                  </a:cxn>
                  <a:cxn ang="0">
                    <a:pos x="100" y="60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100" y="40"/>
                  </a:cxn>
                  <a:cxn ang="0">
                    <a:pos x="97" y="32"/>
                  </a:cxn>
                  <a:cxn ang="0">
                    <a:pos x="92" y="23"/>
                  </a:cxn>
                  <a:cxn ang="0">
                    <a:pos x="85" y="15"/>
                  </a:cxn>
                  <a:cxn ang="0">
                    <a:pos x="85" y="15"/>
                  </a:cxn>
                </a:cxnLst>
                <a:rect l="0" t="0" r="r" b="b"/>
                <a:pathLst>
                  <a:path w="100" h="100">
                    <a:moveTo>
                      <a:pt x="85" y="15"/>
                    </a:moveTo>
                    <a:lnTo>
                      <a:pt x="85" y="15"/>
                    </a:lnTo>
                    <a:lnTo>
                      <a:pt x="78" y="9"/>
                    </a:lnTo>
                    <a:lnTo>
                      <a:pt x="70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2" y="5"/>
                    </a:lnTo>
                    <a:lnTo>
                      <a:pt x="24" y="9"/>
                    </a:lnTo>
                    <a:lnTo>
                      <a:pt x="16" y="15"/>
                    </a:lnTo>
                    <a:lnTo>
                      <a:pt x="10" y="23"/>
                    </a:lnTo>
                    <a:lnTo>
                      <a:pt x="5" y="32"/>
                    </a:lnTo>
                    <a:lnTo>
                      <a:pt x="2" y="40"/>
                    </a:lnTo>
                    <a:lnTo>
                      <a:pt x="0" y="49"/>
                    </a:lnTo>
                    <a:lnTo>
                      <a:pt x="2" y="60"/>
                    </a:lnTo>
                    <a:lnTo>
                      <a:pt x="5" y="69"/>
                    </a:lnTo>
                    <a:lnTo>
                      <a:pt x="10" y="77"/>
                    </a:lnTo>
                    <a:lnTo>
                      <a:pt x="16" y="84"/>
                    </a:lnTo>
                    <a:lnTo>
                      <a:pt x="24" y="91"/>
                    </a:lnTo>
                    <a:lnTo>
                      <a:pt x="32" y="96"/>
                    </a:lnTo>
                    <a:lnTo>
                      <a:pt x="40" y="100"/>
                    </a:lnTo>
                    <a:lnTo>
                      <a:pt x="50" y="100"/>
                    </a:lnTo>
                    <a:lnTo>
                      <a:pt x="60" y="100"/>
                    </a:lnTo>
                    <a:lnTo>
                      <a:pt x="70" y="96"/>
                    </a:lnTo>
                    <a:lnTo>
                      <a:pt x="78" y="91"/>
                    </a:lnTo>
                    <a:lnTo>
                      <a:pt x="85" y="84"/>
                    </a:lnTo>
                    <a:lnTo>
                      <a:pt x="92" y="77"/>
                    </a:lnTo>
                    <a:lnTo>
                      <a:pt x="97" y="69"/>
                    </a:lnTo>
                    <a:lnTo>
                      <a:pt x="100" y="60"/>
                    </a:lnTo>
                    <a:lnTo>
                      <a:pt x="100" y="49"/>
                    </a:lnTo>
                    <a:lnTo>
                      <a:pt x="100" y="40"/>
                    </a:lnTo>
                    <a:lnTo>
                      <a:pt x="97" y="32"/>
                    </a:lnTo>
                    <a:lnTo>
                      <a:pt x="92" y="23"/>
                    </a:lnTo>
                    <a:lnTo>
                      <a:pt x="85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345" name="Freeform 251"/>
              <p:cNvSpPr>
                <a:spLocks noChangeArrowheads="1"/>
              </p:cNvSpPr>
              <p:nvPr/>
            </p:nvSpPr>
            <p:spPr bwMode="auto">
              <a:xfrm>
                <a:off x="924" y="1233"/>
                <a:ext cx="50" cy="50"/>
              </a:xfrm>
              <a:custGeom>
                <a:avLst/>
                <a:gdLst/>
                <a:ahLst/>
                <a:cxnLst>
                  <a:cxn ang="0">
                    <a:pos x="85" y="15"/>
                  </a:cxn>
                  <a:cxn ang="0">
                    <a:pos x="85" y="15"/>
                  </a:cxn>
                  <a:cxn ang="0">
                    <a:pos x="78" y="8"/>
                  </a:cxn>
                  <a:cxn ang="0">
                    <a:pos x="70" y="3"/>
                  </a:cxn>
                  <a:cxn ang="0">
                    <a:pos x="60" y="1"/>
                  </a:cxn>
                  <a:cxn ang="0">
                    <a:pos x="50" y="0"/>
                  </a:cxn>
                  <a:cxn ang="0">
                    <a:pos x="50" y="0"/>
                  </a:cxn>
                  <a:cxn ang="0">
                    <a:pos x="40" y="1"/>
                  </a:cxn>
                  <a:cxn ang="0">
                    <a:pos x="32" y="3"/>
                  </a:cxn>
                  <a:cxn ang="0">
                    <a:pos x="24" y="8"/>
                  </a:cxn>
                  <a:cxn ang="0">
                    <a:pos x="16" y="15"/>
                  </a:cxn>
                  <a:cxn ang="0">
                    <a:pos x="16" y="15"/>
                  </a:cxn>
                  <a:cxn ang="0">
                    <a:pos x="10" y="22"/>
                  </a:cxn>
                  <a:cxn ang="0">
                    <a:pos x="5" y="30"/>
                  </a:cxn>
                  <a:cxn ang="0">
                    <a:pos x="2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2" y="60"/>
                  </a:cxn>
                  <a:cxn ang="0">
                    <a:pos x="5" y="69"/>
                  </a:cxn>
                  <a:cxn ang="0">
                    <a:pos x="10" y="77"/>
                  </a:cxn>
                  <a:cxn ang="0">
                    <a:pos x="16" y="84"/>
                  </a:cxn>
                  <a:cxn ang="0">
                    <a:pos x="16" y="84"/>
                  </a:cxn>
                  <a:cxn ang="0">
                    <a:pos x="24" y="91"/>
                  </a:cxn>
                  <a:cxn ang="0">
                    <a:pos x="32" y="96"/>
                  </a:cxn>
                  <a:cxn ang="0">
                    <a:pos x="40" y="98"/>
                  </a:cxn>
                  <a:cxn ang="0">
                    <a:pos x="50" y="100"/>
                  </a:cxn>
                  <a:cxn ang="0">
                    <a:pos x="50" y="100"/>
                  </a:cxn>
                  <a:cxn ang="0">
                    <a:pos x="60" y="98"/>
                  </a:cxn>
                  <a:cxn ang="0">
                    <a:pos x="70" y="96"/>
                  </a:cxn>
                  <a:cxn ang="0">
                    <a:pos x="78" y="91"/>
                  </a:cxn>
                  <a:cxn ang="0">
                    <a:pos x="85" y="84"/>
                  </a:cxn>
                  <a:cxn ang="0">
                    <a:pos x="85" y="84"/>
                  </a:cxn>
                  <a:cxn ang="0">
                    <a:pos x="92" y="77"/>
                  </a:cxn>
                  <a:cxn ang="0">
                    <a:pos x="97" y="69"/>
                  </a:cxn>
                  <a:cxn ang="0">
                    <a:pos x="100" y="60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100" y="40"/>
                  </a:cxn>
                  <a:cxn ang="0">
                    <a:pos x="97" y="30"/>
                  </a:cxn>
                  <a:cxn ang="0">
                    <a:pos x="92" y="22"/>
                  </a:cxn>
                  <a:cxn ang="0">
                    <a:pos x="85" y="15"/>
                  </a:cxn>
                  <a:cxn ang="0">
                    <a:pos x="85" y="15"/>
                  </a:cxn>
                </a:cxnLst>
                <a:rect l="0" t="0" r="r" b="b"/>
                <a:pathLst>
                  <a:path w="100" h="100">
                    <a:moveTo>
                      <a:pt x="85" y="15"/>
                    </a:moveTo>
                    <a:lnTo>
                      <a:pt x="85" y="15"/>
                    </a:lnTo>
                    <a:lnTo>
                      <a:pt x="78" y="8"/>
                    </a:lnTo>
                    <a:lnTo>
                      <a:pt x="70" y="3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2" y="3"/>
                    </a:lnTo>
                    <a:lnTo>
                      <a:pt x="24" y="8"/>
                    </a:lnTo>
                    <a:lnTo>
                      <a:pt x="16" y="15"/>
                    </a:lnTo>
                    <a:lnTo>
                      <a:pt x="10" y="22"/>
                    </a:lnTo>
                    <a:lnTo>
                      <a:pt x="5" y="30"/>
                    </a:lnTo>
                    <a:lnTo>
                      <a:pt x="2" y="40"/>
                    </a:lnTo>
                    <a:lnTo>
                      <a:pt x="0" y="49"/>
                    </a:lnTo>
                    <a:lnTo>
                      <a:pt x="2" y="60"/>
                    </a:lnTo>
                    <a:lnTo>
                      <a:pt x="5" y="69"/>
                    </a:lnTo>
                    <a:lnTo>
                      <a:pt x="10" y="77"/>
                    </a:lnTo>
                    <a:lnTo>
                      <a:pt x="16" y="84"/>
                    </a:lnTo>
                    <a:lnTo>
                      <a:pt x="24" y="91"/>
                    </a:lnTo>
                    <a:lnTo>
                      <a:pt x="32" y="96"/>
                    </a:lnTo>
                    <a:lnTo>
                      <a:pt x="40" y="98"/>
                    </a:lnTo>
                    <a:lnTo>
                      <a:pt x="50" y="100"/>
                    </a:lnTo>
                    <a:lnTo>
                      <a:pt x="60" y="98"/>
                    </a:lnTo>
                    <a:lnTo>
                      <a:pt x="70" y="96"/>
                    </a:lnTo>
                    <a:lnTo>
                      <a:pt x="78" y="91"/>
                    </a:lnTo>
                    <a:lnTo>
                      <a:pt x="85" y="84"/>
                    </a:lnTo>
                    <a:lnTo>
                      <a:pt x="92" y="77"/>
                    </a:lnTo>
                    <a:lnTo>
                      <a:pt x="97" y="69"/>
                    </a:lnTo>
                    <a:lnTo>
                      <a:pt x="100" y="60"/>
                    </a:lnTo>
                    <a:lnTo>
                      <a:pt x="100" y="49"/>
                    </a:lnTo>
                    <a:lnTo>
                      <a:pt x="100" y="40"/>
                    </a:lnTo>
                    <a:lnTo>
                      <a:pt x="97" y="30"/>
                    </a:lnTo>
                    <a:lnTo>
                      <a:pt x="92" y="22"/>
                    </a:lnTo>
                    <a:lnTo>
                      <a:pt x="85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346" name="Freeform 252"/>
              <p:cNvSpPr>
                <a:spLocks noChangeArrowheads="1"/>
              </p:cNvSpPr>
              <p:nvPr/>
            </p:nvSpPr>
            <p:spPr bwMode="auto">
              <a:xfrm>
                <a:off x="924" y="1156"/>
                <a:ext cx="50" cy="50"/>
              </a:xfrm>
              <a:custGeom>
                <a:avLst/>
                <a:gdLst/>
                <a:ahLst/>
                <a:cxnLst>
                  <a:cxn ang="0">
                    <a:pos x="85" y="15"/>
                  </a:cxn>
                  <a:cxn ang="0">
                    <a:pos x="85" y="15"/>
                  </a:cxn>
                  <a:cxn ang="0">
                    <a:pos x="78" y="8"/>
                  </a:cxn>
                  <a:cxn ang="0">
                    <a:pos x="70" y="3"/>
                  </a:cxn>
                  <a:cxn ang="0">
                    <a:pos x="60" y="1"/>
                  </a:cxn>
                  <a:cxn ang="0">
                    <a:pos x="50" y="0"/>
                  </a:cxn>
                  <a:cxn ang="0">
                    <a:pos x="50" y="0"/>
                  </a:cxn>
                  <a:cxn ang="0">
                    <a:pos x="40" y="1"/>
                  </a:cxn>
                  <a:cxn ang="0">
                    <a:pos x="32" y="3"/>
                  </a:cxn>
                  <a:cxn ang="0">
                    <a:pos x="24" y="8"/>
                  </a:cxn>
                  <a:cxn ang="0">
                    <a:pos x="16" y="15"/>
                  </a:cxn>
                  <a:cxn ang="0">
                    <a:pos x="16" y="15"/>
                  </a:cxn>
                  <a:cxn ang="0">
                    <a:pos x="10" y="22"/>
                  </a:cxn>
                  <a:cxn ang="0">
                    <a:pos x="5" y="30"/>
                  </a:cxn>
                  <a:cxn ang="0">
                    <a:pos x="2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2" y="60"/>
                  </a:cxn>
                  <a:cxn ang="0">
                    <a:pos x="5" y="69"/>
                  </a:cxn>
                  <a:cxn ang="0">
                    <a:pos x="10" y="77"/>
                  </a:cxn>
                  <a:cxn ang="0">
                    <a:pos x="16" y="84"/>
                  </a:cxn>
                  <a:cxn ang="0">
                    <a:pos x="16" y="84"/>
                  </a:cxn>
                  <a:cxn ang="0">
                    <a:pos x="24" y="91"/>
                  </a:cxn>
                  <a:cxn ang="0">
                    <a:pos x="32" y="96"/>
                  </a:cxn>
                  <a:cxn ang="0">
                    <a:pos x="40" y="98"/>
                  </a:cxn>
                  <a:cxn ang="0">
                    <a:pos x="50" y="100"/>
                  </a:cxn>
                  <a:cxn ang="0">
                    <a:pos x="50" y="100"/>
                  </a:cxn>
                  <a:cxn ang="0">
                    <a:pos x="60" y="98"/>
                  </a:cxn>
                  <a:cxn ang="0">
                    <a:pos x="70" y="96"/>
                  </a:cxn>
                  <a:cxn ang="0">
                    <a:pos x="78" y="91"/>
                  </a:cxn>
                  <a:cxn ang="0">
                    <a:pos x="85" y="84"/>
                  </a:cxn>
                  <a:cxn ang="0">
                    <a:pos x="85" y="84"/>
                  </a:cxn>
                  <a:cxn ang="0">
                    <a:pos x="92" y="77"/>
                  </a:cxn>
                  <a:cxn ang="0">
                    <a:pos x="97" y="69"/>
                  </a:cxn>
                  <a:cxn ang="0">
                    <a:pos x="100" y="60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100" y="40"/>
                  </a:cxn>
                  <a:cxn ang="0">
                    <a:pos x="97" y="30"/>
                  </a:cxn>
                  <a:cxn ang="0">
                    <a:pos x="92" y="22"/>
                  </a:cxn>
                  <a:cxn ang="0">
                    <a:pos x="85" y="15"/>
                  </a:cxn>
                  <a:cxn ang="0">
                    <a:pos x="85" y="15"/>
                  </a:cxn>
                </a:cxnLst>
                <a:rect l="0" t="0" r="r" b="b"/>
                <a:pathLst>
                  <a:path w="100" h="100">
                    <a:moveTo>
                      <a:pt x="85" y="15"/>
                    </a:moveTo>
                    <a:lnTo>
                      <a:pt x="85" y="15"/>
                    </a:lnTo>
                    <a:lnTo>
                      <a:pt x="78" y="8"/>
                    </a:lnTo>
                    <a:lnTo>
                      <a:pt x="70" y="3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2" y="3"/>
                    </a:lnTo>
                    <a:lnTo>
                      <a:pt x="24" y="8"/>
                    </a:lnTo>
                    <a:lnTo>
                      <a:pt x="16" y="15"/>
                    </a:lnTo>
                    <a:lnTo>
                      <a:pt x="10" y="22"/>
                    </a:lnTo>
                    <a:lnTo>
                      <a:pt x="5" y="30"/>
                    </a:lnTo>
                    <a:lnTo>
                      <a:pt x="2" y="40"/>
                    </a:lnTo>
                    <a:lnTo>
                      <a:pt x="0" y="49"/>
                    </a:lnTo>
                    <a:lnTo>
                      <a:pt x="2" y="60"/>
                    </a:lnTo>
                    <a:lnTo>
                      <a:pt x="5" y="69"/>
                    </a:lnTo>
                    <a:lnTo>
                      <a:pt x="10" y="77"/>
                    </a:lnTo>
                    <a:lnTo>
                      <a:pt x="16" y="84"/>
                    </a:lnTo>
                    <a:lnTo>
                      <a:pt x="24" y="91"/>
                    </a:lnTo>
                    <a:lnTo>
                      <a:pt x="32" y="96"/>
                    </a:lnTo>
                    <a:lnTo>
                      <a:pt x="40" y="98"/>
                    </a:lnTo>
                    <a:lnTo>
                      <a:pt x="50" y="100"/>
                    </a:lnTo>
                    <a:lnTo>
                      <a:pt x="60" y="98"/>
                    </a:lnTo>
                    <a:lnTo>
                      <a:pt x="70" y="96"/>
                    </a:lnTo>
                    <a:lnTo>
                      <a:pt x="78" y="91"/>
                    </a:lnTo>
                    <a:lnTo>
                      <a:pt x="85" y="84"/>
                    </a:lnTo>
                    <a:lnTo>
                      <a:pt x="92" y="77"/>
                    </a:lnTo>
                    <a:lnTo>
                      <a:pt x="97" y="69"/>
                    </a:lnTo>
                    <a:lnTo>
                      <a:pt x="100" y="60"/>
                    </a:lnTo>
                    <a:lnTo>
                      <a:pt x="100" y="49"/>
                    </a:lnTo>
                    <a:lnTo>
                      <a:pt x="100" y="40"/>
                    </a:lnTo>
                    <a:lnTo>
                      <a:pt x="97" y="30"/>
                    </a:lnTo>
                    <a:lnTo>
                      <a:pt x="92" y="22"/>
                    </a:lnTo>
                    <a:lnTo>
                      <a:pt x="85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347" name="Freeform 253"/>
              <p:cNvSpPr>
                <a:spLocks noChangeArrowheads="1"/>
              </p:cNvSpPr>
              <p:nvPr/>
            </p:nvSpPr>
            <p:spPr bwMode="auto">
              <a:xfrm>
                <a:off x="1001" y="540"/>
                <a:ext cx="51" cy="49"/>
              </a:xfrm>
              <a:custGeom>
                <a:avLst/>
                <a:gdLst/>
                <a:ahLst/>
                <a:cxnLst>
                  <a:cxn ang="0">
                    <a:pos x="85" y="15"/>
                  </a:cxn>
                  <a:cxn ang="0">
                    <a:pos x="85" y="15"/>
                  </a:cxn>
                  <a:cxn ang="0">
                    <a:pos x="78" y="9"/>
                  </a:cxn>
                  <a:cxn ang="0">
                    <a:pos x="70" y="4"/>
                  </a:cxn>
                  <a:cxn ang="0">
                    <a:pos x="60" y="1"/>
                  </a:cxn>
                  <a:cxn ang="0">
                    <a:pos x="50" y="0"/>
                  </a:cxn>
                  <a:cxn ang="0">
                    <a:pos x="50" y="0"/>
                  </a:cxn>
                  <a:cxn ang="0">
                    <a:pos x="40" y="1"/>
                  </a:cxn>
                  <a:cxn ang="0">
                    <a:pos x="32" y="4"/>
                  </a:cxn>
                  <a:cxn ang="0">
                    <a:pos x="24" y="9"/>
                  </a:cxn>
                  <a:cxn ang="0">
                    <a:pos x="17" y="15"/>
                  </a:cxn>
                  <a:cxn ang="0">
                    <a:pos x="17" y="15"/>
                  </a:cxn>
                  <a:cxn ang="0">
                    <a:pos x="10" y="22"/>
                  </a:cxn>
                  <a:cxn ang="0">
                    <a:pos x="5" y="31"/>
                  </a:cxn>
                  <a:cxn ang="0">
                    <a:pos x="2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2" y="60"/>
                  </a:cxn>
                  <a:cxn ang="0">
                    <a:pos x="5" y="69"/>
                  </a:cxn>
                  <a:cxn ang="0">
                    <a:pos x="10" y="78"/>
                  </a:cxn>
                  <a:cxn ang="0">
                    <a:pos x="17" y="85"/>
                  </a:cxn>
                  <a:cxn ang="0">
                    <a:pos x="17" y="85"/>
                  </a:cxn>
                  <a:cxn ang="0">
                    <a:pos x="24" y="92"/>
                  </a:cxn>
                  <a:cxn ang="0">
                    <a:pos x="32" y="96"/>
                  </a:cxn>
                  <a:cxn ang="0">
                    <a:pos x="40" y="99"/>
                  </a:cxn>
                  <a:cxn ang="0">
                    <a:pos x="50" y="100"/>
                  </a:cxn>
                  <a:cxn ang="0">
                    <a:pos x="50" y="100"/>
                  </a:cxn>
                  <a:cxn ang="0">
                    <a:pos x="60" y="99"/>
                  </a:cxn>
                  <a:cxn ang="0">
                    <a:pos x="70" y="96"/>
                  </a:cxn>
                  <a:cxn ang="0">
                    <a:pos x="78" y="92"/>
                  </a:cxn>
                  <a:cxn ang="0">
                    <a:pos x="85" y="85"/>
                  </a:cxn>
                  <a:cxn ang="0">
                    <a:pos x="85" y="85"/>
                  </a:cxn>
                  <a:cxn ang="0">
                    <a:pos x="92" y="78"/>
                  </a:cxn>
                  <a:cxn ang="0">
                    <a:pos x="97" y="69"/>
                  </a:cxn>
                  <a:cxn ang="0">
                    <a:pos x="100" y="60"/>
                  </a:cxn>
                  <a:cxn ang="0">
                    <a:pos x="101" y="49"/>
                  </a:cxn>
                  <a:cxn ang="0">
                    <a:pos x="101" y="49"/>
                  </a:cxn>
                  <a:cxn ang="0">
                    <a:pos x="100" y="40"/>
                  </a:cxn>
                  <a:cxn ang="0">
                    <a:pos x="97" y="31"/>
                  </a:cxn>
                  <a:cxn ang="0">
                    <a:pos x="92" y="22"/>
                  </a:cxn>
                  <a:cxn ang="0">
                    <a:pos x="85" y="15"/>
                  </a:cxn>
                  <a:cxn ang="0">
                    <a:pos x="85" y="15"/>
                  </a:cxn>
                </a:cxnLst>
                <a:rect l="0" t="0" r="r" b="b"/>
                <a:pathLst>
                  <a:path w="101" h="100">
                    <a:moveTo>
                      <a:pt x="85" y="15"/>
                    </a:moveTo>
                    <a:lnTo>
                      <a:pt x="85" y="15"/>
                    </a:lnTo>
                    <a:lnTo>
                      <a:pt x="78" y="9"/>
                    </a:lnTo>
                    <a:lnTo>
                      <a:pt x="70" y="4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2" y="4"/>
                    </a:lnTo>
                    <a:lnTo>
                      <a:pt x="24" y="9"/>
                    </a:lnTo>
                    <a:lnTo>
                      <a:pt x="17" y="15"/>
                    </a:lnTo>
                    <a:lnTo>
                      <a:pt x="10" y="22"/>
                    </a:lnTo>
                    <a:lnTo>
                      <a:pt x="5" y="31"/>
                    </a:lnTo>
                    <a:lnTo>
                      <a:pt x="2" y="40"/>
                    </a:lnTo>
                    <a:lnTo>
                      <a:pt x="0" y="49"/>
                    </a:lnTo>
                    <a:lnTo>
                      <a:pt x="2" y="60"/>
                    </a:lnTo>
                    <a:lnTo>
                      <a:pt x="5" y="69"/>
                    </a:lnTo>
                    <a:lnTo>
                      <a:pt x="10" y="78"/>
                    </a:lnTo>
                    <a:lnTo>
                      <a:pt x="17" y="85"/>
                    </a:lnTo>
                    <a:lnTo>
                      <a:pt x="24" y="92"/>
                    </a:lnTo>
                    <a:lnTo>
                      <a:pt x="32" y="96"/>
                    </a:lnTo>
                    <a:lnTo>
                      <a:pt x="40" y="99"/>
                    </a:lnTo>
                    <a:lnTo>
                      <a:pt x="50" y="100"/>
                    </a:lnTo>
                    <a:lnTo>
                      <a:pt x="60" y="99"/>
                    </a:lnTo>
                    <a:lnTo>
                      <a:pt x="70" y="96"/>
                    </a:lnTo>
                    <a:lnTo>
                      <a:pt x="78" y="92"/>
                    </a:lnTo>
                    <a:lnTo>
                      <a:pt x="85" y="85"/>
                    </a:lnTo>
                    <a:lnTo>
                      <a:pt x="92" y="78"/>
                    </a:lnTo>
                    <a:lnTo>
                      <a:pt x="97" y="69"/>
                    </a:lnTo>
                    <a:lnTo>
                      <a:pt x="100" y="60"/>
                    </a:lnTo>
                    <a:lnTo>
                      <a:pt x="101" y="49"/>
                    </a:lnTo>
                    <a:lnTo>
                      <a:pt x="100" y="40"/>
                    </a:lnTo>
                    <a:lnTo>
                      <a:pt x="97" y="31"/>
                    </a:lnTo>
                    <a:lnTo>
                      <a:pt x="92" y="22"/>
                    </a:lnTo>
                    <a:lnTo>
                      <a:pt x="85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348" name="Freeform 254"/>
              <p:cNvSpPr>
                <a:spLocks noChangeArrowheads="1"/>
              </p:cNvSpPr>
              <p:nvPr/>
            </p:nvSpPr>
            <p:spPr bwMode="auto">
              <a:xfrm>
                <a:off x="1001" y="616"/>
                <a:ext cx="51" cy="50"/>
              </a:xfrm>
              <a:custGeom>
                <a:avLst/>
                <a:gdLst/>
                <a:ahLst/>
                <a:cxnLst>
                  <a:cxn ang="0">
                    <a:pos x="85" y="15"/>
                  </a:cxn>
                  <a:cxn ang="0">
                    <a:pos x="85" y="15"/>
                  </a:cxn>
                  <a:cxn ang="0">
                    <a:pos x="78" y="9"/>
                  </a:cxn>
                  <a:cxn ang="0">
                    <a:pos x="70" y="5"/>
                  </a:cxn>
                  <a:cxn ang="0">
                    <a:pos x="60" y="1"/>
                  </a:cxn>
                  <a:cxn ang="0">
                    <a:pos x="50" y="0"/>
                  </a:cxn>
                  <a:cxn ang="0">
                    <a:pos x="50" y="0"/>
                  </a:cxn>
                  <a:cxn ang="0">
                    <a:pos x="40" y="1"/>
                  </a:cxn>
                  <a:cxn ang="0">
                    <a:pos x="32" y="5"/>
                  </a:cxn>
                  <a:cxn ang="0">
                    <a:pos x="24" y="9"/>
                  </a:cxn>
                  <a:cxn ang="0">
                    <a:pos x="17" y="15"/>
                  </a:cxn>
                  <a:cxn ang="0">
                    <a:pos x="17" y="15"/>
                  </a:cxn>
                  <a:cxn ang="0">
                    <a:pos x="10" y="22"/>
                  </a:cxn>
                  <a:cxn ang="0">
                    <a:pos x="5" y="31"/>
                  </a:cxn>
                  <a:cxn ang="0">
                    <a:pos x="2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2" y="60"/>
                  </a:cxn>
                  <a:cxn ang="0">
                    <a:pos x="5" y="69"/>
                  </a:cxn>
                  <a:cxn ang="0">
                    <a:pos x="10" y="78"/>
                  </a:cxn>
                  <a:cxn ang="0">
                    <a:pos x="17" y="85"/>
                  </a:cxn>
                  <a:cxn ang="0">
                    <a:pos x="17" y="85"/>
                  </a:cxn>
                  <a:cxn ang="0">
                    <a:pos x="24" y="92"/>
                  </a:cxn>
                  <a:cxn ang="0">
                    <a:pos x="32" y="96"/>
                  </a:cxn>
                  <a:cxn ang="0">
                    <a:pos x="40" y="99"/>
                  </a:cxn>
                  <a:cxn ang="0">
                    <a:pos x="50" y="100"/>
                  </a:cxn>
                  <a:cxn ang="0">
                    <a:pos x="50" y="100"/>
                  </a:cxn>
                  <a:cxn ang="0">
                    <a:pos x="60" y="99"/>
                  </a:cxn>
                  <a:cxn ang="0">
                    <a:pos x="70" y="96"/>
                  </a:cxn>
                  <a:cxn ang="0">
                    <a:pos x="78" y="92"/>
                  </a:cxn>
                  <a:cxn ang="0">
                    <a:pos x="85" y="85"/>
                  </a:cxn>
                  <a:cxn ang="0">
                    <a:pos x="85" y="85"/>
                  </a:cxn>
                  <a:cxn ang="0">
                    <a:pos x="92" y="78"/>
                  </a:cxn>
                  <a:cxn ang="0">
                    <a:pos x="97" y="69"/>
                  </a:cxn>
                  <a:cxn ang="0">
                    <a:pos x="100" y="60"/>
                  </a:cxn>
                  <a:cxn ang="0">
                    <a:pos x="101" y="49"/>
                  </a:cxn>
                  <a:cxn ang="0">
                    <a:pos x="101" y="49"/>
                  </a:cxn>
                  <a:cxn ang="0">
                    <a:pos x="100" y="40"/>
                  </a:cxn>
                  <a:cxn ang="0">
                    <a:pos x="97" y="31"/>
                  </a:cxn>
                  <a:cxn ang="0">
                    <a:pos x="92" y="22"/>
                  </a:cxn>
                  <a:cxn ang="0">
                    <a:pos x="85" y="15"/>
                  </a:cxn>
                  <a:cxn ang="0">
                    <a:pos x="85" y="15"/>
                  </a:cxn>
                </a:cxnLst>
                <a:rect l="0" t="0" r="r" b="b"/>
                <a:pathLst>
                  <a:path w="101" h="100">
                    <a:moveTo>
                      <a:pt x="85" y="15"/>
                    </a:moveTo>
                    <a:lnTo>
                      <a:pt x="85" y="15"/>
                    </a:lnTo>
                    <a:lnTo>
                      <a:pt x="78" y="9"/>
                    </a:lnTo>
                    <a:lnTo>
                      <a:pt x="70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2" y="5"/>
                    </a:lnTo>
                    <a:lnTo>
                      <a:pt x="24" y="9"/>
                    </a:lnTo>
                    <a:lnTo>
                      <a:pt x="17" y="15"/>
                    </a:lnTo>
                    <a:lnTo>
                      <a:pt x="10" y="22"/>
                    </a:lnTo>
                    <a:lnTo>
                      <a:pt x="5" y="31"/>
                    </a:lnTo>
                    <a:lnTo>
                      <a:pt x="2" y="40"/>
                    </a:lnTo>
                    <a:lnTo>
                      <a:pt x="0" y="49"/>
                    </a:lnTo>
                    <a:lnTo>
                      <a:pt x="2" y="60"/>
                    </a:lnTo>
                    <a:lnTo>
                      <a:pt x="5" y="69"/>
                    </a:lnTo>
                    <a:lnTo>
                      <a:pt x="10" y="78"/>
                    </a:lnTo>
                    <a:lnTo>
                      <a:pt x="17" y="85"/>
                    </a:lnTo>
                    <a:lnTo>
                      <a:pt x="24" y="92"/>
                    </a:lnTo>
                    <a:lnTo>
                      <a:pt x="32" y="96"/>
                    </a:lnTo>
                    <a:lnTo>
                      <a:pt x="40" y="99"/>
                    </a:lnTo>
                    <a:lnTo>
                      <a:pt x="50" y="100"/>
                    </a:lnTo>
                    <a:lnTo>
                      <a:pt x="60" y="99"/>
                    </a:lnTo>
                    <a:lnTo>
                      <a:pt x="70" y="96"/>
                    </a:lnTo>
                    <a:lnTo>
                      <a:pt x="78" y="92"/>
                    </a:lnTo>
                    <a:lnTo>
                      <a:pt x="85" y="85"/>
                    </a:lnTo>
                    <a:lnTo>
                      <a:pt x="92" y="78"/>
                    </a:lnTo>
                    <a:lnTo>
                      <a:pt x="97" y="69"/>
                    </a:lnTo>
                    <a:lnTo>
                      <a:pt x="100" y="60"/>
                    </a:lnTo>
                    <a:lnTo>
                      <a:pt x="101" y="49"/>
                    </a:lnTo>
                    <a:lnTo>
                      <a:pt x="100" y="40"/>
                    </a:lnTo>
                    <a:lnTo>
                      <a:pt x="97" y="31"/>
                    </a:lnTo>
                    <a:lnTo>
                      <a:pt x="92" y="22"/>
                    </a:lnTo>
                    <a:lnTo>
                      <a:pt x="85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349" name="Freeform 255"/>
              <p:cNvSpPr>
                <a:spLocks noChangeArrowheads="1"/>
              </p:cNvSpPr>
              <p:nvPr/>
            </p:nvSpPr>
            <p:spPr bwMode="auto">
              <a:xfrm>
                <a:off x="1001" y="693"/>
                <a:ext cx="51" cy="50"/>
              </a:xfrm>
              <a:custGeom>
                <a:avLst/>
                <a:gdLst/>
                <a:ahLst/>
                <a:cxnLst>
                  <a:cxn ang="0">
                    <a:pos x="85" y="15"/>
                  </a:cxn>
                  <a:cxn ang="0">
                    <a:pos x="85" y="15"/>
                  </a:cxn>
                  <a:cxn ang="0">
                    <a:pos x="78" y="9"/>
                  </a:cxn>
                  <a:cxn ang="0">
                    <a:pos x="70" y="5"/>
                  </a:cxn>
                  <a:cxn ang="0">
                    <a:pos x="60" y="1"/>
                  </a:cxn>
                  <a:cxn ang="0">
                    <a:pos x="50" y="0"/>
                  </a:cxn>
                  <a:cxn ang="0">
                    <a:pos x="50" y="0"/>
                  </a:cxn>
                  <a:cxn ang="0">
                    <a:pos x="40" y="1"/>
                  </a:cxn>
                  <a:cxn ang="0">
                    <a:pos x="32" y="5"/>
                  </a:cxn>
                  <a:cxn ang="0">
                    <a:pos x="24" y="9"/>
                  </a:cxn>
                  <a:cxn ang="0">
                    <a:pos x="17" y="15"/>
                  </a:cxn>
                  <a:cxn ang="0">
                    <a:pos x="17" y="15"/>
                  </a:cxn>
                  <a:cxn ang="0">
                    <a:pos x="10" y="23"/>
                  </a:cxn>
                  <a:cxn ang="0">
                    <a:pos x="5" y="32"/>
                  </a:cxn>
                  <a:cxn ang="0">
                    <a:pos x="2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2" y="60"/>
                  </a:cxn>
                  <a:cxn ang="0">
                    <a:pos x="5" y="69"/>
                  </a:cxn>
                  <a:cxn ang="0">
                    <a:pos x="10" y="77"/>
                  </a:cxn>
                  <a:cxn ang="0">
                    <a:pos x="17" y="85"/>
                  </a:cxn>
                  <a:cxn ang="0">
                    <a:pos x="17" y="85"/>
                  </a:cxn>
                  <a:cxn ang="0">
                    <a:pos x="24" y="92"/>
                  </a:cxn>
                  <a:cxn ang="0">
                    <a:pos x="32" y="96"/>
                  </a:cxn>
                  <a:cxn ang="0">
                    <a:pos x="40" y="99"/>
                  </a:cxn>
                  <a:cxn ang="0">
                    <a:pos x="50" y="100"/>
                  </a:cxn>
                  <a:cxn ang="0">
                    <a:pos x="50" y="100"/>
                  </a:cxn>
                  <a:cxn ang="0">
                    <a:pos x="60" y="99"/>
                  </a:cxn>
                  <a:cxn ang="0">
                    <a:pos x="70" y="96"/>
                  </a:cxn>
                  <a:cxn ang="0">
                    <a:pos x="78" y="92"/>
                  </a:cxn>
                  <a:cxn ang="0">
                    <a:pos x="85" y="85"/>
                  </a:cxn>
                  <a:cxn ang="0">
                    <a:pos x="85" y="85"/>
                  </a:cxn>
                  <a:cxn ang="0">
                    <a:pos x="92" y="77"/>
                  </a:cxn>
                  <a:cxn ang="0">
                    <a:pos x="97" y="69"/>
                  </a:cxn>
                  <a:cxn ang="0">
                    <a:pos x="100" y="60"/>
                  </a:cxn>
                  <a:cxn ang="0">
                    <a:pos x="101" y="49"/>
                  </a:cxn>
                  <a:cxn ang="0">
                    <a:pos x="101" y="49"/>
                  </a:cxn>
                  <a:cxn ang="0">
                    <a:pos x="100" y="40"/>
                  </a:cxn>
                  <a:cxn ang="0">
                    <a:pos x="97" y="32"/>
                  </a:cxn>
                  <a:cxn ang="0">
                    <a:pos x="92" y="23"/>
                  </a:cxn>
                  <a:cxn ang="0">
                    <a:pos x="85" y="15"/>
                  </a:cxn>
                  <a:cxn ang="0">
                    <a:pos x="85" y="15"/>
                  </a:cxn>
                </a:cxnLst>
                <a:rect l="0" t="0" r="r" b="b"/>
                <a:pathLst>
                  <a:path w="101" h="100">
                    <a:moveTo>
                      <a:pt x="85" y="15"/>
                    </a:moveTo>
                    <a:lnTo>
                      <a:pt x="85" y="15"/>
                    </a:lnTo>
                    <a:lnTo>
                      <a:pt x="78" y="9"/>
                    </a:lnTo>
                    <a:lnTo>
                      <a:pt x="70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2" y="5"/>
                    </a:lnTo>
                    <a:lnTo>
                      <a:pt x="24" y="9"/>
                    </a:lnTo>
                    <a:lnTo>
                      <a:pt x="17" y="15"/>
                    </a:lnTo>
                    <a:lnTo>
                      <a:pt x="10" y="23"/>
                    </a:lnTo>
                    <a:lnTo>
                      <a:pt x="5" y="32"/>
                    </a:lnTo>
                    <a:lnTo>
                      <a:pt x="2" y="40"/>
                    </a:lnTo>
                    <a:lnTo>
                      <a:pt x="0" y="49"/>
                    </a:lnTo>
                    <a:lnTo>
                      <a:pt x="2" y="60"/>
                    </a:lnTo>
                    <a:lnTo>
                      <a:pt x="5" y="69"/>
                    </a:lnTo>
                    <a:lnTo>
                      <a:pt x="10" y="77"/>
                    </a:lnTo>
                    <a:lnTo>
                      <a:pt x="17" y="85"/>
                    </a:lnTo>
                    <a:lnTo>
                      <a:pt x="24" y="92"/>
                    </a:lnTo>
                    <a:lnTo>
                      <a:pt x="32" y="96"/>
                    </a:lnTo>
                    <a:lnTo>
                      <a:pt x="40" y="99"/>
                    </a:lnTo>
                    <a:lnTo>
                      <a:pt x="50" y="100"/>
                    </a:lnTo>
                    <a:lnTo>
                      <a:pt x="60" y="99"/>
                    </a:lnTo>
                    <a:lnTo>
                      <a:pt x="70" y="96"/>
                    </a:lnTo>
                    <a:lnTo>
                      <a:pt x="78" y="92"/>
                    </a:lnTo>
                    <a:lnTo>
                      <a:pt x="85" y="85"/>
                    </a:lnTo>
                    <a:lnTo>
                      <a:pt x="92" y="77"/>
                    </a:lnTo>
                    <a:lnTo>
                      <a:pt x="97" y="69"/>
                    </a:lnTo>
                    <a:lnTo>
                      <a:pt x="100" y="60"/>
                    </a:lnTo>
                    <a:lnTo>
                      <a:pt x="101" y="49"/>
                    </a:lnTo>
                    <a:lnTo>
                      <a:pt x="100" y="40"/>
                    </a:lnTo>
                    <a:lnTo>
                      <a:pt x="97" y="32"/>
                    </a:lnTo>
                    <a:lnTo>
                      <a:pt x="92" y="23"/>
                    </a:lnTo>
                    <a:lnTo>
                      <a:pt x="85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350" name="Freeform 256"/>
              <p:cNvSpPr>
                <a:spLocks noChangeArrowheads="1"/>
              </p:cNvSpPr>
              <p:nvPr/>
            </p:nvSpPr>
            <p:spPr bwMode="auto">
              <a:xfrm>
                <a:off x="1001" y="1001"/>
                <a:ext cx="51" cy="51"/>
              </a:xfrm>
              <a:custGeom>
                <a:avLst/>
                <a:gdLst/>
                <a:ahLst/>
                <a:cxnLst>
                  <a:cxn ang="0">
                    <a:pos x="85" y="16"/>
                  </a:cxn>
                  <a:cxn ang="0">
                    <a:pos x="85" y="16"/>
                  </a:cxn>
                  <a:cxn ang="0">
                    <a:pos x="78" y="9"/>
                  </a:cxn>
                  <a:cxn ang="0">
                    <a:pos x="70" y="4"/>
                  </a:cxn>
                  <a:cxn ang="0">
                    <a:pos x="60" y="1"/>
                  </a:cxn>
                  <a:cxn ang="0">
                    <a:pos x="50" y="0"/>
                  </a:cxn>
                  <a:cxn ang="0">
                    <a:pos x="50" y="0"/>
                  </a:cxn>
                  <a:cxn ang="0">
                    <a:pos x="40" y="1"/>
                  </a:cxn>
                  <a:cxn ang="0">
                    <a:pos x="32" y="4"/>
                  </a:cxn>
                  <a:cxn ang="0">
                    <a:pos x="24" y="9"/>
                  </a:cxn>
                  <a:cxn ang="0">
                    <a:pos x="17" y="16"/>
                  </a:cxn>
                  <a:cxn ang="0">
                    <a:pos x="17" y="16"/>
                  </a:cxn>
                  <a:cxn ang="0">
                    <a:pos x="10" y="23"/>
                  </a:cxn>
                  <a:cxn ang="0">
                    <a:pos x="5" y="31"/>
                  </a:cxn>
                  <a:cxn ang="0">
                    <a:pos x="2" y="41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2" y="61"/>
                  </a:cxn>
                  <a:cxn ang="0">
                    <a:pos x="5" y="69"/>
                  </a:cxn>
                  <a:cxn ang="0">
                    <a:pos x="10" y="77"/>
                  </a:cxn>
                  <a:cxn ang="0">
                    <a:pos x="17" y="85"/>
                  </a:cxn>
                  <a:cxn ang="0">
                    <a:pos x="17" y="85"/>
                  </a:cxn>
                  <a:cxn ang="0">
                    <a:pos x="24" y="91"/>
                  </a:cxn>
                  <a:cxn ang="0">
                    <a:pos x="32" y="97"/>
                  </a:cxn>
                  <a:cxn ang="0">
                    <a:pos x="40" y="100"/>
                  </a:cxn>
                  <a:cxn ang="0">
                    <a:pos x="50" y="101"/>
                  </a:cxn>
                  <a:cxn ang="0">
                    <a:pos x="50" y="101"/>
                  </a:cxn>
                  <a:cxn ang="0">
                    <a:pos x="60" y="100"/>
                  </a:cxn>
                  <a:cxn ang="0">
                    <a:pos x="70" y="97"/>
                  </a:cxn>
                  <a:cxn ang="0">
                    <a:pos x="78" y="91"/>
                  </a:cxn>
                  <a:cxn ang="0">
                    <a:pos x="85" y="85"/>
                  </a:cxn>
                  <a:cxn ang="0">
                    <a:pos x="85" y="85"/>
                  </a:cxn>
                  <a:cxn ang="0">
                    <a:pos x="92" y="77"/>
                  </a:cxn>
                  <a:cxn ang="0">
                    <a:pos x="97" y="69"/>
                  </a:cxn>
                  <a:cxn ang="0">
                    <a:pos x="100" y="61"/>
                  </a:cxn>
                  <a:cxn ang="0">
                    <a:pos x="101" y="49"/>
                  </a:cxn>
                  <a:cxn ang="0">
                    <a:pos x="101" y="49"/>
                  </a:cxn>
                  <a:cxn ang="0">
                    <a:pos x="100" y="41"/>
                  </a:cxn>
                  <a:cxn ang="0">
                    <a:pos x="97" y="31"/>
                  </a:cxn>
                  <a:cxn ang="0">
                    <a:pos x="92" y="23"/>
                  </a:cxn>
                  <a:cxn ang="0">
                    <a:pos x="85" y="16"/>
                  </a:cxn>
                  <a:cxn ang="0">
                    <a:pos x="85" y="16"/>
                  </a:cxn>
                </a:cxnLst>
                <a:rect l="0" t="0" r="r" b="b"/>
                <a:pathLst>
                  <a:path w="101" h="101">
                    <a:moveTo>
                      <a:pt x="85" y="16"/>
                    </a:moveTo>
                    <a:lnTo>
                      <a:pt x="85" y="16"/>
                    </a:lnTo>
                    <a:lnTo>
                      <a:pt x="78" y="9"/>
                    </a:lnTo>
                    <a:lnTo>
                      <a:pt x="70" y="4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2" y="4"/>
                    </a:lnTo>
                    <a:lnTo>
                      <a:pt x="24" y="9"/>
                    </a:lnTo>
                    <a:lnTo>
                      <a:pt x="17" y="16"/>
                    </a:lnTo>
                    <a:lnTo>
                      <a:pt x="10" y="23"/>
                    </a:lnTo>
                    <a:lnTo>
                      <a:pt x="5" y="31"/>
                    </a:lnTo>
                    <a:lnTo>
                      <a:pt x="2" y="41"/>
                    </a:lnTo>
                    <a:lnTo>
                      <a:pt x="0" y="49"/>
                    </a:lnTo>
                    <a:lnTo>
                      <a:pt x="2" y="61"/>
                    </a:lnTo>
                    <a:lnTo>
                      <a:pt x="5" y="69"/>
                    </a:lnTo>
                    <a:lnTo>
                      <a:pt x="10" y="77"/>
                    </a:lnTo>
                    <a:lnTo>
                      <a:pt x="17" y="85"/>
                    </a:lnTo>
                    <a:lnTo>
                      <a:pt x="24" y="91"/>
                    </a:lnTo>
                    <a:lnTo>
                      <a:pt x="32" y="97"/>
                    </a:lnTo>
                    <a:lnTo>
                      <a:pt x="40" y="100"/>
                    </a:lnTo>
                    <a:lnTo>
                      <a:pt x="50" y="101"/>
                    </a:lnTo>
                    <a:lnTo>
                      <a:pt x="60" y="100"/>
                    </a:lnTo>
                    <a:lnTo>
                      <a:pt x="70" y="97"/>
                    </a:lnTo>
                    <a:lnTo>
                      <a:pt x="78" y="91"/>
                    </a:lnTo>
                    <a:lnTo>
                      <a:pt x="85" y="85"/>
                    </a:lnTo>
                    <a:lnTo>
                      <a:pt x="92" y="77"/>
                    </a:lnTo>
                    <a:lnTo>
                      <a:pt x="97" y="69"/>
                    </a:lnTo>
                    <a:lnTo>
                      <a:pt x="100" y="61"/>
                    </a:lnTo>
                    <a:lnTo>
                      <a:pt x="101" y="49"/>
                    </a:lnTo>
                    <a:lnTo>
                      <a:pt x="100" y="41"/>
                    </a:lnTo>
                    <a:lnTo>
                      <a:pt x="97" y="31"/>
                    </a:lnTo>
                    <a:lnTo>
                      <a:pt x="92" y="23"/>
                    </a:lnTo>
                    <a:lnTo>
                      <a:pt x="85" y="16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351" name="Freeform 257"/>
              <p:cNvSpPr>
                <a:spLocks noChangeArrowheads="1"/>
              </p:cNvSpPr>
              <p:nvPr/>
            </p:nvSpPr>
            <p:spPr bwMode="auto">
              <a:xfrm>
                <a:off x="1001" y="1079"/>
                <a:ext cx="51" cy="50"/>
              </a:xfrm>
              <a:custGeom>
                <a:avLst/>
                <a:gdLst/>
                <a:ahLst/>
                <a:cxnLst>
                  <a:cxn ang="0">
                    <a:pos x="85" y="15"/>
                  </a:cxn>
                  <a:cxn ang="0">
                    <a:pos x="85" y="15"/>
                  </a:cxn>
                  <a:cxn ang="0">
                    <a:pos x="78" y="8"/>
                  </a:cxn>
                  <a:cxn ang="0">
                    <a:pos x="70" y="3"/>
                  </a:cxn>
                  <a:cxn ang="0">
                    <a:pos x="60" y="0"/>
                  </a:cxn>
                  <a:cxn ang="0">
                    <a:pos x="50" y="0"/>
                  </a:cxn>
                  <a:cxn ang="0">
                    <a:pos x="50" y="0"/>
                  </a:cxn>
                  <a:cxn ang="0">
                    <a:pos x="40" y="0"/>
                  </a:cxn>
                  <a:cxn ang="0">
                    <a:pos x="32" y="3"/>
                  </a:cxn>
                  <a:cxn ang="0">
                    <a:pos x="24" y="8"/>
                  </a:cxn>
                  <a:cxn ang="0">
                    <a:pos x="17" y="15"/>
                  </a:cxn>
                  <a:cxn ang="0">
                    <a:pos x="17" y="15"/>
                  </a:cxn>
                  <a:cxn ang="0">
                    <a:pos x="10" y="22"/>
                  </a:cxn>
                  <a:cxn ang="0">
                    <a:pos x="5" y="30"/>
                  </a:cxn>
                  <a:cxn ang="0">
                    <a:pos x="2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2" y="60"/>
                  </a:cxn>
                  <a:cxn ang="0">
                    <a:pos x="5" y="69"/>
                  </a:cxn>
                  <a:cxn ang="0">
                    <a:pos x="10" y="76"/>
                  </a:cxn>
                  <a:cxn ang="0">
                    <a:pos x="17" y="84"/>
                  </a:cxn>
                  <a:cxn ang="0">
                    <a:pos x="17" y="84"/>
                  </a:cxn>
                  <a:cxn ang="0">
                    <a:pos x="24" y="91"/>
                  </a:cxn>
                  <a:cxn ang="0">
                    <a:pos x="32" y="96"/>
                  </a:cxn>
                  <a:cxn ang="0">
                    <a:pos x="40" y="99"/>
                  </a:cxn>
                  <a:cxn ang="0">
                    <a:pos x="50" y="100"/>
                  </a:cxn>
                  <a:cxn ang="0">
                    <a:pos x="50" y="100"/>
                  </a:cxn>
                  <a:cxn ang="0">
                    <a:pos x="60" y="99"/>
                  </a:cxn>
                  <a:cxn ang="0">
                    <a:pos x="70" y="96"/>
                  </a:cxn>
                  <a:cxn ang="0">
                    <a:pos x="78" y="91"/>
                  </a:cxn>
                  <a:cxn ang="0">
                    <a:pos x="85" y="84"/>
                  </a:cxn>
                  <a:cxn ang="0">
                    <a:pos x="85" y="84"/>
                  </a:cxn>
                  <a:cxn ang="0">
                    <a:pos x="92" y="76"/>
                  </a:cxn>
                  <a:cxn ang="0">
                    <a:pos x="97" y="69"/>
                  </a:cxn>
                  <a:cxn ang="0">
                    <a:pos x="100" y="60"/>
                  </a:cxn>
                  <a:cxn ang="0">
                    <a:pos x="101" y="49"/>
                  </a:cxn>
                  <a:cxn ang="0">
                    <a:pos x="101" y="49"/>
                  </a:cxn>
                  <a:cxn ang="0">
                    <a:pos x="100" y="40"/>
                  </a:cxn>
                  <a:cxn ang="0">
                    <a:pos x="97" y="30"/>
                  </a:cxn>
                  <a:cxn ang="0">
                    <a:pos x="92" y="22"/>
                  </a:cxn>
                  <a:cxn ang="0">
                    <a:pos x="85" y="15"/>
                  </a:cxn>
                  <a:cxn ang="0">
                    <a:pos x="85" y="15"/>
                  </a:cxn>
                </a:cxnLst>
                <a:rect l="0" t="0" r="r" b="b"/>
                <a:pathLst>
                  <a:path w="101" h="100">
                    <a:moveTo>
                      <a:pt x="85" y="15"/>
                    </a:moveTo>
                    <a:lnTo>
                      <a:pt x="85" y="15"/>
                    </a:lnTo>
                    <a:lnTo>
                      <a:pt x="78" y="8"/>
                    </a:lnTo>
                    <a:lnTo>
                      <a:pt x="70" y="3"/>
                    </a:lnTo>
                    <a:lnTo>
                      <a:pt x="60" y="0"/>
                    </a:lnTo>
                    <a:lnTo>
                      <a:pt x="50" y="0"/>
                    </a:lnTo>
                    <a:lnTo>
                      <a:pt x="40" y="0"/>
                    </a:lnTo>
                    <a:lnTo>
                      <a:pt x="32" y="3"/>
                    </a:lnTo>
                    <a:lnTo>
                      <a:pt x="24" y="8"/>
                    </a:lnTo>
                    <a:lnTo>
                      <a:pt x="17" y="15"/>
                    </a:lnTo>
                    <a:lnTo>
                      <a:pt x="10" y="22"/>
                    </a:lnTo>
                    <a:lnTo>
                      <a:pt x="5" y="30"/>
                    </a:lnTo>
                    <a:lnTo>
                      <a:pt x="2" y="40"/>
                    </a:lnTo>
                    <a:lnTo>
                      <a:pt x="0" y="49"/>
                    </a:lnTo>
                    <a:lnTo>
                      <a:pt x="2" y="60"/>
                    </a:lnTo>
                    <a:lnTo>
                      <a:pt x="5" y="69"/>
                    </a:lnTo>
                    <a:lnTo>
                      <a:pt x="10" y="76"/>
                    </a:lnTo>
                    <a:lnTo>
                      <a:pt x="17" y="84"/>
                    </a:lnTo>
                    <a:lnTo>
                      <a:pt x="24" y="91"/>
                    </a:lnTo>
                    <a:lnTo>
                      <a:pt x="32" y="96"/>
                    </a:lnTo>
                    <a:lnTo>
                      <a:pt x="40" y="99"/>
                    </a:lnTo>
                    <a:lnTo>
                      <a:pt x="50" y="100"/>
                    </a:lnTo>
                    <a:lnTo>
                      <a:pt x="60" y="99"/>
                    </a:lnTo>
                    <a:lnTo>
                      <a:pt x="70" y="96"/>
                    </a:lnTo>
                    <a:lnTo>
                      <a:pt x="78" y="91"/>
                    </a:lnTo>
                    <a:lnTo>
                      <a:pt x="85" y="84"/>
                    </a:lnTo>
                    <a:lnTo>
                      <a:pt x="92" y="76"/>
                    </a:lnTo>
                    <a:lnTo>
                      <a:pt x="97" y="69"/>
                    </a:lnTo>
                    <a:lnTo>
                      <a:pt x="100" y="60"/>
                    </a:lnTo>
                    <a:lnTo>
                      <a:pt x="101" y="49"/>
                    </a:lnTo>
                    <a:lnTo>
                      <a:pt x="100" y="40"/>
                    </a:lnTo>
                    <a:lnTo>
                      <a:pt x="97" y="30"/>
                    </a:lnTo>
                    <a:lnTo>
                      <a:pt x="92" y="22"/>
                    </a:lnTo>
                    <a:lnTo>
                      <a:pt x="85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352" name="Freeform 258"/>
              <p:cNvSpPr>
                <a:spLocks noChangeArrowheads="1"/>
              </p:cNvSpPr>
              <p:nvPr/>
            </p:nvSpPr>
            <p:spPr bwMode="auto">
              <a:xfrm>
                <a:off x="1001" y="1156"/>
                <a:ext cx="51" cy="50"/>
              </a:xfrm>
              <a:custGeom>
                <a:avLst/>
                <a:gdLst/>
                <a:ahLst/>
                <a:cxnLst>
                  <a:cxn ang="0">
                    <a:pos x="85" y="15"/>
                  </a:cxn>
                  <a:cxn ang="0">
                    <a:pos x="85" y="15"/>
                  </a:cxn>
                  <a:cxn ang="0">
                    <a:pos x="78" y="8"/>
                  </a:cxn>
                  <a:cxn ang="0">
                    <a:pos x="70" y="3"/>
                  </a:cxn>
                  <a:cxn ang="0">
                    <a:pos x="60" y="1"/>
                  </a:cxn>
                  <a:cxn ang="0">
                    <a:pos x="50" y="0"/>
                  </a:cxn>
                  <a:cxn ang="0">
                    <a:pos x="50" y="0"/>
                  </a:cxn>
                  <a:cxn ang="0">
                    <a:pos x="40" y="1"/>
                  </a:cxn>
                  <a:cxn ang="0">
                    <a:pos x="32" y="3"/>
                  </a:cxn>
                  <a:cxn ang="0">
                    <a:pos x="24" y="8"/>
                  </a:cxn>
                  <a:cxn ang="0">
                    <a:pos x="17" y="15"/>
                  </a:cxn>
                  <a:cxn ang="0">
                    <a:pos x="17" y="15"/>
                  </a:cxn>
                  <a:cxn ang="0">
                    <a:pos x="10" y="22"/>
                  </a:cxn>
                  <a:cxn ang="0">
                    <a:pos x="5" y="30"/>
                  </a:cxn>
                  <a:cxn ang="0">
                    <a:pos x="2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2" y="60"/>
                  </a:cxn>
                  <a:cxn ang="0">
                    <a:pos x="5" y="69"/>
                  </a:cxn>
                  <a:cxn ang="0">
                    <a:pos x="10" y="77"/>
                  </a:cxn>
                  <a:cxn ang="0">
                    <a:pos x="17" y="84"/>
                  </a:cxn>
                  <a:cxn ang="0">
                    <a:pos x="17" y="84"/>
                  </a:cxn>
                  <a:cxn ang="0">
                    <a:pos x="24" y="91"/>
                  </a:cxn>
                  <a:cxn ang="0">
                    <a:pos x="32" y="96"/>
                  </a:cxn>
                  <a:cxn ang="0">
                    <a:pos x="40" y="98"/>
                  </a:cxn>
                  <a:cxn ang="0">
                    <a:pos x="50" y="100"/>
                  </a:cxn>
                  <a:cxn ang="0">
                    <a:pos x="50" y="100"/>
                  </a:cxn>
                  <a:cxn ang="0">
                    <a:pos x="60" y="98"/>
                  </a:cxn>
                  <a:cxn ang="0">
                    <a:pos x="70" y="96"/>
                  </a:cxn>
                  <a:cxn ang="0">
                    <a:pos x="78" y="91"/>
                  </a:cxn>
                  <a:cxn ang="0">
                    <a:pos x="85" y="84"/>
                  </a:cxn>
                  <a:cxn ang="0">
                    <a:pos x="85" y="84"/>
                  </a:cxn>
                  <a:cxn ang="0">
                    <a:pos x="92" y="77"/>
                  </a:cxn>
                  <a:cxn ang="0">
                    <a:pos x="97" y="69"/>
                  </a:cxn>
                  <a:cxn ang="0">
                    <a:pos x="100" y="60"/>
                  </a:cxn>
                  <a:cxn ang="0">
                    <a:pos x="101" y="49"/>
                  </a:cxn>
                  <a:cxn ang="0">
                    <a:pos x="101" y="49"/>
                  </a:cxn>
                  <a:cxn ang="0">
                    <a:pos x="100" y="40"/>
                  </a:cxn>
                  <a:cxn ang="0">
                    <a:pos x="97" y="30"/>
                  </a:cxn>
                  <a:cxn ang="0">
                    <a:pos x="92" y="22"/>
                  </a:cxn>
                  <a:cxn ang="0">
                    <a:pos x="85" y="15"/>
                  </a:cxn>
                  <a:cxn ang="0">
                    <a:pos x="85" y="15"/>
                  </a:cxn>
                </a:cxnLst>
                <a:rect l="0" t="0" r="r" b="b"/>
                <a:pathLst>
                  <a:path w="101" h="100">
                    <a:moveTo>
                      <a:pt x="85" y="15"/>
                    </a:moveTo>
                    <a:lnTo>
                      <a:pt x="85" y="15"/>
                    </a:lnTo>
                    <a:lnTo>
                      <a:pt x="78" y="8"/>
                    </a:lnTo>
                    <a:lnTo>
                      <a:pt x="70" y="3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2" y="3"/>
                    </a:lnTo>
                    <a:lnTo>
                      <a:pt x="24" y="8"/>
                    </a:lnTo>
                    <a:lnTo>
                      <a:pt x="17" y="15"/>
                    </a:lnTo>
                    <a:lnTo>
                      <a:pt x="10" y="22"/>
                    </a:lnTo>
                    <a:lnTo>
                      <a:pt x="5" y="30"/>
                    </a:lnTo>
                    <a:lnTo>
                      <a:pt x="2" y="40"/>
                    </a:lnTo>
                    <a:lnTo>
                      <a:pt x="0" y="49"/>
                    </a:lnTo>
                    <a:lnTo>
                      <a:pt x="2" y="60"/>
                    </a:lnTo>
                    <a:lnTo>
                      <a:pt x="5" y="69"/>
                    </a:lnTo>
                    <a:lnTo>
                      <a:pt x="10" y="77"/>
                    </a:lnTo>
                    <a:lnTo>
                      <a:pt x="17" y="84"/>
                    </a:lnTo>
                    <a:lnTo>
                      <a:pt x="24" y="91"/>
                    </a:lnTo>
                    <a:lnTo>
                      <a:pt x="32" y="96"/>
                    </a:lnTo>
                    <a:lnTo>
                      <a:pt x="40" y="98"/>
                    </a:lnTo>
                    <a:lnTo>
                      <a:pt x="50" y="100"/>
                    </a:lnTo>
                    <a:lnTo>
                      <a:pt x="60" y="98"/>
                    </a:lnTo>
                    <a:lnTo>
                      <a:pt x="70" y="96"/>
                    </a:lnTo>
                    <a:lnTo>
                      <a:pt x="78" y="91"/>
                    </a:lnTo>
                    <a:lnTo>
                      <a:pt x="85" y="84"/>
                    </a:lnTo>
                    <a:lnTo>
                      <a:pt x="92" y="77"/>
                    </a:lnTo>
                    <a:lnTo>
                      <a:pt x="97" y="69"/>
                    </a:lnTo>
                    <a:lnTo>
                      <a:pt x="100" y="60"/>
                    </a:lnTo>
                    <a:lnTo>
                      <a:pt x="101" y="49"/>
                    </a:lnTo>
                    <a:lnTo>
                      <a:pt x="100" y="40"/>
                    </a:lnTo>
                    <a:lnTo>
                      <a:pt x="97" y="30"/>
                    </a:lnTo>
                    <a:lnTo>
                      <a:pt x="92" y="22"/>
                    </a:lnTo>
                    <a:lnTo>
                      <a:pt x="85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353" name="Freeform 259"/>
              <p:cNvSpPr>
                <a:spLocks noChangeArrowheads="1"/>
              </p:cNvSpPr>
              <p:nvPr/>
            </p:nvSpPr>
            <p:spPr bwMode="auto">
              <a:xfrm>
                <a:off x="1001" y="770"/>
                <a:ext cx="51" cy="50"/>
              </a:xfrm>
              <a:custGeom>
                <a:avLst/>
                <a:gdLst/>
                <a:ahLst/>
                <a:cxnLst>
                  <a:cxn ang="0">
                    <a:pos x="85" y="15"/>
                  </a:cxn>
                  <a:cxn ang="0">
                    <a:pos x="85" y="15"/>
                  </a:cxn>
                  <a:cxn ang="0">
                    <a:pos x="78" y="9"/>
                  </a:cxn>
                  <a:cxn ang="0">
                    <a:pos x="70" y="5"/>
                  </a:cxn>
                  <a:cxn ang="0">
                    <a:pos x="60" y="1"/>
                  </a:cxn>
                  <a:cxn ang="0">
                    <a:pos x="50" y="0"/>
                  </a:cxn>
                  <a:cxn ang="0">
                    <a:pos x="50" y="0"/>
                  </a:cxn>
                  <a:cxn ang="0">
                    <a:pos x="40" y="1"/>
                  </a:cxn>
                  <a:cxn ang="0">
                    <a:pos x="32" y="5"/>
                  </a:cxn>
                  <a:cxn ang="0">
                    <a:pos x="24" y="9"/>
                  </a:cxn>
                  <a:cxn ang="0">
                    <a:pos x="17" y="15"/>
                  </a:cxn>
                  <a:cxn ang="0">
                    <a:pos x="17" y="15"/>
                  </a:cxn>
                  <a:cxn ang="0">
                    <a:pos x="10" y="23"/>
                  </a:cxn>
                  <a:cxn ang="0">
                    <a:pos x="5" y="32"/>
                  </a:cxn>
                  <a:cxn ang="0">
                    <a:pos x="2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2" y="60"/>
                  </a:cxn>
                  <a:cxn ang="0">
                    <a:pos x="5" y="69"/>
                  </a:cxn>
                  <a:cxn ang="0">
                    <a:pos x="10" y="77"/>
                  </a:cxn>
                  <a:cxn ang="0">
                    <a:pos x="17" y="84"/>
                  </a:cxn>
                  <a:cxn ang="0">
                    <a:pos x="17" y="84"/>
                  </a:cxn>
                  <a:cxn ang="0">
                    <a:pos x="24" y="92"/>
                  </a:cxn>
                  <a:cxn ang="0">
                    <a:pos x="32" y="96"/>
                  </a:cxn>
                  <a:cxn ang="0">
                    <a:pos x="40" y="100"/>
                  </a:cxn>
                  <a:cxn ang="0">
                    <a:pos x="50" y="100"/>
                  </a:cxn>
                  <a:cxn ang="0">
                    <a:pos x="50" y="100"/>
                  </a:cxn>
                  <a:cxn ang="0">
                    <a:pos x="60" y="100"/>
                  </a:cxn>
                  <a:cxn ang="0">
                    <a:pos x="70" y="96"/>
                  </a:cxn>
                  <a:cxn ang="0">
                    <a:pos x="78" y="92"/>
                  </a:cxn>
                  <a:cxn ang="0">
                    <a:pos x="85" y="84"/>
                  </a:cxn>
                  <a:cxn ang="0">
                    <a:pos x="85" y="84"/>
                  </a:cxn>
                  <a:cxn ang="0">
                    <a:pos x="92" y="77"/>
                  </a:cxn>
                  <a:cxn ang="0">
                    <a:pos x="97" y="69"/>
                  </a:cxn>
                  <a:cxn ang="0">
                    <a:pos x="100" y="60"/>
                  </a:cxn>
                  <a:cxn ang="0">
                    <a:pos x="101" y="49"/>
                  </a:cxn>
                  <a:cxn ang="0">
                    <a:pos x="101" y="49"/>
                  </a:cxn>
                  <a:cxn ang="0">
                    <a:pos x="100" y="40"/>
                  </a:cxn>
                  <a:cxn ang="0">
                    <a:pos x="97" y="32"/>
                  </a:cxn>
                  <a:cxn ang="0">
                    <a:pos x="92" y="23"/>
                  </a:cxn>
                  <a:cxn ang="0">
                    <a:pos x="85" y="15"/>
                  </a:cxn>
                  <a:cxn ang="0">
                    <a:pos x="85" y="15"/>
                  </a:cxn>
                </a:cxnLst>
                <a:rect l="0" t="0" r="r" b="b"/>
                <a:pathLst>
                  <a:path w="101" h="100">
                    <a:moveTo>
                      <a:pt x="85" y="15"/>
                    </a:moveTo>
                    <a:lnTo>
                      <a:pt x="85" y="15"/>
                    </a:lnTo>
                    <a:lnTo>
                      <a:pt x="78" y="9"/>
                    </a:lnTo>
                    <a:lnTo>
                      <a:pt x="70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2" y="5"/>
                    </a:lnTo>
                    <a:lnTo>
                      <a:pt x="24" y="9"/>
                    </a:lnTo>
                    <a:lnTo>
                      <a:pt x="17" y="15"/>
                    </a:lnTo>
                    <a:lnTo>
                      <a:pt x="10" y="23"/>
                    </a:lnTo>
                    <a:lnTo>
                      <a:pt x="5" y="32"/>
                    </a:lnTo>
                    <a:lnTo>
                      <a:pt x="2" y="40"/>
                    </a:lnTo>
                    <a:lnTo>
                      <a:pt x="0" y="49"/>
                    </a:lnTo>
                    <a:lnTo>
                      <a:pt x="2" y="60"/>
                    </a:lnTo>
                    <a:lnTo>
                      <a:pt x="5" y="69"/>
                    </a:lnTo>
                    <a:lnTo>
                      <a:pt x="10" y="77"/>
                    </a:lnTo>
                    <a:lnTo>
                      <a:pt x="17" y="84"/>
                    </a:lnTo>
                    <a:lnTo>
                      <a:pt x="24" y="92"/>
                    </a:lnTo>
                    <a:lnTo>
                      <a:pt x="32" y="96"/>
                    </a:lnTo>
                    <a:lnTo>
                      <a:pt x="40" y="100"/>
                    </a:lnTo>
                    <a:lnTo>
                      <a:pt x="50" y="100"/>
                    </a:lnTo>
                    <a:lnTo>
                      <a:pt x="60" y="100"/>
                    </a:lnTo>
                    <a:lnTo>
                      <a:pt x="70" y="96"/>
                    </a:lnTo>
                    <a:lnTo>
                      <a:pt x="78" y="92"/>
                    </a:lnTo>
                    <a:lnTo>
                      <a:pt x="85" y="84"/>
                    </a:lnTo>
                    <a:lnTo>
                      <a:pt x="92" y="77"/>
                    </a:lnTo>
                    <a:lnTo>
                      <a:pt x="97" y="69"/>
                    </a:lnTo>
                    <a:lnTo>
                      <a:pt x="100" y="60"/>
                    </a:lnTo>
                    <a:lnTo>
                      <a:pt x="101" y="49"/>
                    </a:lnTo>
                    <a:lnTo>
                      <a:pt x="100" y="40"/>
                    </a:lnTo>
                    <a:lnTo>
                      <a:pt x="97" y="32"/>
                    </a:lnTo>
                    <a:lnTo>
                      <a:pt x="92" y="23"/>
                    </a:lnTo>
                    <a:lnTo>
                      <a:pt x="85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354" name="Freeform 260"/>
              <p:cNvSpPr>
                <a:spLocks noChangeArrowheads="1"/>
              </p:cNvSpPr>
              <p:nvPr/>
            </p:nvSpPr>
            <p:spPr bwMode="auto">
              <a:xfrm>
                <a:off x="1001" y="847"/>
                <a:ext cx="51" cy="50"/>
              </a:xfrm>
              <a:custGeom>
                <a:avLst/>
                <a:gdLst/>
                <a:ahLst/>
                <a:cxnLst>
                  <a:cxn ang="0">
                    <a:pos x="85" y="15"/>
                  </a:cxn>
                  <a:cxn ang="0">
                    <a:pos x="85" y="15"/>
                  </a:cxn>
                  <a:cxn ang="0">
                    <a:pos x="78" y="9"/>
                  </a:cxn>
                  <a:cxn ang="0">
                    <a:pos x="70" y="5"/>
                  </a:cxn>
                  <a:cxn ang="0">
                    <a:pos x="60" y="1"/>
                  </a:cxn>
                  <a:cxn ang="0">
                    <a:pos x="50" y="0"/>
                  </a:cxn>
                  <a:cxn ang="0">
                    <a:pos x="50" y="0"/>
                  </a:cxn>
                  <a:cxn ang="0">
                    <a:pos x="40" y="1"/>
                  </a:cxn>
                  <a:cxn ang="0">
                    <a:pos x="32" y="5"/>
                  </a:cxn>
                  <a:cxn ang="0">
                    <a:pos x="24" y="9"/>
                  </a:cxn>
                  <a:cxn ang="0">
                    <a:pos x="17" y="15"/>
                  </a:cxn>
                  <a:cxn ang="0">
                    <a:pos x="17" y="15"/>
                  </a:cxn>
                  <a:cxn ang="0">
                    <a:pos x="10" y="23"/>
                  </a:cxn>
                  <a:cxn ang="0">
                    <a:pos x="5" y="32"/>
                  </a:cxn>
                  <a:cxn ang="0">
                    <a:pos x="2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2" y="60"/>
                  </a:cxn>
                  <a:cxn ang="0">
                    <a:pos x="5" y="69"/>
                  </a:cxn>
                  <a:cxn ang="0">
                    <a:pos x="10" y="77"/>
                  </a:cxn>
                  <a:cxn ang="0">
                    <a:pos x="17" y="84"/>
                  </a:cxn>
                  <a:cxn ang="0">
                    <a:pos x="17" y="84"/>
                  </a:cxn>
                  <a:cxn ang="0">
                    <a:pos x="24" y="91"/>
                  </a:cxn>
                  <a:cxn ang="0">
                    <a:pos x="32" y="96"/>
                  </a:cxn>
                  <a:cxn ang="0">
                    <a:pos x="40" y="100"/>
                  </a:cxn>
                  <a:cxn ang="0">
                    <a:pos x="50" y="100"/>
                  </a:cxn>
                  <a:cxn ang="0">
                    <a:pos x="50" y="100"/>
                  </a:cxn>
                  <a:cxn ang="0">
                    <a:pos x="60" y="100"/>
                  </a:cxn>
                  <a:cxn ang="0">
                    <a:pos x="70" y="96"/>
                  </a:cxn>
                  <a:cxn ang="0">
                    <a:pos x="78" y="91"/>
                  </a:cxn>
                  <a:cxn ang="0">
                    <a:pos x="85" y="84"/>
                  </a:cxn>
                  <a:cxn ang="0">
                    <a:pos x="85" y="84"/>
                  </a:cxn>
                  <a:cxn ang="0">
                    <a:pos x="92" y="77"/>
                  </a:cxn>
                  <a:cxn ang="0">
                    <a:pos x="97" y="69"/>
                  </a:cxn>
                  <a:cxn ang="0">
                    <a:pos x="100" y="60"/>
                  </a:cxn>
                  <a:cxn ang="0">
                    <a:pos x="101" y="49"/>
                  </a:cxn>
                  <a:cxn ang="0">
                    <a:pos x="101" y="49"/>
                  </a:cxn>
                  <a:cxn ang="0">
                    <a:pos x="100" y="40"/>
                  </a:cxn>
                  <a:cxn ang="0">
                    <a:pos x="97" y="32"/>
                  </a:cxn>
                  <a:cxn ang="0">
                    <a:pos x="92" y="23"/>
                  </a:cxn>
                  <a:cxn ang="0">
                    <a:pos x="85" y="15"/>
                  </a:cxn>
                  <a:cxn ang="0">
                    <a:pos x="85" y="15"/>
                  </a:cxn>
                </a:cxnLst>
                <a:rect l="0" t="0" r="r" b="b"/>
                <a:pathLst>
                  <a:path w="101" h="100">
                    <a:moveTo>
                      <a:pt x="85" y="15"/>
                    </a:moveTo>
                    <a:lnTo>
                      <a:pt x="85" y="15"/>
                    </a:lnTo>
                    <a:lnTo>
                      <a:pt x="78" y="9"/>
                    </a:lnTo>
                    <a:lnTo>
                      <a:pt x="70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2" y="5"/>
                    </a:lnTo>
                    <a:lnTo>
                      <a:pt x="24" y="9"/>
                    </a:lnTo>
                    <a:lnTo>
                      <a:pt x="17" y="15"/>
                    </a:lnTo>
                    <a:lnTo>
                      <a:pt x="10" y="23"/>
                    </a:lnTo>
                    <a:lnTo>
                      <a:pt x="5" y="32"/>
                    </a:lnTo>
                    <a:lnTo>
                      <a:pt x="2" y="40"/>
                    </a:lnTo>
                    <a:lnTo>
                      <a:pt x="0" y="49"/>
                    </a:lnTo>
                    <a:lnTo>
                      <a:pt x="2" y="60"/>
                    </a:lnTo>
                    <a:lnTo>
                      <a:pt x="5" y="69"/>
                    </a:lnTo>
                    <a:lnTo>
                      <a:pt x="10" y="77"/>
                    </a:lnTo>
                    <a:lnTo>
                      <a:pt x="17" y="84"/>
                    </a:lnTo>
                    <a:lnTo>
                      <a:pt x="24" y="91"/>
                    </a:lnTo>
                    <a:lnTo>
                      <a:pt x="32" y="96"/>
                    </a:lnTo>
                    <a:lnTo>
                      <a:pt x="40" y="100"/>
                    </a:lnTo>
                    <a:lnTo>
                      <a:pt x="50" y="100"/>
                    </a:lnTo>
                    <a:lnTo>
                      <a:pt x="60" y="100"/>
                    </a:lnTo>
                    <a:lnTo>
                      <a:pt x="70" y="96"/>
                    </a:lnTo>
                    <a:lnTo>
                      <a:pt x="78" y="91"/>
                    </a:lnTo>
                    <a:lnTo>
                      <a:pt x="85" y="84"/>
                    </a:lnTo>
                    <a:lnTo>
                      <a:pt x="92" y="77"/>
                    </a:lnTo>
                    <a:lnTo>
                      <a:pt x="97" y="69"/>
                    </a:lnTo>
                    <a:lnTo>
                      <a:pt x="100" y="60"/>
                    </a:lnTo>
                    <a:lnTo>
                      <a:pt x="101" y="49"/>
                    </a:lnTo>
                    <a:lnTo>
                      <a:pt x="100" y="40"/>
                    </a:lnTo>
                    <a:lnTo>
                      <a:pt x="97" y="32"/>
                    </a:lnTo>
                    <a:lnTo>
                      <a:pt x="92" y="23"/>
                    </a:lnTo>
                    <a:lnTo>
                      <a:pt x="85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355" name="Freeform 261"/>
              <p:cNvSpPr>
                <a:spLocks noChangeArrowheads="1"/>
              </p:cNvSpPr>
              <p:nvPr/>
            </p:nvSpPr>
            <p:spPr bwMode="auto">
              <a:xfrm>
                <a:off x="1001" y="924"/>
                <a:ext cx="51" cy="51"/>
              </a:xfrm>
              <a:custGeom>
                <a:avLst/>
                <a:gdLst/>
                <a:ahLst/>
                <a:cxnLst>
                  <a:cxn ang="0">
                    <a:pos x="85" y="15"/>
                  </a:cxn>
                  <a:cxn ang="0">
                    <a:pos x="85" y="15"/>
                  </a:cxn>
                  <a:cxn ang="0">
                    <a:pos x="78" y="9"/>
                  </a:cxn>
                  <a:cxn ang="0">
                    <a:pos x="70" y="4"/>
                  </a:cxn>
                  <a:cxn ang="0">
                    <a:pos x="60" y="1"/>
                  </a:cxn>
                  <a:cxn ang="0">
                    <a:pos x="50" y="0"/>
                  </a:cxn>
                  <a:cxn ang="0">
                    <a:pos x="50" y="0"/>
                  </a:cxn>
                  <a:cxn ang="0">
                    <a:pos x="40" y="1"/>
                  </a:cxn>
                  <a:cxn ang="0">
                    <a:pos x="32" y="4"/>
                  </a:cxn>
                  <a:cxn ang="0">
                    <a:pos x="24" y="9"/>
                  </a:cxn>
                  <a:cxn ang="0">
                    <a:pos x="17" y="15"/>
                  </a:cxn>
                  <a:cxn ang="0">
                    <a:pos x="17" y="15"/>
                  </a:cxn>
                  <a:cxn ang="0">
                    <a:pos x="10" y="23"/>
                  </a:cxn>
                  <a:cxn ang="0">
                    <a:pos x="5" y="31"/>
                  </a:cxn>
                  <a:cxn ang="0">
                    <a:pos x="2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2" y="60"/>
                  </a:cxn>
                  <a:cxn ang="0">
                    <a:pos x="5" y="69"/>
                  </a:cxn>
                  <a:cxn ang="0">
                    <a:pos x="10" y="77"/>
                  </a:cxn>
                  <a:cxn ang="0">
                    <a:pos x="17" y="84"/>
                  </a:cxn>
                  <a:cxn ang="0">
                    <a:pos x="17" y="84"/>
                  </a:cxn>
                  <a:cxn ang="0">
                    <a:pos x="24" y="91"/>
                  </a:cxn>
                  <a:cxn ang="0">
                    <a:pos x="32" y="96"/>
                  </a:cxn>
                  <a:cxn ang="0">
                    <a:pos x="40" y="100"/>
                  </a:cxn>
                  <a:cxn ang="0">
                    <a:pos x="50" y="101"/>
                  </a:cxn>
                  <a:cxn ang="0">
                    <a:pos x="50" y="101"/>
                  </a:cxn>
                  <a:cxn ang="0">
                    <a:pos x="60" y="100"/>
                  </a:cxn>
                  <a:cxn ang="0">
                    <a:pos x="70" y="96"/>
                  </a:cxn>
                  <a:cxn ang="0">
                    <a:pos x="78" y="91"/>
                  </a:cxn>
                  <a:cxn ang="0">
                    <a:pos x="85" y="84"/>
                  </a:cxn>
                  <a:cxn ang="0">
                    <a:pos x="85" y="84"/>
                  </a:cxn>
                  <a:cxn ang="0">
                    <a:pos x="92" y="77"/>
                  </a:cxn>
                  <a:cxn ang="0">
                    <a:pos x="97" y="69"/>
                  </a:cxn>
                  <a:cxn ang="0">
                    <a:pos x="100" y="60"/>
                  </a:cxn>
                  <a:cxn ang="0">
                    <a:pos x="101" y="49"/>
                  </a:cxn>
                  <a:cxn ang="0">
                    <a:pos x="101" y="49"/>
                  </a:cxn>
                  <a:cxn ang="0">
                    <a:pos x="100" y="40"/>
                  </a:cxn>
                  <a:cxn ang="0">
                    <a:pos x="97" y="31"/>
                  </a:cxn>
                  <a:cxn ang="0">
                    <a:pos x="92" y="23"/>
                  </a:cxn>
                  <a:cxn ang="0">
                    <a:pos x="85" y="15"/>
                  </a:cxn>
                  <a:cxn ang="0">
                    <a:pos x="85" y="15"/>
                  </a:cxn>
                </a:cxnLst>
                <a:rect l="0" t="0" r="r" b="b"/>
                <a:pathLst>
                  <a:path w="101" h="101">
                    <a:moveTo>
                      <a:pt x="85" y="15"/>
                    </a:moveTo>
                    <a:lnTo>
                      <a:pt x="85" y="15"/>
                    </a:lnTo>
                    <a:lnTo>
                      <a:pt x="78" y="9"/>
                    </a:lnTo>
                    <a:lnTo>
                      <a:pt x="70" y="4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2" y="4"/>
                    </a:lnTo>
                    <a:lnTo>
                      <a:pt x="24" y="9"/>
                    </a:lnTo>
                    <a:lnTo>
                      <a:pt x="17" y="15"/>
                    </a:lnTo>
                    <a:lnTo>
                      <a:pt x="10" y="23"/>
                    </a:lnTo>
                    <a:lnTo>
                      <a:pt x="5" y="31"/>
                    </a:lnTo>
                    <a:lnTo>
                      <a:pt x="2" y="40"/>
                    </a:lnTo>
                    <a:lnTo>
                      <a:pt x="0" y="49"/>
                    </a:lnTo>
                    <a:lnTo>
                      <a:pt x="2" y="60"/>
                    </a:lnTo>
                    <a:lnTo>
                      <a:pt x="5" y="69"/>
                    </a:lnTo>
                    <a:lnTo>
                      <a:pt x="10" y="77"/>
                    </a:lnTo>
                    <a:lnTo>
                      <a:pt x="17" y="84"/>
                    </a:lnTo>
                    <a:lnTo>
                      <a:pt x="24" y="91"/>
                    </a:lnTo>
                    <a:lnTo>
                      <a:pt x="32" y="96"/>
                    </a:lnTo>
                    <a:lnTo>
                      <a:pt x="40" y="100"/>
                    </a:lnTo>
                    <a:lnTo>
                      <a:pt x="50" y="101"/>
                    </a:lnTo>
                    <a:lnTo>
                      <a:pt x="60" y="100"/>
                    </a:lnTo>
                    <a:lnTo>
                      <a:pt x="70" y="96"/>
                    </a:lnTo>
                    <a:lnTo>
                      <a:pt x="78" y="91"/>
                    </a:lnTo>
                    <a:lnTo>
                      <a:pt x="85" y="84"/>
                    </a:lnTo>
                    <a:lnTo>
                      <a:pt x="92" y="77"/>
                    </a:lnTo>
                    <a:lnTo>
                      <a:pt x="97" y="69"/>
                    </a:lnTo>
                    <a:lnTo>
                      <a:pt x="100" y="60"/>
                    </a:lnTo>
                    <a:lnTo>
                      <a:pt x="101" y="49"/>
                    </a:lnTo>
                    <a:lnTo>
                      <a:pt x="100" y="40"/>
                    </a:lnTo>
                    <a:lnTo>
                      <a:pt x="97" y="31"/>
                    </a:lnTo>
                    <a:lnTo>
                      <a:pt x="92" y="23"/>
                    </a:lnTo>
                    <a:lnTo>
                      <a:pt x="85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356" name="Freeform 262"/>
              <p:cNvSpPr>
                <a:spLocks noChangeArrowheads="1"/>
              </p:cNvSpPr>
              <p:nvPr/>
            </p:nvSpPr>
            <p:spPr bwMode="auto">
              <a:xfrm>
                <a:off x="539" y="1156"/>
                <a:ext cx="50" cy="50"/>
              </a:xfrm>
              <a:custGeom>
                <a:avLst/>
                <a:gdLst/>
                <a:ahLst/>
                <a:cxnLst>
                  <a:cxn ang="0">
                    <a:pos x="84" y="15"/>
                  </a:cxn>
                  <a:cxn ang="0">
                    <a:pos x="84" y="15"/>
                  </a:cxn>
                  <a:cxn ang="0">
                    <a:pos x="77" y="8"/>
                  </a:cxn>
                  <a:cxn ang="0">
                    <a:pos x="69" y="3"/>
                  </a:cxn>
                  <a:cxn ang="0">
                    <a:pos x="59" y="1"/>
                  </a:cxn>
                  <a:cxn ang="0">
                    <a:pos x="49" y="0"/>
                  </a:cxn>
                  <a:cxn ang="0">
                    <a:pos x="49" y="0"/>
                  </a:cxn>
                  <a:cxn ang="0">
                    <a:pos x="39" y="1"/>
                  </a:cxn>
                  <a:cxn ang="0">
                    <a:pos x="30" y="3"/>
                  </a:cxn>
                  <a:cxn ang="0">
                    <a:pos x="22" y="8"/>
                  </a:cxn>
                  <a:cxn ang="0">
                    <a:pos x="15" y="15"/>
                  </a:cxn>
                  <a:cxn ang="0">
                    <a:pos x="15" y="15"/>
                  </a:cxn>
                  <a:cxn ang="0">
                    <a:pos x="9" y="22"/>
                  </a:cxn>
                  <a:cxn ang="0">
                    <a:pos x="3" y="30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1" y="60"/>
                  </a:cxn>
                  <a:cxn ang="0">
                    <a:pos x="3" y="69"/>
                  </a:cxn>
                  <a:cxn ang="0">
                    <a:pos x="9" y="77"/>
                  </a:cxn>
                  <a:cxn ang="0">
                    <a:pos x="15" y="84"/>
                  </a:cxn>
                  <a:cxn ang="0">
                    <a:pos x="15" y="84"/>
                  </a:cxn>
                  <a:cxn ang="0">
                    <a:pos x="22" y="91"/>
                  </a:cxn>
                  <a:cxn ang="0">
                    <a:pos x="30" y="96"/>
                  </a:cxn>
                  <a:cxn ang="0">
                    <a:pos x="39" y="98"/>
                  </a:cxn>
                  <a:cxn ang="0">
                    <a:pos x="49" y="100"/>
                  </a:cxn>
                  <a:cxn ang="0">
                    <a:pos x="49" y="100"/>
                  </a:cxn>
                  <a:cxn ang="0">
                    <a:pos x="59" y="98"/>
                  </a:cxn>
                  <a:cxn ang="0">
                    <a:pos x="69" y="96"/>
                  </a:cxn>
                  <a:cxn ang="0">
                    <a:pos x="77" y="91"/>
                  </a:cxn>
                  <a:cxn ang="0">
                    <a:pos x="84" y="84"/>
                  </a:cxn>
                  <a:cxn ang="0">
                    <a:pos x="84" y="84"/>
                  </a:cxn>
                  <a:cxn ang="0">
                    <a:pos x="91" y="77"/>
                  </a:cxn>
                  <a:cxn ang="0">
                    <a:pos x="96" y="69"/>
                  </a:cxn>
                  <a:cxn ang="0">
                    <a:pos x="98" y="60"/>
                  </a:cxn>
                  <a:cxn ang="0">
                    <a:pos x="99" y="49"/>
                  </a:cxn>
                  <a:cxn ang="0">
                    <a:pos x="99" y="49"/>
                  </a:cxn>
                  <a:cxn ang="0">
                    <a:pos x="98" y="40"/>
                  </a:cxn>
                  <a:cxn ang="0">
                    <a:pos x="96" y="30"/>
                  </a:cxn>
                  <a:cxn ang="0">
                    <a:pos x="91" y="22"/>
                  </a:cxn>
                  <a:cxn ang="0">
                    <a:pos x="84" y="15"/>
                  </a:cxn>
                  <a:cxn ang="0">
                    <a:pos x="84" y="15"/>
                  </a:cxn>
                </a:cxnLst>
                <a:rect l="0" t="0" r="r" b="b"/>
                <a:pathLst>
                  <a:path w="99" h="100">
                    <a:moveTo>
                      <a:pt x="84" y="15"/>
                    </a:moveTo>
                    <a:lnTo>
                      <a:pt x="84" y="15"/>
                    </a:lnTo>
                    <a:lnTo>
                      <a:pt x="77" y="8"/>
                    </a:lnTo>
                    <a:lnTo>
                      <a:pt x="69" y="3"/>
                    </a:lnTo>
                    <a:lnTo>
                      <a:pt x="59" y="1"/>
                    </a:lnTo>
                    <a:lnTo>
                      <a:pt x="49" y="0"/>
                    </a:lnTo>
                    <a:lnTo>
                      <a:pt x="39" y="1"/>
                    </a:lnTo>
                    <a:lnTo>
                      <a:pt x="30" y="3"/>
                    </a:lnTo>
                    <a:lnTo>
                      <a:pt x="22" y="8"/>
                    </a:lnTo>
                    <a:lnTo>
                      <a:pt x="15" y="15"/>
                    </a:lnTo>
                    <a:lnTo>
                      <a:pt x="9" y="22"/>
                    </a:lnTo>
                    <a:lnTo>
                      <a:pt x="3" y="30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60"/>
                    </a:lnTo>
                    <a:lnTo>
                      <a:pt x="3" y="69"/>
                    </a:lnTo>
                    <a:lnTo>
                      <a:pt x="9" y="77"/>
                    </a:lnTo>
                    <a:lnTo>
                      <a:pt x="15" y="84"/>
                    </a:lnTo>
                    <a:lnTo>
                      <a:pt x="22" y="91"/>
                    </a:lnTo>
                    <a:lnTo>
                      <a:pt x="30" y="96"/>
                    </a:lnTo>
                    <a:lnTo>
                      <a:pt x="39" y="98"/>
                    </a:lnTo>
                    <a:lnTo>
                      <a:pt x="49" y="100"/>
                    </a:lnTo>
                    <a:lnTo>
                      <a:pt x="59" y="98"/>
                    </a:lnTo>
                    <a:lnTo>
                      <a:pt x="69" y="96"/>
                    </a:lnTo>
                    <a:lnTo>
                      <a:pt x="77" y="91"/>
                    </a:lnTo>
                    <a:lnTo>
                      <a:pt x="84" y="84"/>
                    </a:lnTo>
                    <a:lnTo>
                      <a:pt x="91" y="77"/>
                    </a:lnTo>
                    <a:lnTo>
                      <a:pt x="96" y="69"/>
                    </a:lnTo>
                    <a:lnTo>
                      <a:pt x="98" y="60"/>
                    </a:lnTo>
                    <a:lnTo>
                      <a:pt x="99" y="49"/>
                    </a:lnTo>
                    <a:lnTo>
                      <a:pt x="98" y="40"/>
                    </a:lnTo>
                    <a:lnTo>
                      <a:pt x="96" y="30"/>
                    </a:lnTo>
                    <a:lnTo>
                      <a:pt x="91" y="22"/>
                    </a:lnTo>
                    <a:lnTo>
                      <a:pt x="84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357" name="Freeform 263"/>
              <p:cNvSpPr>
                <a:spLocks noChangeArrowheads="1"/>
              </p:cNvSpPr>
              <p:nvPr/>
            </p:nvSpPr>
            <p:spPr bwMode="auto">
              <a:xfrm>
                <a:off x="1078" y="308"/>
                <a:ext cx="51" cy="51"/>
              </a:xfrm>
              <a:custGeom>
                <a:avLst/>
                <a:gdLst/>
                <a:ahLst/>
                <a:cxnLst>
                  <a:cxn ang="0">
                    <a:pos x="86" y="16"/>
                  </a:cxn>
                  <a:cxn ang="0">
                    <a:pos x="86" y="16"/>
                  </a:cxn>
                  <a:cxn ang="0">
                    <a:pos x="78" y="9"/>
                  </a:cxn>
                  <a:cxn ang="0">
                    <a:pos x="70" y="5"/>
                  </a:cxn>
                  <a:cxn ang="0">
                    <a:pos x="61" y="1"/>
                  </a:cxn>
                  <a:cxn ang="0">
                    <a:pos x="50" y="0"/>
                  </a:cxn>
                  <a:cxn ang="0">
                    <a:pos x="50" y="0"/>
                  </a:cxn>
                  <a:cxn ang="0">
                    <a:pos x="41" y="1"/>
                  </a:cxn>
                  <a:cxn ang="0">
                    <a:pos x="32" y="5"/>
                  </a:cxn>
                  <a:cxn ang="0">
                    <a:pos x="24" y="9"/>
                  </a:cxn>
                  <a:cxn ang="0">
                    <a:pos x="17" y="16"/>
                  </a:cxn>
                  <a:cxn ang="0">
                    <a:pos x="17" y="16"/>
                  </a:cxn>
                  <a:cxn ang="0">
                    <a:pos x="10" y="24"/>
                  </a:cxn>
                  <a:cxn ang="0">
                    <a:pos x="5" y="32"/>
                  </a:cxn>
                  <a:cxn ang="0">
                    <a:pos x="1" y="41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1" y="61"/>
                  </a:cxn>
                  <a:cxn ang="0">
                    <a:pos x="5" y="71"/>
                  </a:cxn>
                  <a:cxn ang="0">
                    <a:pos x="10" y="78"/>
                  </a:cxn>
                  <a:cxn ang="0">
                    <a:pos x="17" y="86"/>
                  </a:cxn>
                  <a:cxn ang="0">
                    <a:pos x="17" y="86"/>
                  </a:cxn>
                  <a:cxn ang="0">
                    <a:pos x="24" y="93"/>
                  </a:cxn>
                  <a:cxn ang="0">
                    <a:pos x="32" y="98"/>
                  </a:cxn>
                  <a:cxn ang="0">
                    <a:pos x="41" y="100"/>
                  </a:cxn>
                  <a:cxn ang="0">
                    <a:pos x="50" y="101"/>
                  </a:cxn>
                  <a:cxn ang="0">
                    <a:pos x="50" y="101"/>
                  </a:cxn>
                  <a:cxn ang="0">
                    <a:pos x="61" y="100"/>
                  </a:cxn>
                  <a:cxn ang="0">
                    <a:pos x="70" y="98"/>
                  </a:cxn>
                  <a:cxn ang="0">
                    <a:pos x="78" y="93"/>
                  </a:cxn>
                  <a:cxn ang="0">
                    <a:pos x="86" y="86"/>
                  </a:cxn>
                  <a:cxn ang="0">
                    <a:pos x="86" y="86"/>
                  </a:cxn>
                  <a:cxn ang="0">
                    <a:pos x="92" y="78"/>
                  </a:cxn>
                  <a:cxn ang="0">
                    <a:pos x="98" y="71"/>
                  </a:cxn>
                  <a:cxn ang="0">
                    <a:pos x="100" y="61"/>
                  </a:cxn>
                  <a:cxn ang="0">
                    <a:pos x="101" y="49"/>
                  </a:cxn>
                  <a:cxn ang="0">
                    <a:pos x="101" y="49"/>
                  </a:cxn>
                  <a:cxn ang="0">
                    <a:pos x="100" y="41"/>
                  </a:cxn>
                  <a:cxn ang="0">
                    <a:pos x="98" y="32"/>
                  </a:cxn>
                  <a:cxn ang="0">
                    <a:pos x="92" y="24"/>
                  </a:cxn>
                  <a:cxn ang="0">
                    <a:pos x="86" y="16"/>
                  </a:cxn>
                  <a:cxn ang="0">
                    <a:pos x="86" y="16"/>
                  </a:cxn>
                </a:cxnLst>
                <a:rect l="0" t="0" r="r" b="b"/>
                <a:pathLst>
                  <a:path w="101" h="101">
                    <a:moveTo>
                      <a:pt x="86" y="16"/>
                    </a:moveTo>
                    <a:lnTo>
                      <a:pt x="86" y="16"/>
                    </a:lnTo>
                    <a:lnTo>
                      <a:pt x="78" y="9"/>
                    </a:lnTo>
                    <a:lnTo>
                      <a:pt x="70" y="5"/>
                    </a:lnTo>
                    <a:lnTo>
                      <a:pt x="61" y="1"/>
                    </a:lnTo>
                    <a:lnTo>
                      <a:pt x="50" y="0"/>
                    </a:lnTo>
                    <a:lnTo>
                      <a:pt x="41" y="1"/>
                    </a:lnTo>
                    <a:lnTo>
                      <a:pt x="32" y="5"/>
                    </a:lnTo>
                    <a:lnTo>
                      <a:pt x="24" y="9"/>
                    </a:lnTo>
                    <a:lnTo>
                      <a:pt x="17" y="16"/>
                    </a:lnTo>
                    <a:lnTo>
                      <a:pt x="10" y="24"/>
                    </a:lnTo>
                    <a:lnTo>
                      <a:pt x="5" y="32"/>
                    </a:lnTo>
                    <a:lnTo>
                      <a:pt x="1" y="41"/>
                    </a:lnTo>
                    <a:lnTo>
                      <a:pt x="0" y="49"/>
                    </a:lnTo>
                    <a:lnTo>
                      <a:pt x="1" y="61"/>
                    </a:lnTo>
                    <a:lnTo>
                      <a:pt x="5" y="71"/>
                    </a:lnTo>
                    <a:lnTo>
                      <a:pt x="10" y="78"/>
                    </a:lnTo>
                    <a:lnTo>
                      <a:pt x="17" y="86"/>
                    </a:lnTo>
                    <a:lnTo>
                      <a:pt x="24" y="93"/>
                    </a:lnTo>
                    <a:lnTo>
                      <a:pt x="32" y="98"/>
                    </a:lnTo>
                    <a:lnTo>
                      <a:pt x="41" y="100"/>
                    </a:lnTo>
                    <a:lnTo>
                      <a:pt x="50" y="101"/>
                    </a:lnTo>
                    <a:lnTo>
                      <a:pt x="61" y="100"/>
                    </a:lnTo>
                    <a:lnTo>
                      <a:pt x="70" y="98"/>
                    </a:lnTo>
                    <a:lnTo>
                      <a:pt x="78" y="93"/>
                    </a:lnTo>
                    <a:lnTo>
                      <a:pt x="86" y="86"/>
                    </a:lnTo>
                    <a:lnTo>
                      <a:pt x="92" y="78"/>
                    </a:lnTo>
                    <a:lnTo>
                      <a:pt x="98" y="71"/>
                    </a:lnTo>
                    <a:lnTo>
                      <a:pt x="100" y="61"/>
                    </a:lnTo>
                    <a:lnTo>
                      <a:pt x="101" y="49"/>
                    </a:lnTo>
                    <a:lnTo>
                      <a:pt x="100" y="41"/>
                    </a:lnTo>
                    <a:lnTo>
                      <a:pt x="98" y="32"/>
                    </a:lnTo>
                    <a:lnTo>
                      <a:pt x="92" y="24"/>
                    </a:lnTo>
                    <a:lnTo>
                      <a:pt x="86" y="16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358" name="Freeform 264"/>
              <p:cNvSpPr>
                <a:spLocks noChangeArrowheads="1"/>
              </p:cNvSpPr>
              <p:nvPr/>
            </p:nvSpPr>
            <p:spPr bwMode="auto">
              <a:xfrm>
                <a:off x="1078" y="386"/>
                <a:ext cx="51" cy="50"/>
              </a:xfrm>
              <a:custGeom>
                <a:avLst/>
                <a:gdLst/>
                <a:ahLst/>
                <a:cxnLst>
                  <a:cxn ang="0">
                    <a:pos x="86" y="15"/>
                  </a:cxn>
                  <a:cxn ang="0">
                    <a:pos x="86" y="15"/>
                  </a:cxn>
                  <a:cxn ang="0">
                    <a:pos x="78" y="8"/>
                  </a:cxn>
                  <a:cxn ang="0">
                    <a:pos x="70" y="4"/>
                  </a:cxn>
                  <a:cxn ang="0">
                    <a:pos x="61" y="1"/>
                  </a:cxn>
                  <a:cxn ang="0">
                    <a:pos x="50" y="0"/>
                  </a:cxn>
                  <a:cxn ang="0">
                    <a:pos x="50" y="0"/>
                  </a:cxn>
                  <a:cxn ang="0">
                    <a:pos x="41" y="1"/>
                  </a:cxn>
                  <a:cxn ang="0">
                    <a:pos x="32" y="4"/>
                  </a:cxn>
                  <a:cxn ang="0">
                    <a:pos x="24" y="8"/>
                  </a:cxn>
                  <a:cxn ang="0">
                    <a:pos x="17" y="15"/>
                  </a:cxn>
                  <a:cxn ang="0">
                    <a:pos x="17" y="15"/>
                  </a:cxn>
                  <a:cxn ang="0">
                    <a:pos x="10" y="22"/>
                  </a:cxn>
                  <a:cxn ang="0">
                    <a:pos x="5" y="31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1" y="60"/>
                  </a:cxn>
                  <a:cxn ang="0">
                    <a:pos x="5" y="69"/>
                  </a:cxn>
                  <a:cxn ang="0">
                    <a:pos x="10" y="78"/>
                  </a:cxn>
                  <a:cxn ang="0">
                    <a:pos x="17" y="85"/>
                  </a:cxn>
                  <a:cxn ang="0">
                    <a:pos x="17" y="85"/>
                  </a:cxn>
                  <a:cxn ang="0">
                    <a:pos x="24" y="92"/>
                  </a:cxn>
                  <a:cxn ang="0">
                    <a:pos x="32" y="96"/>
                  </a:cxn>
                  <a:cxn ang="0">
                    <a:pos x="41" y="99"/>
                  </a:cxn>
                  <a:cxn ang="0">
                    <a:pos x="50" y="100"/>
                  </a:cxn>
                  <a:cxn ang="0">
                    <a:pos x="50" y="100"/>
                  </a:cxn>
                  <a:cxn ang="0">
                    <a:pos x="61" y="99"/>
                  </a:cxn>
                  <a:cxn ang="0">
                    <a:pos x="70" y="96"/>
                  </a:cxn>
                  <a:cxn ang="0">
                    <a:pos x="78" y="92"/>
                  </a:cxn>
                  <a:cxn ang="0">
                    <a:pos x="86" y="85"/>
                  </a:cxn>
                  <a:cxn ang="0">
                    <a:pos x="86" y="85"/>
                  </a:cxn>
                  <a:cxn ang="0">
                    <a:pos x="92" y="78"/>
                  </a:cxn>
                  <a:cxn ang="0">
                    <a:pos x="98" y="69"/>
                  </a:cxn>
                  <a:cxn ang="0">
                    <a:pos x="100" y="60"/>
                  </a:cxn>
                  <a:cxn ang="0">
                    <a:pos x="101" y="49"/>
                  </a:cxn>
                  <a:cxn ang="0">
                    <a:pos x="101" y="49"/>
                  </a:cxn>
                  <a:cxn ang="0">
                    <a:pos x="100" y="40"/>
                  </a:cxn>
                  <a:cxn ang="0">
                    <a:pos x="98" y="31"/>
                  </a:cxn>
                  <a:cxn ang="0">
                    <a:pos x="92" y="22"/>
                  </a:cxn>
                  <a:cxn ang="0">
                    <a:pos x="86" y="15"/>
                  </a:cxn>
                  <a:cxn ang="0">
                    <a:pos x="86" y="15"/>
                  </a:cxn>
                </a:cxnLst>
                <a:rect l="0" t="0" r="r" b="b"/>
                <a:pathLst>
                  <a:path w="101" h="100">
                    <a:moveTo>
                      <a:pt x="86" y="15"/>
                    </a:moveTo>
                    <a:lnTo>
                      <a:pt x="86" y="15"/>
                    </a:lnTo>
                    <a:lnTo>
                      <a:pt x="78" y="8"/>
                    </a:lnTo>
                    <a:lnTo>
                      <a:pt x="70" y="4"/>
                    </a:lnTo>
                    <a:lnTo>
                      <a:pt x="61" y="1"/>
                    </a:lnTo>
                    <a:lnTo>
                      <a:pt x="50" y="0"/>
                    </a:lnTo>
                    <a:lnTo>
                      <a:pt x="41" y="1"/>
                    </a:lnTo>
                    <a:lnTo>
                      <a:pt x="32" y="4"/>
                    </a:lnTo>
                    <a:lnTo>
                      <a:pt x="24" y="8"/>
                    </a:lnTo>
                    <a:lnTo>
                      <a:pt x="17" y="15"/>
                    </a:lnTo>
                    <a:lnTo>
                      <a:pt x="10" y="22"/>
                    </a:lnTo>
                    <a:lnTo>
                      <a:pt x="5" y="31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60"/>
                    </a:lnTo>
                    <a:lnTo>
                      <a:pt x="5" y="69"/>
                    </a:lnTo>
                    <a:lnTo>
                      <a:pt x="10" y="78"/>
                    </a:lnTo>
                    <a:lnTo>
                      <a:pt x="17" y="85"/>
                    </a:lnTo>
                    <a:lnTo>
                      <a:pt x="24" y="92"/>
                    </a:lnTo>
                    <a:lnTo>
                      <a:pt x="32" y="96"/>
                    </a:lnTo>
                    <a:lnTo>
                      <a:pt x="41" y="99"/>
                    </a:lnTo>
                    <a:lnTo>
                      <a:pt x="50" y="100"/>
                    </a:lnTo>
                    <a:lnTo>
                      <a:pt x="61" y="99"/>
                    </a:lnTo>
                    <a:lnTo>
                      <a:pt x="70" y="96"/>
                    </a:lnTo>
                    <a:lnTo>
                      <a:pt x="78" y="92"/>
                    </a:lnTo>
                    <a:lnTo>
                      <a:pt x="86" y="85"/>
                    </a:lnTo>
                    <a:lnTo>
                      <a:pt x="92" y="78"/>
                    </a:lnTo>
                    <a:lnTo>
                      <a:pt x="98" y="69"/>
                    </a:lnTo>
                    <a:lnTo>
                      <a:pt x="100" y="60"/>
                    </a:lnTo>
                    <a:lnTo>
                      <a:pt x="101" y="49"/>
                    </a:lnTo>
                    <a:lnTo>
                      <a:pt x="100" y="40"/>
                    </a:lnTo>
                    <a:lnTo>
                      <a:pt x="98" y="31"/>
                    </a:lnTo>
                    <a:lnTo>
                      <a:pt x="92" y="22"/>
                    </a:lnTo>
                    <a:lnTo>
                      <a:pt x="86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359" name="Freeform 265"/>
              <p:cNvSpPr>
                <a:spLocks noChangeArrowheads="1"/>
              </p:cNvSpPr>
              <p:nvPr/>
            </p:nvSpPr>
            <p:spPr bwMode="auto">
              <a:xfrm>
                <a:off x="1078" y="463"/>
                <a:ext cx="51" cy="49"/>
              </a:xfrm>
              <a:custGeom>
                <a:avLst/>
                <a:gdLst/>
                <a:ahLst/>
                <a:cxnLst>
                  <a:cxn ang="0">
                    <a:pos x="17" y="15"/>
                  </a:cxn>
                  <a:cxn ang="0">
                    <a:pos x="17" y="15"/>
                  </a:cxn>
                  <a:cxn ang="0">
                    <a:pos x="10" y="22"/>
                  </a:cxn>
                  <a:cxn ang="0">
                    <a:pos x="5" y="31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1" y="60"/>
                  </a:cxn>
                  <a:cxn ang="0">
                    <a:pos x="5" y="69"/>
                  </a:cxn>
                  <a:cxn ang="0">
                    <a:pos x="10" y="78"/>
                  </a:cxn>
                  <a:cxn ang="0">
                    <a:pos x="17" y="85"/>
                  </a:cxn>
                  <a:cxn ang="0">
                    <a:pos x="17" y="85"/>
                  </a:cxn>
                  <a:cxn ang="0">
                    <a:pos x="24" y="92"/>
                  </a:cxn>
                  <a:cxn ang="0">
                    <a:pos x="32" y="96"/>
                  </a:cxn>
                  <a:cxn ang="0">
                    <a:pos x="41" y="99"/>
                  </a:cxn>
                  <a:cxn ang="0">
                    <a:pos x="50" y="100"/>
                  </a:cxn>
                  <a:cxn ang="0">
                    <a:pos x="50" y="100"/>
                  </a:cxn>
                  <a:cxn ang="0">
                    <a:pos x="61" y="99"/>
                  </a:cxn>
                  <a:cxn ang="0">
                    <a:pos x="70" y="96"/>
                  </a:cxn>
                  <a:cxn ang="0">
                    <a:pos x="78" y="92"/>
                  </a:cxn>
                  <a:cxn ang="0">
                    <a:pos x="86" y="85"/>
                  </a:cxn>
                  <a:cxn ang="0">
                    <a:pos x="86" y="85"/>
                  </a:cxn>
                  <a:cxn ang="0">
                    <a:pos x="92" y="78"/>
                  </a:cxn>
                  <a:cxn ang="0">
                    <a:pos x="98" y="69"/>
                  </a:cxn>
                  <a:cxn ang="0">
                    <a:pos x="100" y="60"/>
                  </a:cxn>
                  <a:cxn ang="0">
                    <a:pos x="101" y="49"/>
                  </a:cxn>
                  <a:cxn ang="0">
                    <a:pos x="101" y="49"/>
                  </a:cxn>
                  <a:cxn ang="0">
                    <a:pos x="100" y="40"/>
                  </a:cxn>
                  <a:cxn ang="0">
                    <a:pos x="98" y="31"/>
                  </a:cxn>
                  <a:cxn ang="0">
                    <a:pos x="92" y="22"/>
                  </a:cxn>
                  <a:cxn ang="0">
                    <a:pos x="86" y="15"/>
                  </a:cxn>
                  <a:cxn ang="0">
                    <a:pos x="86" y="15"/>
                  </a:cxn>
                  <a:cxn ang="0">
                    <a:pos x="78" y="8"/>
                  </a:cxn>
                  <a:cxn ang="0">
                    <a:pos x="70" y="4"/>
                  </a:cxn>
                  <a:cxn ang="0">
                    <a:pos x="61" y="1"/>
                  </a:cxn>
                  <a:cxn ang="0">
                    <a:pos x="50" y="0"/>
                  </a:cxn>
                  <a:cxn ang="0">
                    <a:pos x="50" y="0"/>
                  </a:cxn>
                  <a:cxn ang="0">
                    <a:pos x="41" y="1"/>
                  </a:cxn>
                  <a:cxn ang="0">
                    <a:pos x="32" y="4"/>
                  </a:cxn>
                  <a:cxn ang="0">
                    <a:pos x="24" y="8"/>
                  </a:cxn>
                  <a:cxn ang="0">
                    <a:pos x="17" y="15"/>
                  </a:cxn>
                  <a:cxn ang="0">
                    <a:pos x="17" y="15"/>
                  </a:cxn>
                </a:cxnLst>
                <a:rect l="0" t="0" r="r" b="b"/>
                <a:pathLst>
                  <a:path w="101" h="100">
                    <a:moveTo>
                      <a:pt x="17" y="15"/>
                    </a:moveTo>
                    <a:lnTo>
                      <a:pt x="17" y="15"/>
                    </a:lnTo>
                    <a:lnTo>
                      <a:pt x="10" y="22"/>
                    </a:lnTo>
                    <a:lnTo>
                      <a:pt x="5" y="31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60"/>
                    </a:lnTo>
                    <a:lnTo>
                      <a:pt x="5" y="69"/>
                    </a:lnTo>
                    <a:lnTo>
                      <a:pt x="10" y="78"/>
                    </a:lnTo>
                    <a:lnTo>
                      <a:pt x="17" y="85"/>
                    </a:lnTo>
                    <a:lnTo>
                      <a:pt x="24" y="92"/>
                    </a:lnTo>
                    <a:lnTo>
                      <a:pt x="32" y="96"/>
                    </a:lnTo>
                    <a:lnTo>
                      <a:pt x="41" y="99"/>
                    </a:lnTo>
                    <a:lnTo>
                      <a:pt x="50" y="100"/>
                    </a:lnTo>
                    <a:lnTo>
                      <a:pt x="61" y="99"/>
                    </a:lnTo>
                    <a:lnTo>
                      <a:pt x="70" y="96"/>
                    </a:lnTo>
                    <a:lnTo>
                      <a:pt x="78" y="92"/>
                    </a:lnTo>
                    <a:lnTo>
                      <a:pt x="86" y="85"/>
                    </a:lnTo>
                    <a:lnTo>
                      <a:pt x="92" y="78"/>
                    </a:lnTo>
                    <a:lnTo>
                      <a:pt x="98" y="69"/>
                    </a:lnTo>
                    <a:lnTo>
                      <a:pt x="100" y="60"/>
                    </a:lnTo>
                    <a:lnTo>
                      <a:pt x="101" y="49"/>
                    </a:lnTo>
                    <a:lnTo>
                      <a:pt x="100" y="40"/>
                    </a:lnTo>
                    <a:lnTo>
                      <a:pt x="98" y="31"/>
                    </a:lnTo>
                    <a:lnTo>
                      <a:pt x="92" y="22"/>
                    </a:lnTo>
                    <a:lnTo>
                      <a:pt x="86" y="15"/>
                    </a:lnTo>
                    <a:lnTo>
                      <a:pt x="78" y="8"/>
                    </a:lnTo>
                    <a:lnTo>
                      <a:pt x="70" y="4"/>
                    </a:lnTo>
                    <a:lnTo>
                      <a:pt x="61" y="1"/>
                    </a:lnTo>
                    <a:lnTo>
                      <a:pt x="50" y="0"/>
                    </a:lnTo>
                    <a:lnTo>
                      <a:pt x="41" y="1"/>
                    </a:lnTo>
                    <a:lnTo>
                      <a:pt x="32" y="4"/>
                    </a:lnTo>
                    <a:lnTo>
                      <a:pt x="24" y="8"/>
                    </a:lnTo>
                    <a:lnTo>
                      <a:pt x="17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360" name="Freeform 266"/>
              <p:cNvSpPr>
                <a:spLocks noChangeArrowheads="1"/>
              </p:cNvSpPr>
              <p:nvPr/>
            </p:nvSpPr>
            <p:spPr bwMode="auto">
              <a:xfrm>
                <a:off x="1078" y="540"/>
                <a:ext cx="51" cy="49"/>
              </a:xfrm>
              <a:custGeom>
                <a:avLst/>
                <a:gdLst/>
                <a:ahLst/>
                <a:cxnLst>
                  <a:cxn ang="0">
                    <a:pos x="17" y="15"/>
                  </a:cxn>
                  <a:cxn ang="0">
                    <a:pos x="17" y="15"/>
                  </a:cxn>
                  <a:cxn ang="0">
                    <a:pos x="10" y="22"/>
                  </a:cxn>
                  <a:cxn ang="0">
                    <a:pos x="5" y="31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1" y="60"/>
                  </a:cxn>
                  <a:cxn ang="0">
                    <a:pos x="5" y="69"/>
                  </a:cxn>
                  <a:cxn ang="0">
                    <a:pos x="10" y="78"/>
                  </a:cxn>
                  <a:cxn ang="0">
                    <a:pos x="17" y="85"/>
                  </a:cxn>
                  <a:cxn ang="0">
                    <a:pos x="17" y="85"/>
                  </a:cxn>
                  <a:cxn ang="0">
                    <a:pos x="24" y="92"/>
                  </a:cxn>
                  <a:cxn ang="0">
                    <a:pos x="32" y="96"/>
                  </a:cxn>
                  <a:cxn ang="0">
                    <a:pos x="41" y="99"/>
                  </a:cxn>
                  <a:cxn ang="0">
                    <a:pos x="50" y="100"/>
                  </a:cxn>
                  <a:cxn ang="0">
                    <a:pos x="50" y="100"/>
                  </a:cxn>
                  <a:cxn ang="0">
                    <a:pos x="61" y="99"/>
                  </a:cxn>
                  <a:cxn ang="0">
                    <a:pos x="70" y="96"/>
                  </a:cxn>
                  <a:cxn ang="0">
                    <a:pos x="78" y="92"/>
                  </a:cxn>
                  <a:cxn ang="0">
                    <a:pos x="86" y="85"/>
                  </a:cxn>
                  <a:cxn ang="0">
                    <a:pos x="86" y="85"/>
                  </a:cxn>
                  <a:cxn ang="0">
                    <a:pos x="92" y="78"/>
                  </a:cxn>
                  <a:cxn ang="0">
                    <a:pos x="98" y="69"/>
                  </a:cxn>
                  <a:cxn ang="0">
                    <a:pos x="100" y="60"/>
                  </a:cxn>
                  <a:cxn ang="0">
                    <a:pos x="101" y="49"/>
                  </a:cxn>
                  <a:cxn ang="0">
                    <a:pos x="101" y="49"/>
                  </a:cxn>
                  <a:cxn ang="0">
                    <a:pos x="100" y="40"/>
                  </a:cxn>
                  <a:cxn ang="0">
                    <a:pos x="98" y="31"/>
                  </a:cxn>
                  <a:cxn ang="0">
                    <a:pos x="92" y="22"/>
                  </a:cxn>
                  <a:cxn ang="0">
                    <a:pos x="86" y="15"/>
                  </a:cxn>
                  <a:cxn ang="0">
                    <a:pos x="86" y="15"/>
                  </a:cxn>
                  <a:cxn ang="0">
                    <a:pos x="78" y="9"/>
                  </a:cxn>
                  <a:cxn ang="0">
                    <a:pos x="70" y="4"/>
                  </a:cxn>
                  <a:cxn ang="0">
                    <a:pos x="61" y="1"/>
                  </a:cxn>
                  <a:cxn ang="0">
                    <a:pos x="50" y="0"/>
                  </a:cxn>
                  <a:cxn ang="0">
                    <a:pos x="50" y="0"/>
                  </a:cxn>
                  <a:cxn ang="0">
                    <a:pos x="41" y="1"/>
                  </a:cxn>
                  <a:cxn ang="0">
                    <a:pos x="32" y="4"/>
                  </a:cxn>
                  <a:cxn ang="0">
                    <a:pos x="24" y="9"/>
                  </a:cxn>
                  <a:cxn ang="0">
                    <a:pos x="17" y="15"/>
                  </a:cxn>
                  <a:cxn ang="0">
                    <a:pos x="17" y="15"/>
                  </a:cxn>
                </a:cxnLst>
                <a:rect l="0" t="0" r="r" b="b"/>
                <a:pathLst>
                  <a:path w="101" h="100">
                    <a:moveTo>
                      <a:pt x="17" y="15"/>
                    </a:moveTo>
                    <a:lnTo>
                      <a:pt x="17" y="15"/>
                    </a:lnTo>
                    <a:lnTo>
                      <a:pt x="10" y="22"/>
                    </a:lnTo>
                    <a:lnTo>
                      <a:pt x="5" y="31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60"/>
                    </a:lnTo>
                    <a:lnTo>
                      <a:pt x="5" y="69"/>
                    </a:lnTo>
                    <a:lnTo>
                      <a:pt x="10" y="78"/>
                    </a:lnTo>
                    <a:lnTo>
                      <a:pt x="17" y="85"/>
                    </a:lnTo>
                    <a:lnTo>
                      <a:pt x="24" y="92"/>
                    </a:lnTo>
                    <a:lnTo>
                      <a:pt x="32" y="96"/>
                    </a:lnTo>
                    <a:lnTo>
                      <a:pt x="41" y="99"/>
                    </a:lnTo>
                    <a:lnTo>
                      <a:pt x="50" y="100"/>
                    </a:lnTo>
                    <a:lnTo>
                      <a:pt x="61" y="99"/>
                    </a:lnTo>
                    <a:lnTo>
                      <a:pt x="70" y="96"/>
                    </a:lnTo>
                    <a:lnTo>
                      <a:pt x="78" y="92"/>
                    </a:lnTo>
                    <a:lnTo>
                      <a:pt x="86" y="85"/>
                    </a:lnTo>
                    <a:lnTo>
                      <a:pt x="92" y="78"/>
                    </a:lnTo>
                    <a:lnTo>
                      <a:pt x="98" y="69"/>
                    </a:lnTo>
                    <a:lnTo>
                      <a:pt x="100" y="60"/>
                    </a:lnTo>
                    <a:lnTo>
                      <a:pt x="101" y="49"/>
                    </a:lnTo>
                    <a:lnTo>
                      <a:pt x="100" y="40"/>
                    </a:lnTo>
                    <a:lnTo>
                      <a:pt x="98" y="31"/>
                    </a:lnTo>
                    <a:lnTo>
                      <a:pt x="92" y="22"/>
                    </a:lnTo>
                    <a:lnTo>
                      <a:pt x="86" y="15"/>
                    </a:lnTo>
                    <a:lnTo>
                      <a:pt x="78" y="9"/>
                    </a:lnTo>
                    <a:lnTo>
                      <a:pt x="70" y="4"/>
                    </a:lnTo>
                    <a:lnTo>
                      <a:pt x="61" y="1"/>
                    </a:lnTo>
                    <a:lnTo>
                      <a:pt x="50" y="0"/>
                    </a:lnTo>
                    <a:lnTo>
                      <a:pt x="41" y="1"/>
                    </a:lnTo>
                    <a:lnTo>
                      <a:pt x="32" y="4"/>
                    </a:lnTo>
                    <a:lnTo>
                      <a:pt x="24" y="9"/>
                    </a:lnTo>
                    <a:lnTo>
                      <a:pt x="17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361" name="Freeform 267"/>
              <p:cNvSpPr>
                <a:spLocks noChangeArrowheads="1"/>
              </p:cNvSpPr>
              <p:nvPr/>
            </p:nvSpPr>
            <p:spPr bwMode="auto">
              <a:xfrm>
                <a:off x="1078" y="847"/>
                <a:ext cx="51" cy="50"/>
              </a:xfrm>
              <a:custGeom>
                <a:avLst/>
                <a:gdLst/>
                <a:ahLst/>
                <a:cxnLst>
                  <a:cxn ang="0">
                    <a:pos x="86" y="15"/>
                  </a:cxn>
                  <a:cxn ang="0">
                    <a:pos x="86" y="15"/>
                  </a:cxn>
                  <a:cxn ang="0">
                    <a:pos x="78" y="9"/>
                  </a:cxn>
                  <a:cxn ang="0">
                    <a:pos x="70" y="5"/>
                  </a:cxn>
                  <a:cxn ang="0">
                    <a:pos x="61" y="1"/>
                  </a:cxn>
                  <a:cxn ang="0">
                    <a:pos x="50" y="0"/>
                  </a:cxn>
                  <a:cxn ang="0">
                    <a:pos x="50" y="0"/>
                  </a:cxn>
                  <a:cxn ang="0">
                    <a:pos x="41" y="1"/>
                  </a:cxn>
                  <a:cxn ang="0">
                    <a:pos x="32" y="5"/>
                  </a:cxn>
                  <a:cxn ang="0">
                    <a:pos x="24" y="9"/>
                  </a:cxn>
                  <a:cxn ang="0">
                    <a:pos x="17" y="15"/>
                  </a:cxn>
                  <a:cxn ang="0">
                    <a:pos x="17" y="15"/>
                  </a:cxn>
                  <a:cxn ang="0">
                    <a:pos x="10" y="23"/>
                  </a:cxn>
                  <a:cxn ang="0">
                    <a:pos x="5" y="32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1" y="60"/>
                  </a:cxn>
                  <a:cxn ang="0">
                    <a:pos x="5" y="69"/>
                  </a:cxn>
                  <a:cxn ang="0">
                    <a:pos x="10" y="77"/>
                  </a:cxn>
                  <a:cxn ang="0">
                    <a:pos x="17" y="84"/>
                  </a:cxn>
                  <a:cxn ang="0">
                    <a:pos x="17" y="84"/>
                  </a:cxn>
                  <a:cxn ang="0">
                    <a:pos x="24" y="91"/>
                  </a:cxn>
                  <a:cxn ang="0">
                    <a:pos x="32" y="96"/>
                  </a:cxn>
                  <a:cxn ang="0">
                    <a:pos x="41" y="100"/>
                  </a:cxn>
                  <a:cxn ang="0">
                    <a:pos x="50" y="100"/>
                  </a:cxn>
                  <a:cxn ang="0">
                    <a:pos x="50" y="100"/>
                  </a:cxn>
                  <a:cxn ang="0">
                    <a:pos x="61" y="100"/>
                  </a:cxn>
                  <a:cxn ang="0">
                    <a:pos x="70" y="96"/>
                  </a:cxn>
                  <a:cxn ang="0">
                    <a:pos x="78" y="91"/>
                  </a:cxn>
                  <a:cxn ang="0">
                    <a:pos x="86" y="84"/>
                  </a:cxn>
                  <a:cxn ang="0">
                    <a:pos x="86" y="84"/>
                  </a:cxn>
                  <a:cxn ang="0">
                    <a:pos x="92" y="77"/>
                  </a:cxn>
                  <a:cxn ang="0">
                    <a:pos x="98" y="69"/>
                  </a:cxn>
                  <a:cxn ang="0">
                    <a:pos x="100" y="60"/>
                  </a:cxn>
                  <a:cxn ang="0">
                    <a:pos x="101" y="49"/>
                  </a:cxn>
                  <a:cxn ang="0">
                    <a:pos x="101" y="49"/>
                  </a:cxn>
                  <a:cxn ang="0">
                    <a:pos x="100" y="40"/>
                  </a:cxn>
                  <a:cxn ang="0">
                    <a:pos x="98" y="32"/>
                  </a:cxn>
                  <a:cxn ang="0">
                    <a:pos x="92" y="23"/>
                  </a:cxn>
                  <a:cxn ang="0">
                    <a:pos x="86" y="15"/>
                  </a:cxn>
                  <a:cxn ang="0">
                    <a:pos x="86" y="15"/>
                  </a:cxn>
                </a:cxnLst>
                <a:rect l="0" t="0" r="r" b="b"/>
                <a:pathLst>
                  <a:path w="101" h="100">
                    <a:moveTo>
                      <a:pt x="86" y="15"/>
                    </a:moveTo>
                    <a:lnTo>
                      <a:pt x="86" y="15"/>
                    </a:lnTo>
                    <a:lnTo>
                      <a:pt x="78" y="9"/>
                    </a:lnTo>
                    <a:lnTo>
                      <a:pt x="70" y="5"/>
                    </a:lnTo>
                    <a:lnTo>
                      <a:pt x="61" y="1"/>
                    </a:lnTo>
                    <a:lnTo>
                      <a:pt x="50" y="0"/>
                    </a:lnTo>
                    <a:lnTo>
                      <a:pt x="41" y="1"/>
                    </a:lnTo>
                    <a:lnTo>
                      <a:pt x="32" y="5"/>
                    </a:lnTo>
                    <a:lnTo>
                      <a:pt x="24" y="9"/>
                    </a:lnTo>
                    <a:lnTo>
                      <a:pt x="17" y="15"/>
                    </a:lnTo>
                    <a:lnTo>
                      <a:pt x="10" y="23"/>
                    </a:lnTo>
                    <a:lnTo>
                      <a:pt x="5" y="32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60"/>
                    </a:lnTo>
                    <a:lnTo>
                      <a:pt x="5" y="69"/>
                    </a:lnTo>
                    <a:lnTo>
                      <a:pt x="10" y="77"/>
                    </a:lnTo>
                    <a:lnTo>
                      <a:pt x="17" y="84"/>
                    </a:lnTo>
                    <a:lnTo>
                      <a:pt x="24" y="91"/>
                    </a:lnTo>
                    <a:lnTo>
                      <a:pt x="32" y="96"/>
                    </a:lnTo>
                    <a:lnTo>
                      <a:pt x="41" y="100"/>
                    </a:lnTo>
                    <a:lnTo>
                      <a:pt x="50" y="100"/>
                    </a:lnTo>
                    <a:lnTo>
                      <a:pt x="61" y="100"/>
                    </a:lnTo>
                    <a:lnTo>
                      <a:pt x="70" y="96"/>
                    </a:lnTo>
                    <a:lnTo>
                      <a:pt x="78" y="91"/>
                    </a:lnTo>
                    <a:lnTo>
                      <a:pt x="86" y="84"/>
                    </a:lnTo>
                    <a:lnTo>
                      <a:pt x="92" y="77"/>
                    </a:lnTo>
                    <a:lnTo>
                      <a:pt x="98" y="69"/>
                    </a:lnTo>
                    <a:lnTo>
                      <a:pt x="100" y="60"/>
                    </a:lnTo>
                    <a:lnTo>
                      <a:pt x="101" y="49"/>
                    </a:lnTo>
                    <a:lnTo>
                      <a:pt x="100" y="40"/>
                    </a:lnTo>
                    <a:lnTo>
                      <a:pt x="98" y="32"/>
                    </a:lnTo>
                    <a:lnTo>
                      <a:pt x="92" y="23"/>
                    </a:lnTo>
                    <a:lnTo>
                      <a:pt x="86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362" name="Freeform 268"/>
              <p:cNvSpPr>
                <a:spLocks noChangeArrowheads="1"/>
              </p:cNvSpPr>
              <p:nvPr/>
            </p:nvSpPr>
            <p:spPr bwMode="auto">
              <a:xfrm>
                <a:off x="1078" y="924"/>
                <a:ext cx="51" cy="51"/>
              </a:xfrm>
              <a:custGeom>
                <a:avLst/>
                <a:gdLst/>
                <a:ahLst/>
                <a:cxnLst>
                  <a:cxn ang="0">
                    <a:pos x="86" y="15"/>
                  </a:cxn>
                  <a:cxn ang="0">
                    <a:pos x="86" y="15"/>
                  </a:cxn>
                  <a:cxn ang="0">
                    <a:pos x="78" y="9"/>
                  </a:cxn>
                  <a:cxn ang="0">
                    <a:pos x="70" y="4"/>
                  </a:cxn>
                  <a:cxn ang="0">
                    <a:pos x="61" y="1"/>
                  </a:cxn>
                  <a:cxn ang="0">
                    <a:pos x="50" y="0"/>
                  </a:cxn>
                  <a:cxn ang="0">
                    <a:pos x="50" y="0"/>
                  </a:cxn>
                  <a:cxn ang="0">
                    <a:pos x="41" y="1"/>
                  </a:cxn>
                  <a:cxn ang="0">
                    <a:pos x="32" y="4"/>
                  </a:cxn>
                  <a:cxn ang="0">
                    <a:pos x="24" y="9"/>
                  </a:cxn>
                  <a:cxn ang="0">
                    <a:pos x="17" y="15"/>
                  </a:cxn>
                  <a:cxn ang="0">
                    <a:pos x="17" y="15"/>
                  </a:cxn>
                  <a:cxn ang="0">
                    <a:pos x="10" y="23"/>
                  </a:cxn>
                  <a:cxn ang="0">
                    <a:pos x="5" y="31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1" y="60"/>
                  </a:cxn>
                  <a:cxn ang="0">
                    <a:pos x="5" y="69"/>
                  </a:cxn>
                  <a:cxn ang="0">
                    <a:pos x="10" y="77"/>
                  </a:cxn>
                  <a:cxn ang="0">
                    <a:pos x="17" y="84"/>
                  </a:cxn>
                  <a:cxn ang="0">
                    <a:pos x="17" y="84"/>
                  </a:cxn>
                  <a:cxn ang="0">
                    <a:pos x="24" y="91"/>
                  </a:cxn>
                  <a:cxn ang="0">
                    <a:pos x="32" y="96"/>
                  </a:cxn>
                  <a:cxn ang="0">
                    <a:pos x="41" y="100"/>
                  </a:cxn>
                  <a:cxn ang="0">
                    <a:pos x="50" y="101"/>
                  </a:cxn>
                  <a:cxn ang="0">
                    <a:pos x="50" y="101"/>
                  </a:cxn>
                  <a:cxn ang="0">
                    <a:pos x="61" y="100"/>
                  </a:cxn>
                  <a:cxn ang="0">
                    <a:pos x="70" y="96"/>
                  </a:cxn>
                  <a:cxn ang="0">
                    <a:pos x="78" y="91"/>
                  </a:cxn>
                  <a:cxn ang="0">
                    <a:pos x="86" y="84"/>
                  </a:cxn>
                  <a:cxn ang="0">
                    <a:pos x="86" y="84"/>
                  </a:cxn>
                  <a:cxn ang="0">
                    <a:pos x="92" y="77"/>
                  </a:cxn>
                  <a:cxn ang="0">
                    <a:pos x="98" y="69"/>
                  </a:cxn>
                  <a:cxn ang="0">
                    <a:pos x="100" y="60"/>
                  </a:cxn>
                  <a:cxn ang="0">
                    <a:pos x="101" y="49"/>
                  </a:cxn>
                  <a:cxn ang="0">
                    <a:pos x="101" y="49"/>
                  </a:cxn>
                  <a:cxn ang="0">
                    <a:pos x="100" y="40"/>
                  </a:cxn>
                  <a:cxn ang="0">
                    <a:pos x="98" y="31"/>
                  </a:cxn>
                  <a:cxn ang="0">
                    <a:pos x="92" y="23"/>
                  </a:cxn>
                  <a:cxn ang="0">
                    <a:pos x="86" y="15"/>
                  </a:cxn>
                  <a:cxn ang="0">
                    <a:pos x="86" y="15"/>
                  </a:cxn>
                </a:cxnLst>
                <a:rect l="0" t="0" r="r" b="b"/>
                <a:pathLst>
                  <a:path w="101" h="101">
                    <a:moveTo>
                      <a:pt x="86" y="15"/>
                    </a:moveTo>
                    <a:lnTo>
                      <a:pt x="86" y="15"/>
                    </a:lnTo>
                    <a:lnTo>
                      <a:pt x="78" y="9"/>
                    </a:lnTo>
                    <a:lnTo>
                      <a:pt x="70" y="4"/>
                    </a:lnTo>
                    <a:lnTo>
                      <a:pt x="61" y="1"/>
                    </a:lnTo>
                    <a:lnTo>
                      <a:pt x="50" y="0"/>
                    </a:lnTo>
                    <a:lnTo>
                      <a:pt x="41" y="1"/>
                    </a:lnTo>
                    <a:lnTo>
                      <a:pt x="32" y="4"/>
                    </a:lnTo>
                    <a:lnTo>
                      <a:pt x="24" y="9"/>
                    </a:lnTo>
                    <a:lnTo>
                      <a:pt x="17" y="15"/>
                    </a:lnTo>
                    <a:lnTo>
                      <a:pt x="10" y="23"/>
                    </a:lnTo>
                    <a:lnTo>
                      <a:pt x="5" y="31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60"/>
                    </a:lnTo>
                    <a:lnTo>
                      <a:pt x="5" y="69"/>
                    </a:lnTo>
                    <a:lnTo>
                      <a:pt x="10" y="77"/>
                    </a:lnTo>
                    <a:lnTo>
                      <a:pt x="17" y="84"/>
                    </a:lnTo>
                    <a:lnTo>
                      <a:pt x="24" y="91"/>
                    </a:lnTo>
                    <a:lnTo>
                      <a:pt x="32" y="96"/>
                    </a:lnTo>
                    <a:lnTo>
                      <a:pt x="41" y="100"/>
                    </a:lnTo>
                    <a:lnTo>
                      <a:pt x="50" y="101"/>
                    </a:lnTo>
                    <a:lnTo>
                      <a:pt x="61" y="100"/>
                    </a:lnTo>
                    <a:lnTo>
                      <a:pt x="70" y="96"/>
                    </a:lnTo>
                    <a:lnTo>
                      <a:pt x="78" y="91"/>
                    </a:lnTo>
                    <a:lnTo>
                      <a:pt x="86" y="84"/>
                    </a:lnTo>
                    <a:lnTo>
                      <a:pt x="92" y="77"/>
                    </a:lnTo>
                    <a:lnTo>
                      <a:pt x="98" y="69"/>
                    </a:lnTo>
                    <a:lnTo>
                      <a:pt x="100" y="60"/>
                    </a:lnTo>
                    <a:lnTo>
                      <a:pt x="101" y="49"/>
                    </a:lnTo>
                    <a:lnTo>
                      <a:pt x="100" y="40"/>
                    </a:lnTo>
                    <a:lnTo>
                      <a:pt x="98" y="31"/>
                    </a:lnTo>
                    <a:lnTo>
                      <a:pt x="92" y="23"/>
                    </a:lnTo>
                    <a:lnTo>
                      <a:pt x="86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363" name="Freeform 269"/>
              <p:cNvSpPr>
                <a:spLocks noChangeArrowheads="1"/>
              </p:cNvSpPr>
              <p:nvPr/>
            </p:nvSpPr>
            <p:spPr bwMode="auto">
              <a:xfrm>
                <a:off x="1078" y="1001"/>
                <a:ext cx="51" cy="51"/>
              </a:xfrm>
              <a:custGeom>
                <a:avLst/>
                <a:gdLst/>
                <a:ahLst/>
                <a:cxnLst>
                  <a:cxn ang="0">
                    <a:pos x="86" y="16"/>
                  </a:cxn>
                  <a:cxn ang="0">
                    <a:pos x="86" y="16"/>
                  </a:cxn>
                  <a:cxn ang="0">
                    <a:pos x="78" y="9"/>
                  </a:cxn>
                  <a:cxn ang="0">
                    <a:pos x="70" y="4"/>
                  </a:cxn>
                  <a:cxn ang="0">
                    <a:pos x="61" y="1"/>
                  </a:cxn>
                  <a:cxn ang="0">
                    <a:pos x="50" y="0"/>
                  </a:cxn>
                  <a:cxn ang="0">
                    <a:pos x="50" y="0"/>
                  </a:cxn>
                  <a:cxn ang="0">
                    <a:pos x="41" y="1"/>
                  </a:cxn>
                  <a:cxn ang="0">
                    <a:pos x="32" y="4"/>
                  </a:cxn>
                  <a:cxn ang="0">
                    <a:pos x="24" y="9"/>
                  </a:cxn>
                  <a:cxn ang="0">
                    <a:pos x="17" y="16"/>
                  </a:cxn>
                  <a:cxn ang="0">
                    <a:pos x="17" y="16"/>
                  </a:cxn>
                  <a:cxn ang="0">
                    <a:pos x="10" y="23"/>
                  </a:cxn>
                  <a:cxn ang="0">
                    <a:pos x="5" y="31"/>
                  </a:cxn>
                  <a:cxn ang="0">
                    <a:pos x="1" y="41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1" y="61"/>
                  </a:cxn>
                  <a:cxn ang="0">
                    <a:pos x="5" y="69"/>
                  </a:cxn>
                  <a:cxn ang="0">
                    <a:pos x="10" y="77"/>
                  </a:cxn>
                  <a:cxn ang="0">
                    <a:pos x="17" y="85"/>
                  </a:cxn>
                  <a:cxn ang="0">
                    <a:pos x="17" y="85"/>
                  </a:cxn>
                  <a:cxn ang="0">
                    <a:pos x="24" y="91"/>
                  </a:cxn>
                  <a:cxn ang="0">
                    <a:pos x="32" y="97"/>
                  </a:cxn>
                  <a:cxn ang="0">
                    <a:pos x="41" y="100"/>
                  </a:cxn>
                  <a:cxn ang="0">
                    <a:pos x="50" y="101"/>
                  </a:cxn>
                  <a:cxn ang="0">
                    <a:pos x="50" y="101"/>
                  </a:cxn>
                  <a:cxn ang="0">
                    <a:pos x="61" y="100"/>
                  </a:cxn>
                  <a:cxn ang="0">
                    <a:pos x="70" y="97"/>
                  </a:cxn>
                  <a:cxn ang="0">
                    <a:pos x="78" y="91"/>
                  </a:cxn>
                  <a:cxn ang="0">
                    <a:pos x="86" y="85"/>
                  </a:cxn>
                  <a:cxn ang="0">
                    <a:pos x="86" y="85"/>
                  </a:cxn>
                  <a:cxn ang="0">
                    <a:pos x="92" y="77"/>
                  </a:cxn>
                  <a:cxn ang="0">
                    <a:pos x="98" y="69"/>
                  </a:cxn>
                  <a:cxn ang="0">
                    <a:pos x="100" y="61"/>
                  </a:cxn>
                  <a:cxn ang="0">
                    <a:pos x="101" y="49"/>
                  </a:cxn>
                  <a:cxn ang="0">
                    <a:pos x="101" y="49"/>
                  </a:cxn>
                  <a:cxn ang="0">
                    <a:pos x="100" y="41"/>
                  </a:cxn>
                  <a:cxn ang="0">
                    <a:pos x="98" y="31"/>
                  </a:cxn>
                  <a:cxn ang="0">
                    <a:pos x="92" y="23"/>
                  </a:cxn>
                  <a:cxn ang="0">
                    <a:pos x="86" y="16"/>
                  </a:cxn>
                  <a:cxn ang="0">
                    <a:pos x="86" y="16"/>
                  </a:cxn>
                </a:cxnLst>
                <a:rect l="0" t="0" r="r" b="b"/>
                <a:pathLst>
                  <a:path w="101" h="101">
                    <a:moveTo>
                      <a:pt x="86" y="16"/>
                    </a:moveTo>
                    <a:lnTo>
                      <a:pt x="86" y="16"/>
                    </a:lnTo>
                    <a:lnTo>
                      <a:pt x="78" y="9"/>
                    </a:lnTo>
                    <a:lnTo>
                      <a:pt x="70" y="4"/>
                    </a:lnTo>
                    <a:lnTo>
                      <a:pt x="61" y="1"/>
                    </a:lnTo>
                    <a:lnTo>
                      <a:pt x="50" y="0"/>
                    </a:lnTo>
                    <a:lnTo>
                      <a:pt x="41" y="1"/>
                    </a:lnTo>
                    <a:lnTo>
                      <a:pt x="32" y="4"/>
                    </a:lnTo>
                    <a:lnTo>
                      <a:pt x="24" y="9"/>
                    </a:lnTo>
                    <a:lnTo>
                      <a:pt x="17" y="16"/>
                    </a:lnTo>
                    <a:lnTo>
                      <a:pt x="10" y="23"/>
                    </a:lnTo>
                    <a:lnTo>
                      <a:pt x="5" y="31"/>
                    </a:lnTo>
                    <a:lnTo>
                      <a:pt x="1" y="41"/>
                    </a:lnTo>
                    <a:lnTo>
                      <a:pt x="0" y="49"/>
                    </a:lnTo>
                    <a:lnTo>
                      <a:pt x="1" y="61"/>
                    </a:lnTo>
                    <a:lnTo>
                      <a:pt x="5" y="69"/>
                    </a:lnTo>
                    <a:lnTo>
                      <a:pt x="10" y="77"/>
                    </a:lnTo>
                    <a:lnTo>
                      <a:pt x="17" y="85"/>
                    </a:lnTo>
                    <a:lnTo>
                      <a:pt x="24" y="91"/>
                    </a:lnTo>
                    <a:lnTo>
                      <a:pt x="32" y="97"/>
                    </a:lnTo>
                    <a:lnTo>
                      <a:pt x="41" y="100"/>
                    </a:lnTo>
                    <a:lnTo>
                      <a:pt x="50" y="101"/>
                    </a:lnTo>
                    <a:lnTo>
                      <a:pt x="61" y="100"/>
                    </a:lnTo>
                    <a:lnTo>
                      <a:pt x="70" y="97"/>
                    </a:lnTo>
                    <a:lnTo>
                      <a:pt x="78" y="91"/>
                    </a:lnTo>
                    <a:lnTo>
                      <a:pt x="86" y="85"/>
                    </a:lnTo>
                    <a:lnTo>
                      <a:pt x="92" y="77"/>
                    </a:lnTo>
                    <a:lnTo>
                      <a:pt x="98" y="69"/>
                    </a:lnTo>
                    <a:lnTo>
                      <a:pt x="100" y="61"/>
                    </a:lnTo>
                    <a:lnTo>
                      <a:pt x="101" y="49"/>
                    </a:lnTo>
                    <a:lnTo>
                      <a:pt x="100" y="41"/>
                    </a:lnTo>
                    <a:lnTo>
                      <a:pt x="98" y="31"/>
                    </a:lnTo>
                    <a:lnTo>
                      <a:pt x="92" y="23"/>
                    </a:lnTo>
                    <a:lnTo>
                      <a:pt x="86" y="16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364" name="Freeform 270"/>
              <p:cNvSpPr>
                <a:spLocks noChangeArrowheads="1"/>
              </p:cNvSpPr>
              <p:nvPr/>
            </p:nvSpPr>
            <p:spPr bwMode="auto">
              <a:xfrm>
                <a:off x="1078" y="1079"/>
                <a:ext cx="51" cy="50"/>
              </a:xfrm>
              <a:custGeom>
                <a:avLst/>
                <a:gdLst/>
                <a:ahLst/>
                <a:cxnLst>
                  <a:cxn ang="0">
                    <a:pos x="86" y="15"/>
                  </a:cxn>
                  <a:cxn ang="0">
                    <a:pos x="86" y="15"/>
                  </a:cxn>
                  <a:cxn ang="0">
                    <a:pos x="78" y="8"/>
                  </a:cxn>
                  <a:cxn ang="0">
                    <a:pos x="70" y="3"/>
                  </a:cxn>
                  <a:cxn ang="0">
                    <a:pos x="61" y="0"/>
                  </a:cxn>
                  <a:cxn ang="0">
                    <a:pos x="50" y="0"/>
                  </a:cxn>
                  <a:cxn ang="0">
                    <a:pos x="50" y="0"/>
                  </a:cxn>
                  <a:cxn ang="0">
                    <a:pos x="41" y="0"/>
                  </a:cxn>
                  <a:cxn ang="0">
                    <a:pos x="32" y="3"/>
                  </a:cxn>
                  <a:cxn ang="0">
                    <a:pos x="24" y="8"/>
                  </a:cxn>
                  <a:cxn ang="0">
                    <a:pos x="17" y="15"/>
                  </a:cxn>
                  <a:cxn ang="0">
                    <a:pos x="17" y="15"/>
                  </a:cxn>
                  <a:cxn ang="0">
                    <a:pos x="10" y="22"/>
                  </a:cxn>
                  <a:cxn ang="0">
                    <a:pos x="5" y="30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1" y="60"/>
                  </a:cxn>
                  <a:cxn ang="0">
                    <a:pos x="5" y="69"/>
                  </a:cxn>
                  <a:cxn ang="0">
                    <a:pos x="10" y="76"/>
                  </a:cxn>
                  <a:cxn ang="0">
                    <a:pos x="17" y="84"/>
                  </a:cxn>
                  <a:cxn ang="0">
                    <a:pos x="17" y="84"/>
                  </a:cxn>
                  <a:cxn ang="0">
                    <a:pos x="24" y="91"/>
                  </a:cxn>
                  <a:cxn ang="0">
                    <a:pos x="32" y="96"/>
                  </a:cxn>
                  <a:cxn ang="0">
                    <a:pos x="41" y="99"/>
                  </a:cxn>
                  <a:cxn ang="0">
                    <a:pos x="50" y="100"/>
                  </a:cxn>
                  <a:cxn ang="0">
                    <a:pos x="50" y="100"/>
                  </a:cxn>
                  <a:cxn ang="0">
                    <a:pos x="61" y="99"/>
                  </a:cxn>
                  <a:cxn ang="0">
                    <a:pos x="70" y="96"/>
                  </a:cxn>
                  <a:cxn ang="0">
                    <a:pos x="78" y="91"/>
                  </a:cxn>
                  <a:cxn ang="0">
                    <a:pos x="86" y="84"/>
                  </a:cxn>
                  <a:cxn ang="0">
                    <a:pos x="86" y="84"/>
                  </a:cxn>
                  <a:cxn ang="0">
                    <a:pos x="92" y="76"/>
                  </a:cxn>
                  <a:cxn ang="0">
                    <a:pos x="98" y="69"/>
                  </a:cxn>
                  <a:cxn ang="0">
                    <a:pos x="100" y="60"/>
                  </a:cxn>
                  <a:cxn ang="0">
                    <a:pos x="101" y="49"/>
                  </a:cxn>
                  <a:cxn ang="0">
                    <a:pos x="101" y="49"/>
                  </a:cxn>
                  <a:cxn ang="0">
                    <a:pos x="100" y="40"/>
                  </a:cxn>
                  <a:cxn ang="0">
                    <a:pos x="98" y="30"/>
                  </a:cxn>
                  <a:cxn ang="0">
                    <a:pos x="92" y="22"/>
                  </a:cxn>
                  <a:cxn ang="0">
                    <a:pos x="86" y="15"/>
                  </a:cxn>
                  <a:cxn ang="0">
                    <a:pos x="86" y="15"/>
                  </a:cxn>
                </a:cxnLst>
                <a:rect l="0" t="0" r="r" b="b"/>
                <a:pathLst>
                  <a:path w="101" h="100">
                    <a:moveTo>
                      <a:pt x="86" y="15"/>
                    </a:moveTo>
                    <a:lnTo>
                      <a:pt x="86" y="15"/>
                    </a:lnTo>
                    <a:lnTo>
                      <a:pt x="78" y="8"/>
                    </a:lnTo>
                    <a:lnTo>
                      <a:pt x="70" y="3"/>
                    </a:lnTo>
                    <a:lnTo>
                      <a:pt x="61" y="0"/>
                    </a:lnTo>
                    <a:lnTo>
                      <a:pt x="50" y="0"/>
                    </a:lnTo>
                    <a:lnTo>
                      <a:pt x="41" y="0"/>
                    </a:lnTo>
                    <a:lnTo>
                      <a:pt x="32" y="3"/>
                    </a:lnTo>
                    <a:lnTo>
                      <a:pt x="24" y="8"/>
                    </a:lnTo>
                    <a:lnTo>
                      <a:pt x="17" y="15"/>
                    </a:lnTo>
                    <a:lnTo>
                      <a:pt x="10" y="22"/>
                    </a:lnTo>
                    <a:lnTo>
                      <a:pt x="5" y="30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60"/>
                    </a:lnTo>
                    <a:lnTo>
                      <a:pt x="5" y="69"/>
                    </a:lnTo>
                    <a:lnTo>
                      <a:pt x="10" y="76"/>
                    </a:lnTo>
                    <a:lnTo>
                      <a:pt x="17" y="84"/>
                    </a:lnTo>
                    <a:lnTo>
                      <a:pt x="24" y="91"/>
                    </a:lnTo>
                    <a:lnTo>
                      <a:pt x="32" y="96"/>
                    </a:lnTo>
                    <a:lnTo>
                      <a:pt x="41" y="99"/>
                    </a:lnTo>
                    <a:lnTo>
                      <a:pt x="50" y="100"/>
                    </a:lnTo>
                    <a:lnTo>
                      <a:pt x="61" y="99"/>
                    </a:lnTo>
                    <a:lnTo>
                      <a:pt x="70" y="96"/>
                    </a:lnTo>
                    <a:lnTo>
                      <a:pt x="78" y="91"/>
                    </a:lnTo>
                    <a:lnTo>
                      <a:pt x="86" y="84"/>
                    </a:lnTo>
                    <a:lnTo>
                      <a:pt x="92" y="76"/>
                    </a:lnTo>
                    <a:lnTo>
                      <a:pt x="98" y="69"/>
                    </a:lnTo>
                    <a:lnTo>
                      <a:pt x="100" y="60"/>
                    </a:lnTo>
                    <a:lnTo>
                      <a:pt x="101" y="49"/>
                    </a:lnTo>
                    <a:lnTo>
                      <a:pt x="100" y="40"/>
                    </a:lnTo>
                    <a:lnTo>
                      <a:pt x="98" y="30"/>
                    </a:lnTo>
                    <a:lnTo>
                      <a:pt x="92" y="22"/>
                    </a:lnTo>
                    <a:lnTo>
                      <a:pt x="86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365" name="Freeform 271"/>
              <p:cNvSpPr>
                <a:spLocks noChangeArrowheads="1"/>
              </p:cNvSpPr>
              <p:nvPr/>
            </p:nvSpPr>
            <p:spPr bwMode="auto">
              <a:xfrm>
                <a:off x="1078" y="1156"/>
                <a:ext cx="51" cy="50"/>
              </a:xfrm>
              <a:custGeom>
                <a:avLst/>
                <a:gdLst/>
                <a:ahLst/>
                <a:cxnLst>
                  <a:cxn ang="0">
                    <a:pos x="86" y="15"/>
                  </a:cxn>
                  <a:cxn ang="0">
                    <a:pos x="86" y="15"/>
                  </a:cxn>
                  <a:cxn ang="0">
                    <a:pos x="78" y="8"/>
                  </a:cxn>
                  <a:cxn ang="0">
                    <a:pos x="70" y="3"/>
                  </a:cxn>
                  <a:cxn ang="0">
                    <a:pos x="61" y="1"/>
                  </a:cxn>
                  <a:cxn ang="0">
                    <a:pos x="50" y="0"/>
                  </a:cxn>
                  <a:cxn ang="0">
                    <a:pos x="50" y="0"/>
                  </a:cxn>
                  <a:cxn ang="0">
                    <a:pos x="41" y="1"/>
                  </a:cxn>
                  <a:cxn ang="0">
                    <a:pos x="32" y="3"/>
                  </a:cxn>
                  <a:cxn ang="0">
                    <a:pos x="24" y="8"/>
                  </a:cxn>
                  <a:cxn ang="0">
                    <a:pos x="17" y="15"/>
                  </a:cxn>
                  <a:cxn ang="0">
                    <a:pos x="17" y="15"/>
                  </a:cxn>
                  <a:cxn ang="0">
                    <a:pos x="10" y="22"/>
                  </a:cxn>
                  <a:cxn ang="0">
                    <a:pos x="5" y="30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1" y="60"/>
                  </a:cxn>
                  <a:cxn ang="0">
                    <a:pos x="5" y="69"/>
                  </a:cxn>
                  <a:cxn ang="0">
                    <a:pos x="10" y="77"/>
                  </a:cxn>
                  <a:cxn ang="0">
                    <a:pos x="17" y="84"/>
                  </a:cxn>
                  <a:cxn ang="0">
                    <a:pos x="17" y="84"/>
                  </a:cxn>
                  <a:cxn ang="0">
                    <a:pos x="24" y="91"/>
                  </a:cxn>
                  <a:cxn ang="0">
                    <a:pos x="32" y="96"/>
                  </a:cxn>
                  <a:cxn ang="0">
                    <a:pos x="41" y="98"/>
                  </a:cxn>
                  <a:cxn ang="0">
                    <a:pos x="50" y="100"/>
                  </a:cxn>
                  <a:cxn ang="0">
                    <a:pos x="50" y="100"/>
                  </a:cxn>
                  <a:cxn ang="0">
                    <a:pos x="61" y="98"/>
                  </a:cxn>
                  <a:cxn ang="0">
                    <a:pos x="70" y="96"/>
                  </a:cxn>
                  <a:cxn ang="0">
                    <a:pos x="78" y="91"/>
                  </a:cxn>
                  <a:cxn ang="0">
                    <a:pos x="86" y="84"/>
                  </a:cxn>
                  <a:cxn ang="0">
                    <a:pos x="86" y="84"/>
                  </a:cxn>
                  <a:cxn ang="0">
                    <a:pos x="92" y="77"/>
                  </a:cxn>
                  <a:cxn ang="0">
                    <a:pos x="98" y="69"/>
                  </a:cxn>
                  <a:cxn ang="0">
                    <a:pos x="100" y="60"/>
                  </a:cxn>
                  <a:cxn ang="0">
                    <a:pos x="101" y="49"/>
                  </a:cxn>
                  <a:cxn ang="0">
                    <a:pos x="101" y="49"/>
                  </a:cxn>
                  <a:cxn ang="0">
                    <a:pos x="100" y="40"/>
                  </a:cxn>
                  <a:cxn ang="0">
                    <a:pos x="98" y="30"/>
                  </a:cxn>
                  <a:cxn ang="0">
                    <a:pos x="92" y="22"/>
                  </a:cxn>
                  <a:cxn ang="0">
                    <a:pos x="86" y="15"/>
                  </a:cxn>
                  <a:cxn ang="0">
                    <a:pos x="86" y="15"/>
                  </a:cxn>
                </a:cxnLst>
                <a:rect l="0" t="0" r="r" b="b"/>
                <a:pathLst>
                  <a:path w="101" h="100">
                    <a:moveTo>
                      <a:pt x="86" y="15"/>
                    </a:moveTo>
                    <a:lnTo>
                      <a:pt x="86" y="15"/>
                    </a:lnTo>
                    <a:lnTo>
                      <a:pt x="78" y="8"/>
                    </a:lnTo>
                    <a:lnTo>
                      <a:pt x="70" y="3"/>
                    </a:lnTo>
                    <a:lnTo>
                      <a:pt x="61" y="1"/>
                    </a:lnTo>
                    <a:lnTo>
                      <a:pt x="50" y="0"/>
                    </a:lnTo>
                    <a:lnTo>
                      <a:pt x="41" y="1"/>
                    </a:lnTo>
                    <a:lnTo>
                      <a:pt x="32" y="3"/>
                    </a:lnTo>
                    <a:lnTo>
                      <a:pt x="24" y="8"/>
                    </a:lnTo>
                    <a:lnTo>
                      <a:pt x="17" y="15"/>
                    </a:lnTo>
                    <a:lnTo>
                      <a:pt x="10" y="22"/>
                    </a:lnTo>
                    <a:lnTo>
                      <a:pt x="5" y="30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60"/>
                    </a:lnTo>
                    <a:lnTo>
                      <a:pt x="5" y="69"/>
                    </a:lnTo>
                    <a:lnTo>
                      <a:pt x="10" y="77"/>
                    </a:lnTo>
                    <a:lnTo>
                      <a:pt x="17" y="84"/>
                    </a:lnTo>
                    <a:lnTo>
                      <a:pt x="24" y="91"/>
                    </a:lnTo>
                    <a:lnTo>
                      <a:pt x="32" y="96"/>
                    </a:lnTo>
                    <a:lnTo>
                      <a:pt x="41" y="98"/>
                    </a:lnTo>
                    <a:lnTo>
                      <a:pt x="50" y="100"/>
                    </a:lnTo>
                    <a:lnTo>
                      <a:pt x="61" y="98"/>
                    </a:lnTo>
                    <a:lnTo>
                      <a:pt x="70" y="96"/>
                    </a:lnTo>
                    <a:lnTo>
                      <a:pt x="78" y="91"/>
                    </a:lnTo>
                    <a:lnTo>
                      <a:pt x="86" y="84"/>
                    </a:lnTo>
                    <a:lnTo>
                      <a:pt x="92" y="77"/>
                    </a:lnTo>
                    <a:lnTo>
                      <a:pt x="98" y="69"/>
                    </a:lnTo>
                    <a:lnTo>
                      <a:pt x="100" y="60"/>
                    </a:lnTo>
                    <a:lnTo>
                      <a:pt x="101" y="49"/>
                    </a:lnTo>
                    <a:lnTo>
                      <a:pt x="100" y="40"/>
                    </a:lnTo>
                    <a:lnTo>
                      <a:pt x="98" y="30"/>
                    </a:lnTo>
                    <a:lnTo>
                      <a:pt x="92" y="22"/>
                    </a:lnTo>
                    <a:lnTo>
                      <a:pt x="86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366" name="Freeform 272"/>
              <p:cNvSpPr>
                <a:spLocks noChangeArrowheads="1"/>
              </p:cNvSpPr>
              <p:nvPr/>
            </p:nvSpPr>
            <p:spPr bwMode="auto">
              <a:xfrm>
                <a:off x="1078" y="1233"/>
                <a:ext cx="51" cy="50"/>
              </a:xfrm>
              <a:custGeom>
                <a:avLst/>
                <a:gdLst/>
                <a:ahLst/>
                <a:cxnLst>
                  <a:cxn ang="0">
                    <a:pos x="17" y="15"/>
                  </a:cxn>
                  <a:cxn ang="0">
                    <a:pos x="17" y="15"/>
                  </a:cxn>
                  <a:cxn ang="0">
                    <a:pos x="10" y="22"/>
                  </a:cxn>
                  <a:cxn ang="0">
                    <a:pos x="5" y="30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1" y="60"/>
                  </a:cxn>
                  <a:cxn ang="0">
                    <a:pos x="5" y="69"/>
                  </a:cxn>
                  <a:cxn ang="0">
                    <a:pos x="10" y="77"/>
                  </a:cxn>
                  <a:cxn ang="0">
                    <a:pos x="17" y="84"/>
                  </a:cxn>
                  <a:cxn ang="0">
                    <a:pos x="17" y="84"/>
                  </a:cxn>
                  <a:cxn ang="0">
                    <a:pos x="24" y="91"/>
                  </a:cxn>
                  <a:cxn ang="0">
                    <a:pos x="32" y="96"/>
                  </a:cxn>
                  <a:cxn ang="0">
                    <a:pos x="41" y="98"/>
                  </a:cxn>
                  <a:cxn ang="0">
                    <a:pos x="50" y="100"/>
                  </a:cxn>
                  <a:cxn ang="0">
                    <a:pos x="50" y="100"/>
                  </a:cxn>
                  <a:cxn ang="0">
                    <a:pos x="61" y="98"/>
                  </a:cxn>
                  <a:cxn ang="0">
                    <a:pos x="70" y="96"/>
                  </a:cxn>
                  <a:cxn ang="0">
                    <a:pos x="78" y="91"/>
                  </a:cxn>
                  <a:cxn ang="0">
                    <a:pos x="86" y="84"/>
                  </a:cxn>
                  <a:cxn ang="0">
                    <a:pos x="86" y="84"/>
                  </a:cxn>
                  <a:cxn ang="0">
                    <a:pos x="92" y="77"/>
                  </a:cxn>
                  <a:cxn ang="0">
                    <a:pos x="98" y="69"/>
                  </a:cxn>
                  <a:cxn ang="0">
                    <a:pos x="100" y="60"/>
                  </a:cxn>
                  <a:cxn ang="0">
                    <a:pos x="101" y="49"/>
                  </a:cxn>
                  <a:cxn ang="0">
                    <a:pos x="101" y="49"/>
                  </a:cxn>
                  <a:cxn ang="0">
                    <a:pos x="100" y="40"/>
                  </a:cxn>
                  <a:cxn ang="0">
                    <a:pos x="98" y="30"/>
                  </a:cxn>
                  <a:cxn ang="0">
                    <a:pos x="92" y="22"/>
                  </a:cxn>
                  <a:cxn ang="0">
                    <a:pos x="86" y="15"/>
                  </a:cxn>
                  <a:cxn ang="0">
                    <a:pos x="86" y="15"/>
                  </a:cxn>
                  <a:cxn ang="0">
                    <a:pos x="78" y="8"/>
                  </a:cxn>
                  <a:cxn ang="0">
                    <a:pos x="70" y="3"/>
                  </a:cxn>
                  <a:cxn ang="0">
                    <a:pos x="61" y="1"/>
                  </a:cxn>
                  <a:cxn ang="0">
                    <a:pos x="50" y="0"/>
                  </a:cxn>
                  <a:cxn ang="0">
                    <a:pos x="50" y="0"/>
                  </a:cxn>
                  <a:cxn ang="0">
                    <a:pos x="41" y="1"/>
                  </a:cxn>
                  <a:cxn ang="0">
                    <a:pos x="32" y="3"/>
                  </a:cxn>
                  <a:cxn ang="0">
                    <a:pos x="24" y="8"/>
                  </a:cxn>
                  <a:cxn ang="0">
                    <a:pos x="17" y="15"/>
                  </a:cxn>
                  <a:cxn ang="0">
                    <a:pos x="17" y="15"/>
                  </a:cxn>
                </a:cxnLst>
                <a:rect l="0" t="0" r="r" b="b"/>
                <a:pathLst>
                  <a:path w="101" h="100">
                    <a:moveTo>
                      <a:pt x="17" y="15"/>
                    </a:moveTo>
                    <a:lnTo>
                      <a:pt x="17" y="15"/>
                    </a:lnTo>
                    <a:lnTo>
                      <a:pt x="10" y="22"/>
                    </a:lnTo>
                    <a:lnTo>
                      <a:pt x="5" y="30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60"/>
                    </a:lnTo>
                    <a:lnTo>
                      <a:pt x="5" y="69"/>
                    </a:lnTo>
                    <a:lnTo>
                      <a:pt x="10" y="77"/>
                    </a:lnTo>
                    <a:lnTo>
                      <a:pt x="17" y="84"/>
                    </a:lnTo>
                    <a:lnTo>
                      <a:pt x="24" y="91"/>
                    </a:lnTo>
                    <a:lnTo>
                      <a:pt x="32" y="96"/>
                    </a:lnTo>
                    <a:lnTo>
                      <a:pt x="41" y="98"/>
                    </a:lnTo>
                    <a:lnTo>
                      <a:pt x="50" y="100"/>
                    </a:lnTo>
                    <a:lnTo>
                      <a:pt x="61" y="98"/>
                    </a:lnTo>
                    <a:lnTo>
                      <a:pt x="70" y="96"/>
                    </a:lnTo>
                    <a:lnTo>
                      <a:pt x="78" y="91"/>
                    </a:lnTo>
                    <a:lnTo>
                      <a:pt x="86" y="84"/>
                    </a:lnTo>
                    <a:lnTo>
                      <a:pt x="92" y="77"/>
                    </a:lnTo>
                    <a:lnTo>
                      <a:pt x="98" y="69"/>
                    </a:lnTo>
                    <a:lnTo>
                      <a:pt x="100" y="60"/>
                    </a:lnTo>
                    <a:lnTo>
                      <a:pt x="101" y="49"/>
                    </a:lnTo>
                    <a:lnTo>
                      <a:pt x="100" y="40"/>
                    </a:lnTo>
                    <a:lnTo>
                      <a:pt x="98" y="30"/>
                    </a:lnTo>
                    <a:lnTo>
                      <a:pt x="92" y="22"/>
                    </a:lnTo>
                    <a:lnTo>
                      <a:pt x="86" y="15"/>
                    </a:lnTo>
                    <a:lnTo>
                      <a:pt x="78" y="8"/>
                    </a:lnTo>
                    <a:lnTo>
                      <a:pt x="70" y="3"/>
                    </a:lnTo>
                    <a:lnTo>
                      <a:pt x="61" y="1"/>
                    </a:lnTo>
                    <a:lnTo>
                      <a:pt x="50" y="0"/>
                    </a:lnTo>
                    <a:lnTo>
                      <a:pt x="41" y="1"/>
                    </a:lnTo>
                    <a:lnTo>
                      <a:pt x="32" y="3"/>
                    </a:lnTo>
                    <a:lnTo>
                      <a:pt x="24" y="8"/>
                    </a:lnTo>
                    <a:lnTo>
                      <a:pt x="17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367" name="Freeform 273"/>
              <p:cNvSpPr>
                <a:spLocks noChangeArrowheads="1"/>
              </p:cNvSpPr>
              <p:nvPr/>
            </p:nvSpPr>
            <p:spPr bwMode="auto">
              <a:xfrm>
                <a:off x="1387" y="154"/>
                <a:ext cx="50" cy="50"/>
              </a:xfrm>
              <a:custGeom>
                <a:avLst/>
                <a:gdLst/>
                <a:ahLst/>
                <a:cxnLst>
                  <a:cxn ang="0">
                    <a:pos x="85" y="15"/>
                  </a:cxn>
                  <a:cxn ang="0">
                    <a:pos x="85" y="15"/>
                  </a:cxn>
                  <a:cxn ang="0">
                    <a:pos x="78" y="10"/>
                  </a:cxn>
                  <a:cxn ang="0">
                    <a:pos x="70" y="5"/>
                  </a:cxn>
                  <a:cxn ang="0">
                    <a:pos x="61" y="1"/>
                  </a:cxn>
                  <a:cxn ang="0">
                    <a:pos x="51" y="0"/>
                  </a:cxn>
                  <a:cxn ang="0">
                    <a:pos x="51" y="0"/>
                  </a:cxn>
                  <a:cxn ang="0">
                    <a:pos x="40" y="1"/>
                  </a:cxn>
                  <a:cxn ang="0">
                    <a:pos x="31" y="5"/>
                  </a:cxn>
                  <a:cxn ang="0">
                    <a:pos x="23" y="10"/>
                  </a:cxn>
                  <a:cxn ang="0">
                    <a:pos x="16" y="15"/>
                  </a:cxn>
                  <a:cxn ang="0">
                    <a:pos x="16" y="15"/>
                  </a:cxn>
                  <a:cxn ang="0">
                    <a:pos x="9" y="24"/>
                  </a:cxn>
                  <a:cxn ang="0">
                    <a:pos x="4" y="32"/>
                  </a:cxn>
                  <a:cxn ang="0">
                    <a:pos x="2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2" y="60"/>
                  </a:cxn>
                  <a:cxn ang="0">
                    <a:pos x="4" y="69"/>
                  </a:cxn>
                  <a:cxn ang="0">
                    <a:pos x="9" y="78"/>
                  </a:cxn>
                  <a:cxn ang="0">
                    <a:pos x="16" y="85"/>
                  </a:cxn>
                  <a:cxn ang="0">
                    <a:pos x="16" y="85"/>
                  </a:cxn>
                  <a:cxn ang="0">
                    <a:pos x="23" y="92"/>
                  </a:cxn>
                  <a:cxn ang="0">
                    <a:pos x="31" y="96"/>
                  </a:cxn>
                  <a:cxn ang="0">
                    <a:pos x="40" y="100"/>
                  </a:cxn>
                  <a:cxn ang="0">
                    <a:pos x="51" y="100"/>
                  </a:cxn>
                  <a:cxn ang="0">
                    <a:pos x="51" y="100"/>
                  </a:cxn>
                  <a:cxn ang="0">
                    <a:pos x="61" y="100"/>
                  </a:cxn>
                  <a:cxn ang="0">
                    <a:pos x="70" y="96"/>
                  </a:cxn>
                  <a:cxn ang="0">
                    <a:pos x="78" y="92"/>
                  </a:cxn>
                  <a:cxn ang="0">
                    <a:pos x="85" y="85"/>
                  </a:cxn>
                  <a:cxn ang="0">
                    <a:pos x="85" y="85"/>
                  </a:cxn>
                  <a:cxn ang="0">
                    <a:pos x="92" y="78"/>
                  </a:cxn>
                  <a:cxn ang="0">
                    <a:pos x="97" y="69"/>
                  </a:cxn>
                  <a:cxn ang="0">
                    <a:pos x="99" y="60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99" y="40"/>
                  </a:cxn>
                  <a:cxn ang="0">
                    <a:pos x="97" y="32"/>
                  </a:cxn>
                  <a:cxn ang="0">
                    <a:pos x="92" y="24"/>
                  </a:cxn>
                  <a:cxn ang="0">
                    <a:pos x="85" y="15"/>
                  </a:cxn>
                  <a:cxn ang="0">
                    <a:pos x="85" y="15"/>
                  </a:cxn>
                </a:cxnLst>
                <a:rect l="0" t="0" r="r" b="b"/>
                <a:pathLst>
                  <a:path w="100" h="100">
                    <a:moveTo>
                      <a:pt x="85" y="15"/>
                    </a:moveTo>
                    <a:lnTo>
                      <a:pt x="85" y="15"/>
                    </a:lnTo>
                    <a:lnTo>
                      <a:pt x="78" y="10"/>
                    </a:lnTo>
                    <a:lnTo>
                      <a:pt x="70" y="5"/>
                    </a:lnTo>
                    <a:lnTo>
                      <a:pt x="61" y="1"/>
                    </a:lnTo>
                    <a:lnTo>
                      <a:pt x="51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3" y="10"/>
                    </a:lnTo>
                    <a:lnTo>
                      <a:pt x="16" y="15"/>
                    </a:lnTo>
                    <a:lnTo>
                      <a:pt x="9" y="24"/>
                    </a:lnTo>
                    <a:lnTo>
                      <a:pt x="4" y="32"/>
                    </a:lnTo>
                    <a:lnTo>
                      <a:pt x="2" y="40"/>
                    </a:lnTo>
                    <a:lnTo>
                      <a:pt x="0" y="49"/>
                    </a:lnTo>
                    <a:lnTo>
                      <a:pt x="2" y="60"/>
                    </a:lnTo>
                    <a:lnTo>
                      <a:pt x="4" y="69"/>
                    </a:lnTo>
                    <a:lnTo>
                      <a:pt x="9" y="78"/>
                    </a:lnTo>
                    <a:lnTo>
                      <a:pt x="16" y="85"/>
                    </a:lnTo>
                    <a:lnTo>
                      <a:pt x="23" y="92"/>
                    </a:lnTo>
                    <a:lnTo>
                      <a:pt x="31" y="96"/>
                    </a:lnTo>
                    <a:lnTo>
                      <a:pt x="40" y="100"/>
                    </a:lnTo>
                    <a:lnTo>
                      <a:pt x="51" y="100"/>
                    </a:lnTo>
                    <a:lnTo>
                      <a:pt x="61" y="100"/>
                    </a:lnTo>
                    <a:lnTo>
                      <a:pt x="70" y="96"/>
                    </a:lnTo>
                    <a:lnTo>
                      <a:pt x="78" y="92"/>
                    </a:lnTo>
                    <a:lnTo>
                      <a:pt x="85" y="85"/>
                    </a:lnTo>
                    <a:lnTo>
                      <a:pt x="92" y="78"/>
                    </a:lnTo>
                    <a:lnTo>
                      <a:pt x="97" y="69"/>
                    </a:lnTo>
                    <a:lnTo>
                      <a:pt x="99" y="60"/>
                    </a:lnTo>
                    <a:lnTo>
                      <a:pt x="100" y="49"/>
                    </a:lnTo>
                    <a:lnTo>
                      <a:pt x="99" y="40"/>
                    </a:lnTo>
                    <a:lnTo>
                      <a:pt x="97" y="32"/>
                    </a:lnTo>
                    <a:lnTo>
                      <a:pt x="92" y="24"/>
                    </a:lnTo>
                    <a:lnTo>
                      <a:pt x="85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368" name="Freeform 274"/>
              <p:cNvSpPr>
                <a:spLocks noChangeArrowheads="1"/>
              </p:cNvSpPr>
              <p:nvPr/>
            </p:nvSpPr>
            <p:spPr bwMode="auto">
              <a:xfrm>
                <a:off x="1156" y="308"/>
                <a:ext cx="50" cy="51"/>
              </a:xfrm>
              <a:custGeom>
                <a:avLst/>
                <a:gdLst/>
                <a:ahLst/>
                <a:cxnLst>
                  <a:cxn ang="0">
                    <a:pos x="85" y="16"/>
                  </a:cxn>
                  <a:cxn ang="0">
                    <a:pos x="85" y="16"/>
                  </a:cxn>
                  <a:cxn ang="0">
                    <a:pos x="77" y="9"/>
                  </a:cxn>
                  <a:cxn ang="0">
                    <a:pos x="70" y="5"/>
                  </a:cxn>
                  <a:cxn ang="0">
                    <a:pos x="60" y="1"/>
                  </a:cxn>
                  <a:cxn ang="0">
                    <a:pos x="50" y="0"/>
                  </a:cxn>
                  <a:cxn ang="0">
                    <a:pos x="50" y="0"/>
                  </a:cxn>
                  <a:cxn ang="0">
                    <a:pos x="40" y="1"/>
                  </a:cxn>
                  <a:cxn ang="0">
                    <a:pos x="31" y="5"/>
                  </a:cxn>
                  <a:cxn ang="0">
                    <a:pos x="23" y="9"/>
                  </a:cxn>
                  <a:cxn ang="0">
                    <a:pos x="16" y="16"/>
                  </a:cxn>
                  <a:cxn ang="0">
                    <a:pos x="16" y="16"/>
                  </a:cxn>
                  <a:cxn ang="0">
                    <a:pos x="9" y="24"/>
                  </a:cxn>
                  <a:cxn ang="0">
                    <a:pos x="4" y="32"/>
                  </a:cxn>
                  <a:cxn ang="0">
                    <a:pos x="0" y="41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0" y="61"/>
                  </a:cxn>
                  <a:cxn ang="0">
                    <a:pos x="4" y="71"/>
                  </a:cxn>
                  <a:cxn ang="0">
                    <a:pos x="9" y="78"/>
                  </a:cxn>
                  <a:cxn ang="0">
                    <a:pos x="16" y="86"/>
                  </a:cxn>
                  <a:cxn ang="0">
                    <a:pos x="16" y="86"/>
                  </a:cxn>
                  <a:cxn ang="0">
                    <a:pos x="23" y="93"/>
                  </a:cxn>
                  <a:cxn ang="0">
                    <a:pos x="31" y="98"/>
                  </a:cxn>
                  <a:cxn ang="0">
                    <a:pos x="40" y="100"/>
                  </a:cxn>
                  <a:cxn ang="0">
                    <a:pos x="50" y="101"/>
                  </a:cxn>
                  <a:cxn ang="0">
                    <a:pos x="50" y="101"/>
                  </a:cxn>
                  <a:cxn ang="0">
                    <a:pos x="60" y="100"/>
                  </a:cxn>
                  <a:cxn ang="0">
                    <a:pos x="70" y="98"/>
                  </a:cxn>
                  <a:cxn ang="0">
                    <a:pos x="77" y="93"/>
                  </a:cxn>
                  <a:cxn ang="0">
                    <a:pos x="85" y="86"/>
                  </a:cxn>
                  <a:cxn ang="0">
                    <a:pos x="85" y="86"/>
                  </a:cxn>
                  <a:cxn ang="0">
                    <a:pos x="92" y="78"/>
                  </a:cxn>
                  <a:cxn ang="0">
                    <a:pos x="97" y="71"/>
                  </a:cxn>
                  <a:cxn ang="0">
                    <a:pos x="99" y="61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99" y="41"/>
                  </a:cxn>
                  <a:cxn ang="0">
                    <a:pos x="97" y="32"/>
                  </a:cxn>
                  <a:cxn ang="0">
                    <a:pos x="92" y="24"/>
                  </a:cxn>
                  <a:cxn ang="0">
                    <a:pos x="85" y="16"/>
                  </a:cxn>
                  <a:cxn ang="0">
                    <a:pos x="85" y="16"/>
                  </a:cxn>
                </a:cxnLst>
                <a:rect l="0" t="0" r="r" b="b"/>
                <a:pathLst>
                  <a:path w="100" h="101">
                    <a:moveTo>
                      <a:pt x="85" y="16"/>
                    </a:moveTo>
                    <a:lnTo>
                      <a:pt x="85" y="16"/>
                    </a:lnTo>
                    <a:lnTo>
                      <a:pt x="77" y="9"/>
                    </a:lnTo>
                    <a:lnTo>
                      <a:pt x="70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3" y="9"/>
                    </a:lnTo>
                    <a:lnTo>
                      <a:pt x="16" y="16"/>
                    </a:lnTo>
                    <a:lnTo>
                      <a:pt x="9" y="24"/>
                    </a:lnTo>
                    <a:lnTo>
                      <a:pt x="4" y="32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0" y="61"/>
                    </a:lnTo>
                    <a:lnTo>
                      <a:pt x="4" y="71"/>
                    </a:lnTo>
                    <a:lnTo>
                      <a:pt x="9" y="78"/>
                    </a:lnTo>
                    <a:lnTo>
                      <a:pt x="16" y="86"/>
                    </a:lnTo>
                    <a:lnTo>
                      <a:pt x="23" y="93"/>
                    </a:lnTo>
                    <a:lnTo>
                      <a:pt x="31" y="98"/>
                    </a:lnTo>
                    <a:lnTo>
                      <a:pt x="40" y="100"/>
                    </a:lnTo>
                    <a:lnTo>
                      <a:pt x="50" y="101"/>
                    </a:lnTo>
                    <a:lnTo>
                      <a:pt x="60" y="100"/>
                    </a:lnTo>
                    <a:lnTo>
                      <a:pt x="70" y="98"/>
                    </a:lnTo>
                    <a:lnTo>
                      <a:pt x="77" y="93"/>
                    </a:lnTo>
                    <a:lnTo>
                      <a:pt x="85" y="86"/>
                    </a:lnTo>
                    <a:lnTo>
                      <a:pt x="92" y="78"/>
                    </a:lnTo>
                    <a:lnTo>
                      <a:pt x="97" y="71"/>
                    </a:lnTo>
                    <a:lnTo>
                      <a:pt x="99" y="61"/>
                    </a:lnTo>
                    <a:lnTo>
                      <a:pt x="100" y="49"/>
                    </a:lnTo>
                    <a:lnTo>
                      <a:pt x="99" y="41"/>
                    </a:lnTo>
                    <a:lnTo>
                      <a:pt x="97" y="32"/>
                    </a:lnTo>
                    <a:lnTo>
                      <a:pt x="92" y="24"/>
                    </a:lnTo>
                    <a:lnTo>
                      <a:pt x="85" y="16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369" name="Freeform 275"/>
              <p:cNvSpPr>
                <a:spLocks noChangeArrowheads="1"/>
              </p:cNvSpPr>
              <p:nvPr/>
            </p:nvSpPr>
            <p:spPr bwMode="auto">
              <a:xfrm>
                <a:off x="1156" y="386"/>
                <a:ext cx="50" cy="50"/>
              </a:xfrm>
              <a:custGeom>
                <a:avLst/>
                <a:gdLst/>
                <a:ahLst/>
                <a:cxnLst>
                  <a:cxn ang="0">
                    <a:pos x="85" y="15"/>
                  </a:cxn>
                  <a:cxn ang="0">
                    <a:pos x="85" y="15"/>
                  </a:cxn>
                  <a:cxn ang="0">
                    <a:pos x="77" y="8"/>
                  </a:cxn>
                  <a:cxn ang="0">
                    <a:pos x="70" y="4"/>
                  </a:cxn>
                  <a:cxn ang="0">
                    <a:pos x="60" y="1"/>
                  </a:cxn>
                  <a:cxn ang="0">
                    <a:pos x="50" y="0"/>
                  </a:cxn>
                  <a:cxn ang="0">
                    <a:pos x="50" y="0"/>
                  </a:cxn>
                  <a:cxn ang="0">
                    <a:pos x="40" y="1"/>
                  </a:cxn>
                  <a:cxn ang="0">
                    <a:pos x="31" y="4"/>
                  </a:cxn>
                  <a:cxn ang="0">
                    <a:pos x="23" y="8"/>
                  </a:cxn>
                  <a:cxn ang="0">
                    <a:pos x="16" y="15"/>
                  </a:cxn>
                  <a:cxn ang="0">
                    <a:pos x="16" y="15"/>
                  </a:cxn>
                  <a:cxn ang="0">
                    <a:pos x="9" y="22"/>
                  </a:cxn>
                  <a:cxn ang="0">
                    <a:pos x="4" y="31"/>
                  </a:cxn>
                  <a:cxn ang="0">
                    <a:pos x="0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0" y="60"/>
                  </a:cxn>
                  <a:cxn ang="0">
                    <a:pos x="4" y="69"/>
                  </a:cxn>
                  <a:cxn ang="0">
                    <a:pos x="9" y="78"/>
                  </a:cxn>
                  <a:cxn ang="0">
                    <a:pos x="16" y="85"/>
                  </a:cxn>
                  <a:cxn ang="0">
                    <a:pos x="16" y="85"/>
                  </a:cxn>
                  <a:cxn ang="0">
                    <a:pos x="23" y="92"/>
                  </a:cxn>
                  <a:cxn ang="0">
                    <a:pos x="31" y="96"/>
                  </a:cxn>
                  <a:cxn ang="0">
                    <a:pos x="40" y="99"/>
                  </a:cxn>
                  <a:cxn ang="0">
                    <a:pos x="50" y="100"/>
                  </a:cxn>
                  <a:cxn ang="0">
                    <a:pos x="50" y="100"/>
                  </a:cxn>
                  <a:cxn ang="0">
                    <a:pos x="60" y="99"/>
                  </a:cxn>
                  <a:cxn ang="0">
                    <a:pos x="70" y="96"/>
                  </a:cxn>
                  <a:cxn ang="0">
                    <a:pos x="77" y="92"/>
                  </a:cxn>
                  <a:cxn ang="0">
                    <a:pos x="85" y="85"/>
                  </a:cxn>
                  <a:cxn ang="0">
                    <a:pos x="85" y="85"/>
                  </a:cxn>
                  <a:cxn ang="0">
                    <a:pos x="92" y="78"/>
                  </a:cxn>
                  <a:cxn ang="0">
                    <a:pos x="97" y="69"/>
                  </a:cxn>
                  <a:cxn ang="0">
                    <a:pos x="99" y="60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99" y="40"/>
                  </a:cxn>
                  <a:cxn ang="0">
                    <a:pos x="97" y="31"/>
                  </a:cxn>
                  <a:cxn ang="0">
                    <a:pos x="92" y="22"/>
                  </a:cxn>
                  <a:cxn ang="0">
                    <a:pos x="85" y="15"/>
                  </a:cxn>
                  <a:cxn ang="0">
                    <a:pos x="85" y="15"/>
                  </a:cxn>
                </a:cxnLst>
                <a:rect l="0" t="0" r="r" b="b"/>
                <a:pathLst>
                  <a:path w="100" h="100">
                    <a:moveTo>
                      <a:pt x="85" y="15"/>
                    </a:moveTo>
                    <a:lnTo>
                      <a:pt x="85" y="15"/>
                    </a:lnTo>
                    <a:lnTo>
                      <a:pt x="77" y="8"/>
                    </a:lnTo>
                    <a:lnTo>
                      <a:pt x="70" y="4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1" y="4"/>
                    </a:lnTo>
                    <a:lnTo>
                      <a:pt x="23" y="8"/>
                    </a:lnTo>
                    <a:lnTo>
                      <a:pt x="16" y="15"/>
                    </a:lnTo>
                    <a:lnTo>
                      <a:pt x="9" y="22"/>
                    </a:lnTo>
                    <a:lnTo>
                      <a:pt x="4" y="31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0" y="60"/>
                    </a:lnTo>
                    <a:lnTo>
                      <a:pt x="4" y="69"/>
                    </a:lnTo>
                    <a:lnTo>
                      <a:pt x="9" y="78"/>
                    </a:lnTo>
                    <a:lnTo>
                      <a:pt x="16" y="85"/>
                    </a:lnTo>
                    <a:lnTo>
                      <a:pt x="23" y="92"/>
                    </a:lnTo>
                    <a:lnTo>
                      <a:pt x="31" y="96"/>
                    </a:lnTo>
                    <a:lnTo>
                      <a:pt x="40" y="99"/>
                    </a:lnTo>
                    <a:lnTo>
                      <a:pt x="50" y="100"/>
                    </a:lnTo>
                    <a:lnTo>
                      <a:pt x="60" y="99"/>
                    </a:lnTo>
                    <a:lnTo>
                      <a:pt x="70" y="96"/>
                    </a:lnTo>
                    <a:lnTo>
                      <a:pt x="77" y="92"/>
                    </a:lnTo>
                    <a:lnTo>
                      <a:pt x="85" y="85"/>
                    </a:lnTo>
                    <a:lnTo>
                      <a:pt x="92" y="78"/>
                    </a:lnTo>
                    <a:lnTo>
                      <a:pt x="97" y="69"/>
                    </a:lnTo>
                    <a:lnTo>
                      <a:pt x="99" y="60"/>
                    </a:lnTo>
                    <a:lnTo>
                      <a:pt x="100" y="49"/>
                    </a:lnTo>
                    <a:lnTo>
                      <a:pt x="99" y="40"/>
                    </a:lnTo>
                    <a:lnTo>
                      <a:pt x="97" y="31"/>
                    </a:lnTo>
                    <a:lnTo>
                      <a:pt x="92" y="22"/>
                    </a:lnTo>
                    <a:lnTo>
                      <a:pt x="85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370" name="Freeform 276"/>
              <p:cNvSpPr>
                <a:spLocks noChangeArrowheads="1"/>
              </p:cNvSpPr>
              <p:nvPr/>
            </p:nvSpPr>
            <p:spPr bwMode="auto">
              <a:xfrm>
                <a:off x="1156" y="463"/>
                <a:ext cx="50" cy="49"/>
              </a:xfrm>
              <a:custGeom>
                <a:avLst/>
                <a:gdLst/>
                <a:ahLst/>
                <a:cxnLst>
                  <a:cxn ang="0">
                    <a:pos x="85" y="15"/>
                  </a:cxn>
                  <a:cxn ang="0">
                    <a:pos x="85" y="15"/>
                  </a:cxn>
                  <a:cxn ang="0">
                    <a:pos x="77" y="8"/>
                  </a:cxn>
                  <a:cxn ang="0">
                    <a:pos x="70" y="4"/>
                  </a:cxn>
                  <a:cxn ang="0">
                    <a:pos x="60" y="1"/>
                  </a:cxn>
                  <a:cxn ang="0">
                    <a:pos x="50" y="0"/>
                  </a:cxn>
                  <a:cxn ang="0">
                    <a:pos x="50" y="0"/>
                  </a:cxn>
                  <a:cxn ang="0">
                    <a:pos x="40" y="1"/>
                  </a:cxn>
                  <a:cxn ang="0">
                    <a:pos x="31" y="4"/>
                  </a:cxn>
                  <a:cxn ang="0">
                    <a:pos x="23" y="8"/>
                  </a:cxn>
                  <a:cxn ang="0">
                    <a:pos x="16" y="15"/>
                  </a:cxn>
                  <a:cxn ang="0">
                    <a:pos x="16" y="15"/>
                  </a:cxn>
                  <a:cxn ang="0">
                    <a:pos x="9" y="22"/>
                  </a:cxn>
                  <a:cxn ang="0">
                    <a:pos x="4" y="31"/>
                  </a:cxn>
                  <a:cxn ang="0">
                    <a:pos x="0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0" y="60"/>
                  </a:cxn>
                  <a:cxn ang="0">
                    <a:pos x="4" y="69"/>
                  </a:cxn>
                  <a:cxn ang="0">
                    <a:pos x="9" y="78"/>
                  </a:cxn>
                  <a:cxn ang="0">
                    <a:pos x="16" y="85"/>
                  </a:cxn>
                  <a:cxn ang="0">
                    <a:pos x="16" y="85"/>
                  </a:cxn>
                  <a:cxn ang="0">
                    <a:pos x="23" y="92"/>
                  </a:cxn>
                  <a:cxn ang="0">
                    <a:pos x="31" y="96"/>
                  </a:cxn>
                  <a:cxn ang="0">
                    <a:pos x="40" y="99"/>
                  </a:cxn>
                  <a:cxn ang="0">
                    <a:pos x="50" y="100"/>
                  </a:cxn>
                  <a:cxn ang="0">
                    <a:pos x="50" y="100"/>
                  </a:cxn>
                  <a:cxn ang="0">
                    <a:pos x="60" y="99"/>
                  </a:cxn>
                  <a:cxn ang="0">
                    <a:pos x="70" y="96"/>
                  </a:cxn>
                  <a:cxn ang="0">
                    <a:pos x="77" y="92"/>
                  </a:cxn>
                  <a:cxn ang="0">
                    <a:pos x="85" y="85"/>
                  </a:cxn>
                  <a:cxn ang="0">
                    <a:pos x="85" y="85"/>
                  </a:cxn>
                  <a:cxn ang="0">
                    <a:pos x="92" y="78"/>
                  </a:cxn>
                  <a:cxn ang="0">
                    <a:pos x="97" y="69"/>
                  </a:cxn>
                  <a:cxn ang="0">
                    <a:pos x="99" y="60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99" y="40"/>
                  </a:cxn>
                  <a:cxn ang="0">
                    <a:pos x="97" y="31"/>
                  </a:cxn>
                  <a:cxn ang="0">
                    <a:pos x="92" y="22"/>
                  </a:cxn>
                  <a:cxn ang="0">
                    <a:pos x="85" y="15"/>
                  </a:cxn>
                  <a:cxn ang="0">
                    <a:pos x="85" y="15"/>
                  </a:cxn>
                </a:cxnLst>
                <a:rect l="0" t="0" r="r" b="b"/>
                <a:pathLst>
                  <a:path w="100" h="100">
                    <a:moveTo>
                      <a:pt x="85" y="15"/>
                    </a:moveTo>
                    <a:lnTo>
                      <a:pt x="85" y="15"/>
                    </a:lnTo>
                    <a:lnTo>
                      <a:pt x="77" y="8"/>
                    </a:lnTo>
                    <a:lnTo>
                      <a:pt x="70" y="4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1" y="4"/>
                    </a:lnTo>
                    <a:lnTo>
                      <a:pt x="23" y="8"/>
                    </a:lnTo>
                    <a:lnTo>
                      <a:pt x="16" y="15"/>
                    </a:lnTo>
                    <a:lnTo>
                      <a:pt x="9" y="22"/>
                    </a:lnTo>
                    <a:lnTo>
                      <a:pt x="4" y="31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0" y="60"/>
                    </a:lnTo>
                    <a:lnTo>
                      <a:pt x="4" y="69"/>
                    </a:lnTo>
                    <a:lnTo>
                      <a:pt x="9" y="78"/>
                    </a:lnTo>
                    <a:lnTo>
                      <a:pt x="16" y="85"/>
                    </a:lnTo>
                    <a:lnTo>
                      <a:pt x="23" y="92"/>
                    </a:lnTo>
                    <a:lnTo>
                      <a:pt x="31" y="96"/>
                    </a:lnTo>
                    <a:lnTo>
                      <a:pt x="40" y="99"/>
                    </a:lnTo>
                    <a:lnTo>
                      <a:pt x="50" y="100"/>
                    </a:lnTo>
                    <a:lnTo>
                      <a:pt x="60" y="99"/>
                    </a:lnTo>
                    <a:lnTo>
                      <a:pt x="70" y="96"/>
                    </a:lnTo>
                    <a:lnTo>
                      <a:pt x="77" y="92"/>
                    </a:lnTo>
                    <a:lnTo>
                      <a:pt x="85" y="85"/>
                    </a:lnTo>
                    <a:lnTo>
                      <a:pt x="92" y="78"/>
                    </a:lnTo>
                    <a:lnTo>
                      <a:pt x="97" y="69"/>
                    </a:lnTo>
                    <a:lnTo>
                      <a:pt x="99" y="60"/>
                    </a:lnTo>
                    <a:lnTo>
                      <a:pt x="100" y="49"/>
                    </a:lnTo>
                    <a:lnTo>
                      <a:pt x="99" y="40"/>
                    </a:lnTo>
                    <a:lnTo>
                      <a:pt x="97" y="31"/>
                    </a:lnTo>
                    <a:lnTo>
                      <a:pt x="92" y="22"/>
                    </a:lnTo>
                    <a:lnTo>
                      <a:pt x="85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371" name="Freeform 277"/>
              <p:cNvSpPr>
                <a:spLocks noChangeArrowheads="1"/>
              </p:cNvSpPr>
              <p:nvPr/>
            </p:nvSpPr>
            <p:spPr bwMode="auto">
              <a:xfrm>
                <a:off x="1156" y="540"/>
                <a:ext cx="50" cy="49"/>
              </a:xfrm>
              <a:custGeom>
                <a:avLst/>
                <a:gdLst/>
                <a:ahLst/>
                <a:cxnLst>
                  <a:cxn ang="0">
                    <a:pos x="85" y="15"/>
                  </a:cxn>
                  <a:cxn ang="0">
                    <a:pos x="85" y="15"/>
                  </a:cxn>
                  <a:cxn ang="0">
                    <a:pos x="77" y="9"/>
                  </a:cxn>
                  <a:cxn ang="0">
                    <a:pos x="70" y="4"/>
                  </a:cxn>
                  <a:cxn ang="0">
                    <a:pos x="60" y="1"/>
                  </a:cxn>
                  <a:cxn ang="0">
                    <a:pos x="50" y="0"/>
                  </a:cxn>
                  <a:cxn ang="0">
                    <a:pos x="50" y="0"/>
                  </a:cxn>
                  <a:cxn ang="0">
                    <a:pos x="40" y="1"/>
                  </a:cxn>
                  <a:cxn ang="0">
                    <a:pos x="31" y="4"/>
                  </a:cxn>
                  <a:cxn ang="0">
                    <a:pos x="23" y="9"/>
                  </a:cxn>
                  <a:cxn ang="0">
                    <a:pos x="16" y="15"/>
                  </a:cxn>
                  <a:cxn ang="0">
                    <a:pos x="16" y="15"/>
                  </a:cxn>
                  <a:cxn ang="0">
                    <a:pos x="9" y="22"/>
                  </a:cxn>
                  <a:cxn ang="0">
                    <a:pos x="4" y="31"/>
                  </a:cxn>
                  <a:cxn ang="0">
                    <a:pos x="0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0" y="60"/>
                  </a:cxn>
                  <a:cxn ang="0">
                    <a:pos x="4" y="69"/>
                  </a:cxn>
                  <a:cxn ang="0">
                    <a:pos x="9" y="78"/>
                  </a:cxn>
                  <a:cxn ang="0">
                    <a:pos x="16" y="85"/>
                  </a:cxn>
                  <a:cxn ang="0">
                    <a:pos x="16" y="85"/>
                  </a:cxn>
                  <a:cxn ang="0">
                    <a:pos x="23" y="92"/>
                  </a:cxn>
                  <a:cxn ang="0">
                    <a:pos x="31" y="96"/>
                  </a:cxn>
                  <a:cxn ang="0">
                    <a:pos x="40" y="99"/>
                  </a:cxn>
                  <a:cxn ang="0">
                    <a:pos x="50" y="100"/>
                  </a:cxn>
                  <a:cxn ang="0">
                    <a:pos x="50" y="100"/>
                  </a:cxn>
                  <a:cxn ang="0">
                    <a:pos x="60" y="99"/>
                  </a:cxn>
                  <a:cxn ang="0">
                    <a:pos x="70" y="96"/>
                  </a:cxn>
                  <a:cxn ang="0">
                    <a:pos x="77" y="92"/>
                  </a:cxn>
                  <a:cxn ang="0">
                    <a:pos x="85" y="85"/>
                  </a:cxn>
                  <a:cxn ang="0">
                    <a:pos x="85" y="85"/>
                  </a:cxn>
                  <a:cxn ang="0">
                    <a:pos x="92" y="78"/>
                  </a:cxn>
                  <a:cxn ang="0">
                    <a:pos x="97" y="69"/>
                  </a:cxn>
                  <a:cxn ang="0">
                    <a:pos x="99" y="60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99" y="40"/>
                  </a:cxn>
                  <a:cxn ang="0">
                    <a:pos x="97" y="31"/>
                  </a:cxn>
                  <a:cxn ang="0">
                    <a:pos x="92" y="22"/>
                  </a:cxn>
                  <a:cxn ang="0">
                    <a:pos x="85" y="15"/>
                  </a:cxn>
                  <a:cxn ang="0">
                    <a:pos x="85" y="15"/>
                  </a:cxn>
                </a:cxnLst>
                <a:rect l="0" t="0" r="r" b="b"/>
                <a:pathLst>
                  <a:path w="100" h="100">
                    <a:moveTo>
                      <a:pt x="85" y="15"/>
                    </a:moveTo>
                    <a:lnTo>
                      <a:pt x="85" y="15"/>
                    </a:lnTo>
                    <a:lnTo>
                      <a:pt x="77" y="9"/>
                    </a:lnTo>
                    <a:lnTo>
                      <a:pt x="70" y="4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1" y="4"/>
                    </a:lnTo>
                    <a:lnTo>
                      <a:pt x="23" y="9"/>
                    </a:lnTo>
                    <a:lnTo>
                      <a:pt x="16" y="15"/>
                    </a:lnTo>
                    <a:lnTo>
                      <a:pt x="9" y="22"/>
                    </a:lnTo>
                    <a:lnTo>
                      <a:pt x="4" y="31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0" y="60"/>
                    </a:lnTo>
                    <a:lnTo>
                      <a:pt x="4" y="69"/>
                    </a:lnTo>
                    <a:lnTo>
                      <a:pt x="9" y="78"/>
                    </a:lnTo>
                    <a:lnTo>
                      <a:pt x="16" y="85"/>
                    </a:lnTo>
                    <a:lnTo>
                      <a:pt x="23" y="92"/>
                    </a:lnTo>
                    <a:lnTo>
                      <a:pt x="31" y="96"/>
                    </a:lnTo>
                    <a:lnTo>
                      <a:pt x="40" y="99"/>
                    </a:lnTo>
                    <a:lnTo>
                      <a:pt x="50" y="100"/>
                    </a:lnTo>
                    <a:lnTo>
                      <a:pt x="60" y="99"/>
                    </a:lnTo>
                    <a:lnTo>
                      <a:pt x="70" y="96"/>
                    </a:lnTo>
                    <a:lnTo>
                      <a:pt x="77" y="92"/>
                    </a:lnTo>
                    <a:lnTo>
                      <a:pt x="85" y="85"/>
                    </a:lnTo>
                    <a:lnTo>
                      <a:pt x="92" y="78"/>
                    </a:lnTo>
                    <a:lnTo>
                      <a:pt x="97" y="69"/>
                    </a:lnTo>
                    <a:lnTo>
                      <a:pt x="99" y="60"/>
                    </a:lnTo>
                    <a:lnTo>
                      <a:pt x="100" y="49"/>
                    </a:lnTo>
                    <a:lnTo>
                      <a:pt x="99" y="40"/>
                    </a:lnTo>
                    <a:lnTo>
                      <a:pt x="97" y="31"/>
                    </a:lnTo>
                    <a:lnTo>
                      <a:pt x="92" y="22"/>
                    </a:lnTo>
                    <a:lnTo>
                      <a:pt x="85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372" name="Freeform 278"/>
              <p:cNvSpPr>
                <a:spLocks noChangeArrowheads="1"/>
              </p:cNvSpPr>
              <p:nvPr/>
            </p:nvSpPr>
            <p:spPr bwMode="auto">
              <a:xfrm>
                <a:off x="1156" y="847"/>
                <a:ext cx="50" cy="50"/>
              </a:xfrm>
              <a:custGeom>
                <a:avLst/>
                <a:gdLst/>
                <a:ahLst/>
                <a:cxnLst>
                  <a:cxn ang="0">
                    <a:pos x="85" y="15"/>
                  </a:cxn>
                  <a:cxn ang="0">
                    <a:pos x="85" y="15"/>
                  </a:cxn>
                  <a:cxn ang="0">
                    <a:pos x="77" y="9"/>
                  </a:cxn>
                  <a:cxn ang="0">
                    <a:pos x="70" y="5"/>
                  </a:cxn>
                  <a:cxn ang="0">
                    <a:pos x="60" y="1"/>
                  </a:cxn>
                  <a:cxn ang="0">
                    <a:pos x="50" y="0"/>
                  </a:cxn>
                  <a:cxn ang="0">
                    <a:pos x="50" y="0"/>
                  </a:cxn>
                  <a:cxn ang="0">
                    <a:pos x="40" y="1"/>
                  </a:cxn>
                  <a:cxn ang="0">
                    <a:pos x="31" y="5"/>
                  </a:cxn>
                  <a:cxn ang="0">
                    <a:pos x="23" y="9"/>
                  </a:cxn>
                  <a:cxn ang="0">
                    <a:pos x="16" y="15"/>
                  </a:cxn>
                  <a:cxn ang="0">
                    <a:pos x="16" y="15"/>
                  </a:cxn>
                  <a:cxn ang="0">
                    <a:pos x="9" y="23"/>
                  </a:cxn>
                  <a:cxn ang="0">
                    <a:pos x="4" y="32"/>
                  </a:cxn>
                  <a:cxn ang="0">
                    <a:pos x="0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0" y="60"/>
                  </a:cxn>
                  <a:cxn ang="0">
                    <a:pos x="4" y="69"/>
                  </a:cxn>
                  <a:cxn ang="0">
                    <a:pos x="9" y="77"/>
                  </a:cxn>
                  <a:cxn ang="0">
                    <a:pos x="16" y="84"/>
                  </a:cxn>
                  <a:cxn ang="0">
                    <a:pos x="16" y="84"/>
                  </a:cxn>
                  <a:cxn ang="0">
                    <a:pos x="23" y="91"/>
                  </a:cxn>
                  <a:cxn ang="0">
                    <a:pos x="31" y="96"/>
                  </a:cxn>
                  <a:cxn ang="0">
                    <a:pos x="40" y="100"/>
                  </a:cxn>
                  <a:cxn ang="0">
                    <a:pos x="50" y="100"/>
                  </a:cxn>
                  <a:cxn ang="0">
                    <a:pos x="50" y="100"/>
                  </a:cxn>
                  <a:cxn ang="0">
                    <a:pos x="60" y="100"/>
                  </a:cxn>
                  <a:cxn ang="0">
                    <a:pos x="70" y="96"/>
                  </a:cxn>
                  <a:cxn ang="0">
                    <a:pos x="77" y="91"/>
                  </a:cxn>
                  <a:cxn ang="0">
                    <a:pos x="85" y="84"/>
                  </a:cxn>
                  <a:cxn ang="0">
                    <a:pos x="85" y="84"/>
                  </a:cxn>
                  <a:cxn ang="0">
                    <a:pos x="92" y="77"/>
                  </a:cxn>
                  <a:cxn ang="0">
                    <a:pos x="97" y="69"/>
                  </a:cxn>
                  <a:cxn ang="0">
                    <a:pos x="99" y="60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99" y="40"/>
                  </a:cxn>
                  <a:cxn ang="0">
                    <a:pos x="97" y="32"/>
                  </a:cxn>
                  <a:cxn ang="0">
                    <a:pos x="92" y="23"/>
                  </a:cxn>
                  <a:cxn ang="0">
                    <a:pos x="85" y="15"/>
                  </a:cxn>
                  <a:cxn ang="0">
                    <a:pos x="85" y="15"/>
                  </a:cxn>
                </a:cxnLst>
                <a:rect l="0" t="0" r="r" b="b"/>
                <a:pathLst>
                  <a:path w="100" h="100">
                    <a:moveTo>
                      <a:pt x="85" y="15"/>
                    </a:moveTo>
                    <a:lnTo>
                      <a:pt x="85" y="15"/>
                    </a:lnTo>
                    <a:lnTo>
                      <a:pt x="77" y="9"/>
                    </a:lnTo>
                    <a:lnTo>
                      <a:pt x="70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3" y="9"/>
                    </a:lnTo>
                    <a:lnTo>
                      <a:pt x="16" y="15"/>
                    </a:lnTo>
                    <a:lnTo>
                      <a:pt x="9" y="23"/>
                    </a:lnTo>
                    <a:lnTo>
                      <a:pt x="4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0" y="60"/>
                    </a:lnTo>
                    <a:lnTo>
                      <a:pt x="4" y="69"/>
                    </a:lnTo>
                    <a:lnTo>
                      <a:pt x="9" y="77"/>
                    </a:lnTo>
                    <a:lnTo>
                      <a:pt x="16" y="84"/>
                    </a:lnTo>
                    <a:lnTo>
                      <a:pt x="23" y="91"/>
                    </a:lnTo>
                    <a:lnTo>
                      <a:pt x="31" y="96"/>
                    </a:lnTo>
                    <a:lnTo>
                      <a:pt x="40" y="100"/>
                    </a:lnTo>
                    <a:lnTo>
                      <a:pt x="50" y="100"/>
                    </a:lnTo>
                    <a:lnTo>
                      <a:pt x="60" y="100"/>
                    </a:lnTo>
                    <a:lnTo>
                      <a:pt x="70" y="96"/>
                    </a:lnTo>
                    <a:lnTo>
                      <a:pt x="77" y="91"/>
                    </a:lnTo>
                    <a:lnTo>
                      <a:pt x="85" y="84"/>
                    </a:lnTo>
                    <a:lnTo>
                      <a:pt x="92" y="77"/>
                    </a:lnTo>
                    <a:lnTo>
                      <a:pt x="97" y="69"/>
                    </a:lnTo>
                    <a:lnTo>
                      <a:pt x="99" y="60"/>
                    </a:lnTo>
                    <a:lnTo>
                      <a:pt x="100" y="49"/>
                    </a:lnTo>
                    <a:lnTo>
                      <a:pt x="99" y="40"/>
                    </a:lnTo>
                    <a:lnTo>
                      <a:pt x="97" y="32"/>
                    </a:lnTo>
                    <a:lnTo>
                      <a:pt x="92" y="23"/>
                    </a:lnTo>
                    <a:lnTo>
                      <a:pt x="85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373" name="Freeform 279"/>
              <p:cNvSpPr>
                <a:spLocks noChangeArrowheads="1"/>
              </p:cNvSpPr>
              <p:nvPr/>
            </p:nvSpPr>
            <p:spPr bwMode="auto">
              <a:xfrm>
                <a:off x="1156" y="924"/>
                <a:ext cx="50" cy="51"/>
              </a:xfrm>
              <a:custGeom>
                <a:avLst/>
                <a:gdLst/>
                <a:ahLst/>
                <a:cxnLst>
                  <a:cxn ang="0">
                    <a:pos x="85" y="15"/>
                  </a:cxn>
                  <a:cxn ang="0">
                    <a:pos x="85" y="15"/>
                  </a:cxn>
                  <a:cxn ang="0">
                    <a:pos x="77" y="9"/>
                  </a:cxn>
                  <a:cxn ang="0">
                    <a:pos x="70" y="4"/>
                  </a:cxn>
                  <a:cxn ang="0">
                    <a:pos x="60" y="1"/>
                  </a:cxn>
                  <a:cxn ang="0">
                    <a:pos x="50" y="0"/>
                  </a:cxn>
                  <a:cxn ang="0">
                    <a:pos x="50" y="0"/>
                  </a:cxn>
                  <a:cxn ang="0">
                    <a:pos x="40" y="1"/>
                  </a:cxn>
                  <a:cxn ang="0">
                    <a:pos x="31" y="4"/>
                  </a:cxn>
                  <a:cxn ang="0">
                    <a:pos x="23" y="9"/>
                  </a:cxn>
                  <a:cxn ang="0">
                    <a:pos x="16" y="15"/>
                  </a:cxn>
                  <a:cxn ang="0">
                    <a:pos x="16" y="15"/>
                  </a:cxn>
                  <a:cxn ang="0">
                    <a:pos x="9" y="23"/>
                  </a:cxn>
                  <a:cxn ang="0">
                    <a:pos x="4" y="31"/>
                  </a:cxn>
                  <a:cxn ang="0">
                    <a:pos x="0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0" y="60"/>
                  </a:cxn>
                  <a:cxn ang="0">
                    <a:pos x="4" y="69"/>
                  </a:cxn>
                  <a:cxn ang="0">
                    <a:pos x="9" y="77"/>
                  </a:cxn>
                  <a:cxn ang="0">
                    <a:pos x="16" y="84"/>
                  </a:cxn>
                  <a:cxn ang="0">
                    <a:pos x="16" y="84"/>
                  </a:cxn>
                  <a:cxn ang="0">
                    <a:pos x="23" y="91"/>
                  </a:cxn>
                  <a:cxn ang="0">
                    <a:pos x="31" y="96"/>
                  </a:cxn>
                  <a:cxn ang="0">
                    <a:pos x="40" y="100"/>
                  </a:cxn>
                  <a:cxn ang="0">
                    <a:pos x="50" y="101"/>
                  </a:cxn>
                  <a:cxn ang="0">
                    <a:pos x="50" y="101"/>
                  </a:cxn>
                  <a:cxn ang="0">
                    <a:pos x="60" y="100"/>
                  </a:cxn>
                  <a:cxn ang="0">
                    <a:pos x="70" y="96"/>
                  </a:cxn>
                  <a:cxn ang="0">
                    <a:pos x="77" y="91"/>
                  </a:cxn>
                  <a:cxn ang="0">
                    <a:pos x="85" y="84"/>
                  </a:cxn>
                  <a:cxn ang="0">
                    <a:pos x="85" y="84"/>
                  </a:cxn>
                  <a:cxn ang="0">
                    <a:pos x="92" y="77"/>
                  </a:cxn>
                  <a:cxn ang="0">
                    <a:pos x="97" y="69"/>
                  </a:cxn>
                  <a:cxn ang="0">
                    <a:pos x="99" y="60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99" y="40"/>
                  </a:cxn>
                  <a:cxn ang="0">
                    <a:pos x="97" y="31"/>
                  </a:cxn>
                  <a:cxn ang="0">
                    <a:pos x="92" y="23"/>
                  </a:cxn>
                  <a:cxn ang="0">
                    <a:pos x="85" y="15"/>
                  </a:cxn>
                  <a:cxn ang="0">
                    <a:pos x="85" y="15"/>
                  </a:cxn>
                </a:cxnLst>
                <a:rect l="0" t="0" r="r" b="b"/>
                <a:pathLst>
                  <a:path w="100" h="101">
                    <a:moveTo>
                      <a:pt x="85" y="15"/>
                    </a:moveTo>
                    <a:lnTo>
                      <a:pt x="85" y="15"/>
                    </a:lnTo>
                    <a:lnTo>
                      <a:pt x="77" y="9"/>
                    </a:lnTo>
                    <a:lnTo>
                      <a:pt x="70" y="4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1" y="4"/>
                    </a:lnTo>
                    <a:lnTo>
                      <a:pt x="23" y="9"/>
                    </a:lnTo>
                    <a:lnTo>
                      <a:pt x="16" y="15"/>
                    </a:lnTo>
                    <a:lnTo>
                      <a:pt x="9" y="23"/>
                    </a:lnTo>
                    <a:lnTo>
                      <a:pt x="4" y="31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0" y="60"/>
                    </a:lnTo>
                    <a:lnTo>
                      <a:pt x="4" y="69"/>
                    </a:lnTo>
                    <a:lnTo>
                      <a:pt x="9" y="77"/>
                    </a:lnTo>
                    <a:lnTo>
                      <a:pt x="16" y="84"/>
                    </a:lnTo>
                    <a:lnTo>
                      <a:pt x="23" y="91"/>
                    </a:lnTo>
                    <a:lnTo>
                      <a:pt x="31" y="96"/>
                    </a:lnTo>
                    <a:lnTo>
                      <a:pt x="40" y="100"/>
                    </a:lnTo>
                    <a:lnTo>
                      <a:pt x="50" y="101"/>
                    </a:lnTo>
                    <a:lnTo>
                      <a:pt x="60" y="100"/>
                    </a:lnTo>
                    <a:lnTo>
                      <a:pt x="70" y="96"/>
                    </a:lnTo>
                    <a:lnTo>
                      <a:pt x="77" y="91"/>
                    </a:lnTo>
                    <a:lnTo>
                      <a:pt x="85" y="84"/>
                    </a:lnTo>
                    <a:lnTo>
                      <a:pt x="92" y="77"/>
                    </a:lnTo>
                    <a:lnTo>
                      <a:pt x="97" y="69"/>
                    </a:lnTo>
                    <a:lnTo>
                      <a:pt x="99" y="60"/>
                    </a:lnTo>
                    <a:lnTo>
                      <a:pt x="100" y="49"/>
                    </a:lnTo>
                    <a:lnTo>
                      <a:pt x="99" y="40"/>
                    </a:lnTo>
                    <a:lnTo>
                      <a:pt x="97" y="31"/>
                    </a:lnTo>
                    <a:lnTo>
                      <a:pt x="92" y="23"/>
                    </a:lnTo>
                    <a:lnTo>
                      <a:pt x="85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374" name="Freeform 280"/>
              <p:cNvSpPr>
                <a:spLocks noChangeArrowheads="1"/>
              </p:cNvSpPr>
              <p:nvPr/>
            </p:nvSpPr>
            <p:spPr bwMode="auto">
              <a:xfrm>
                <a:off x="1156" y="1001"/>
                <a:ext cx="50" cy="51"/>
              </a:xfrm>
              <a:custGeom>
                <a:avLst/>
                <a:gdLst/>
                <a:ahLst/>
                <a:cxnLst>
                  <a:cxn ang="0">
                    <a:pos x="85" y="16"/>
                  </a:cxn>
                  <a:cxn ang="0">
                    <a:pos x="85" y="16"/>
                  </a:cxn>
                  <a:cxn ang="0">
                    <a:pos x="77" y="9"/>
                  </a:cxn>
                  <a:cxn ang="0">
                    <a:pos x="70" y="4"/>
                  </a:cxn>
                  <a:cxn ang="0">
                    <a:pos x="60" y="1"/>
                  </a:cxn>
                  <a:cxn ang="0">
                    <a:pos x="50" y="0"/>
                  </a:cxn>
                  <a:cxn ang="0">
                    <a:pos x="50" y="0"/>
                  </a:cxn>
                  <a:cxn ang="0">
                    <a:pos x="40" y="1"/>
                  </a:cxn>
                  <a:cxn ang="0">
                    <a:pos x="31" y="4"/>
                  </a:cxn>
                  <a:cxn ang="0">
                    <a:pos x="23" y="9"/>
                  </a:cxn>
                  <a:cxn ang="0">
                    <a:pos x="16" y="16"/>
                  </a:cxn>
                  <a:cxn ang="0">
                    <a:pos x="16" y="16"/>
                  </a:cxn>
                  <a:cxn ang="0">
                    <a:pos x="9" y="23"/>
                  </a:cxn>
                  <a:cxn ang="0">
                    <a:pos x="4" y="31"/>
                  </a:cxn>
                  <a:cxn ang="0">
                    <a:pos x="0" y="41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0" y="61"/>
                  </a:cxn>
                  <a:cxn ang="0">
                    <a:pos x="4" y="69"/>
                  </a:cxn>
                  <a:cxn ang="0">
                    <a:pos x="9" y="77"/>
                  </a:cxn>
                  <a:cxn ang="0">
                    <a:pos x="16" y="85"/>
                  </a:cxn>
                  <a:cxn ang="0">
                    <a:pos x="16" y="85"/>
                  </a:cxn>
                  <a:cxn ang="0">
                    <a:pos x="23" y="91"/>
                  </a:cxn>
                  <a:cxn ang="0">
                    <a:pos x="31" y="97"/>
                  </a:cxn>
                  <a:cxn ang="0">
                    <a:pos x="40" y="100"/>
                  </a:cxn>
                  <a:cxn ang="0">
                    <a:pos x="50" y="101"/>
                  </a:cxn>
                  <a:cxn ang="0">
                    <a:pos x="50" y="101"/>
                  </a:cxn>
                  <a:cxn ang="0">
                    <a:pos x="60" y="100"/>
                  </a:cxn>
                  <a:cxn ang="0">
                    <a:pos x="70" y="97"/>
                  </a:cxn>
                  <a:cxn ang="0">
                    <a:pos x="77" y="91"/>
                  </a:cxn>
                  <a:cxn ang="0">
                    <a:pos x="85" y="85"/>
                  </a:cxn>
                  <a:cxn ang="0">
                    <a:pos x="85" y="85"/>
                  </a:cxn>
                  <a:cxn ang="0">
                    <a:pos x="92" y="77"/>
                  </a:cxn>
                  <a:cxn ang="0">
                    <a:pos x="97" y="69"/>
                  </a:cxn>
                  <a:cxn ang="0">
                    <a:pos x="99" y="61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99" y="41"/>
                  </a:cxn>
                  <a:cxn ang="0">
                    <a:pos x="97" y="31"/>
                  </a:cxn>
                  <a:cxn ang="0">
                    <a:pos x="92" y="23"/>
                  </a:cxn>
                  <a:cxn ang="0">
                    <a:pos x="85" y="16"/>
                  </a:cxn>
                  <a:cxn ang="0">
                    <a:pos x="85" y="16"/>
                  </a:cxn>
                </a:cxnLst>
                <a:rect l="0" t="0" r="r" b="b"/>
                <a:pathLst>
                  <a:path w="100" h="101">
                    <a:moveTo>
                      <a:pt x="85" y="16"/>
                    </a:moveTo>
                    <a:lnTo>
                      <a:pt x="85" y="16"/>
                    </a:lnTo>
                    <a:lnTo>
                      <a:pt x="77" y="9"/>
                    </a:lnTo>
                    <a:lnTo>
                      <a:pt x="70" y="4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1" y="4"/>
                    </a:lnTo>
                    <a:lnTo>
                      <a:pt x="23" y="9"/>
                    </a:lnTo>
                    <a:lnTo>
                      <a:pt x="16" y="16"/>
                    </a:lnTo>
                    <a:lnTo>
                      <a:pt x="9" y="23"/>
                    </a:lnTo>
                    <a:lnTo>
                      <a:pt x="4" y="31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0" y="61"/>
                    </a:lnTo>
                    <a:lnTo>
                      <a:pt x="4" y="69"/>
                    </a:lnTo>
                    <a:lnTo>
                      <a:pt x="9" y="77"/>
                    </a:lnTo>
                    <a:lnTo>
                      <a:pt x="16" y="85"/>
                    </a:lnTo>
                    <a:lnTo>
                      <a:pt x="23" y="91"/>
                    </a:lnTo>
                    <a:lnTo>
                      <a:pt x="31" y="97"/>
                    </a:lnTo>
                    <a:lnTo>
                      <a:pt x="40" y="100"/>
                    </a:lnTo>
                    <a:lnTo>
                      <a:pt x="50" y="101"/>
                    </a:lnTo>
                    <a:lnTo>
                      <a:pt x="60" y="100"/>
                    </a:lnTo>
                    <a:lnTo>
                      <a:pt x="70" y="97"/>
                    </a:lnTo>
                    <a:lnTo>
                      <a:pt x="77" y="91"/>
                    </a:lnTo>
                    <a:lnTo>
                      <a:pt x="85" y="85"/>
                    </a:lnTo>
                    <a:lnTo>
                      <a:pt x="92" y="77"/>
                    </a:lnTo>
                    <a:lnTo>
                      <a:pt x="97" y="69"/>
                    </a:lnTo>
                    <a:lnTo>
                      <a:pt x="99" y="61"/>
                    </a:lnTo>
                    <a:lnTo>
                      <a:pt x="100" y="49"/>
                    </a:lnTo>
                    <a:lnTo>
                      <a:pt x="99" y="41"/>
                    </a:lnTo>
                    <a:lnTo>
                      <a:pt x="97" y="31"/>
                    </a:lnTo>
                    <a:lnTo>
                      <a:pt x="92" y="23"/>
                    </a:lnTo>
                    <a:lnTo>
                      <a:pt x="85" y="16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375" name="Freeform 281"/>
              <p:cNvSpPr>
                <a:spLocks noChangeArrowheads="1"/>
              </p:cNvSpPr>
              <p:nvPr/>
            </p:nvSpPr>
            <p:spPr bwMode="auto">
              <a:xfrm>
                <a:off x="1156" y="1079"/>
                <a:ext cx="50" cy="50"/>
              </a:xfrm>
              <a:custGeom>
                <a:avLst/>
                <a:gdLst/>
                <a:ahLst/>
                <a:cxnLst>
                  <a:cxn ang="0">
                    <a:pos x="85" y="15"/>
                  </a:cxn>
                  <a:cxn ang="0">
                    <a:pos x="85" y="15"/>
                  </a:cxn>
                  <a:cxn ang="0">
                    <a:pos x="77" y="8"/>
                  </a:cxn>
                  <a:cxn ang="0">
                    <a:pos x="70" y="3"/>
                  </a:cxn>
                  <a:cxn ang="0">
                    <a:pos x="60" y="0"/>
                  </a:cxn>
                  <a:cxn ang="0">
                    <a:pos x="50" y="0"/>
                  </a:cxn>
                  <a:cxn ang="0">
                    <a:pos x="50" y="0"/>
                  </a:cxn>
                  <a:cxn ang="0">
                    <a:pos x="40" y="0"/>
                  </a:cxn>
                  <a:cxn ang="0">
                    <a:pos x="31" y="3"/>
                  </a:cxn>
                  <a:cxn ang="0">
                    <a:pos x="23" y="8"/>
                  </a:cxn>
                  <a:cxn ang="0">
                    <a:pos x="16" y="15"/>
                  </a:cxn>
                  <a:cxn ang="0">
                    <a:pos x="16" y="15"/>
                  </a:cxn>
                  <a:cxn ang="0">
                    <a:pos x="9" y="22"/>
                  </a:cxn>
                  <a:cxn ang="0">
                    <a:pos x="4" y="30"/>
                  </a:cxn>
                  <a:cxn ang="0">
                    <a:pos x="0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0" y="60"/>
                  </a:cxn>
                  <a:cxn ang="0">
                    <a:pos x="4" y="69"/>
                  </a:cxn>
                  <a:cxn ang="0">
                    <a:pos x="9" y="76"/>
                  </a:cxn>
                  <a:cxn ang="0">
                    <a:pos x="16" y="84"/>
                  </a:cxn>
                  <a:cxn ang="0">
                    <a:pos x="16" y="84"/>
                  </a:cxn>
                  <a:cxn ang="0">
                    <a:pos x="23" y="91"/>
                  </a:cxn>
                  <a:cxn ang="0">
                    <a:pos x="31" y="96"/>
                  </a:cxn>
                  <a:cxn ang="0">
                    <a:pos x="40" y="99"/>
                  </a:cxn>
                  <a:cxn ang="0">
                    <a:pos x="50" y="100"/>
                  </a:cxn>
                  <a:cxn ang="0">
                    <a:pos x="50" y="100"/>
                  </a:cxn>
                  <a:cxn ang="0">
                    <a:pos x="60" y="99"/>
                  </a:cxn>
                  <a:cxn ang="0">
                    <a:pos x="70" y="96"/>
                  </a:cxn>
                  <a:cxn ang="0">
                    <a:pos x="77" y="91"/>
                  </a:cxn>
                  <a:cxn ang="0">
                    <a:pos x="85" y="84"/>
                  </a:cxn>
                  <a:cxn ang="0">
                    <a:pos x="85" y="84"/>
                  </a:cxn>
                  <a:cxn ang="0">
                    <a:pos x="92" y="76"/>
                  </a:cxn>
                  <a:cxn ang="0">
                    <a:pos x="97" y="69"/>
                  </a:cxn>
                  <a:cxn ang="0">
                    <a:pos x="99" y="60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99" y="40"/>
                  </a:cxn>
                  <a:cxn ang="0">
                    <a:pos x="97" y="30"/>
                  </a:cxn>
                  <a:cxn ang="0">
                    <a:pos x="92" y="22"/>
                  </a:cxn>
                  <a:cxn ang="0">
                    <a:pos x="85" y="15"/>
                  </a:cxn>
                  <a:cxn ang="0">
                    <a:pos x="85" y="15"/>
                  </a:cxn>
                </a:cxnLst>
                <a:rect l="0" t="0" r="r" b="b"/>
                <a:pathLst>
                  <a:path w="100" h="100">
                    <a:moveTo>
                      <a:pt x="85" y="15"/>
                    </a:moveTo>
                    <a:lnTo>
                      <a:pt x="85" y="15"/>
                    </a:lnTo>
                    <a:lnTo>
                      <a:pt x="77" y="8"/>
                    </a:lnTo>
                    <a:lnTo>
                      <a:pt x="70" y="3"/>
                    </a:lnTo>
                    <a:lnTo>
                      <a:pt x="60" y="0"/>
                    </a:lnTo>
                    <a:lnTo>
                      <a:pt x="50" y="0"/>
                    </a:lnTo>
                    <a:lnTo>
                      <a:pt x="40" y="0"/>
                    </a:lnTo>
                    <a:lnTo>
                      <a:pt x="31" y="3"/>
                    </a:lnTo>
                    <a:lnTo>
                      <a:pt x="23" y="8"/>
                    </a:lnTo>
                    <a:lnTo>
                      <a:pt x="16" y="15"/>
                    </a:lnTo>
                    <a:lnTo>
                      <a:pt x="9" y="22"/>
                    </a:lnTo>
                    <a:lnTo>
                      <a:pt x="4" y="30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0" y="60"/>
                    </a:lnTo>
                    <a:lnTo>
                      <a:pt x="4" y="69"/>
                    </a:lnTo>
                    <a:lnTo>
                      <a:pt x="9" y="76"/>
                    </a:lnTo>
                    <a:lnTo>
                      <a:pt x="16" y="84"/>
                    </a:lnTo>
                    <a:lnTo>
                      <a:pt x="23" y="91"/>
                    </a:lnTo>
                    <a:lnTo>
                      <a:pt x="31" y="96"/>
                    </a:lnTo>
                    <a:lnTo>
                      <a:pt x="40" y="99"/>
                    </a:lnTo>
                    <a:lnTo>
                      <a:pt x="50" y="100"/>
                    </a:lnTo>
                    <a:lnTo>
                      <a:pt x="60" y="99"/>
                    </a:lnTo>
                    <a:lnTo>
                      <a:pt x="70" y="96"/>
                    </a:lnTo>
                    <a:lnTo>
                      <a:pt x="77" y="91"/>
                    </a:lnTo>
                    <a:lnTo>
                      <a:pt x="85" y="84"/>
                    </a:lnTo>
                    <a:lnTo>
                      <a:pt x="92" y="76"/>
                    </a:lnTo>
                    <a:lnTo>
                      <a:pt x="97" y="69"/>
                    </a:lnTo>
                    <a:lnTo>
                      <a:pt x="99" y="60"/>
                    </a:lnTo>
                    <a:lnTo>
                      <a:pt x="100" y="49"/>
                    </a:lnTo>
                    <a:lnTo>
                      <a:pt x="99" y="40"/>
                    </a:lnTo>
                    <a:lnTo>
                      <a:pt x="97" y="30"/>
                    </a:lnTo>
                    <a:lnTo>
                      <a:pt x="92" y="22"/>
                    </a:lnTo>
                    <a:lnTo>
                      <a:pt x="85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376" name="Freeform 282"/>
              <p:cNvSpPr>
                <a:spLocks noChangeArrowheads="1"/>
              </p:cNvSpPr>
              <p:nvPr/>
            </p:nvSpPr>
            <p:spPr bwMode="auto">
              <a:xfrm>
                <a:off x="1156" y="1156"/>
                <a:ext cx="50" cy="50"/>
              </a:xfrm>
              <a:custGeom>
                <a:avLst/>
                <a:gdLst/>
                <a:ahLst/>
                <a:cxnLst>
                  <a:cxn ang="0">
                    <a:pos x="85" y="15"/>
                  </a:cxn>
                  <a:cxn ang="0">
                    <a:pos x="85" y="15"/>
                  </a:cxn>
                  <a:cxn ang="0">
                    <a:pos x="77" y="8"/>
                  </a:cxn>
                  <a:cxn ang="0">
                    <a:pos x="70" y="3"/>
                  </a:cxn>
                  <a:cxn ang="0">
                    <a:pos x="60" y="1"/>
                  </a:cxn>
                  <a:cxn ang="0">
                    <a:pos x="50" y="0"/>
                  </a:cxn>
                  <a:cxn ang="0">
                    <a:pos x="50" y="0"/>
                  </a:cxn>
                  <a:cxn ang="0">
                    <a:pos x="40" y="1"/>
                  </a:cxn>
                  <a:cxn ang="0">
                    <a:pos x="31" y="3"/>
                  </a:cxn>
                  <a:cxn ang="0">
                    <a:pos x="23" y="8"/>
                  </a:cxn>
                  <a:cxn ang="0">
                    <a:pos x="16" y="15"/>
                  </a:cxn>
                  <a:cxn ang="0">
                    <a:pos x="16" y="15"/>
                  </a:cxn>
                  <a:cxn ang="0">
                    <a:pos x="9" y="22"/>
                  </a:cxn>
                  <a:cxn ang="0">
                    <a:pos x="4" y="30"/>
                  </a:cxn>
                  <a:cxn ang="0">
                    <a:pos x="0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0" y="60"/>
                  </a:cxn>
                  <a:cxn ang="0">
                    <a:pos x="4" y="69"/>
                  </a:cxn>
                  <a:cxn ang="0">
                    <a:pos x="9" y="77"/>
                  </a:cxn>
                  <a:cxn ang="0">
                    <a:pos x="16" y="84"/>
                  </a:cxn>
                  <a:cxn ang="0">
                    <a:pos x="16" y="84"/>
                  </a:cxn>
                  <a:cxn ang="0">
                    <a:pos x="23" y="91"/>
                  </a:cxn>
                  <a:cxn ang="0">
                    <a:pos x="31" y="96"/>
                  </a:cxn>
                  <a:cxn ang="0">
                    <a:pos x="40" y="98"/>
                  </a:cxn>
                  <a:cxn ang="0">
                    <a:pos x="50" y="100"/>
                  </a:cxn>
                  <a:cxn ang="0">
                    <a:pos x="50" y="100"/>
                  </a:cxn>
                  <a:cxn ang="0">
                    <a:pos x="60" y="98"/>
                  </a:cxn>
                  <a:cxn ang="0">
                    <a:pos x="70" y="96"/>
                  </a:cxn>
                  <a:cxn ang="0">
                    <a:pos x="77" y="91"/>
                  </a:cxn>
                  <a:cxn ang="0">
                    <a:pos x="85" y="84"/>
                  </a:cxn>
                  <a:cxn ang="0">
                    <a:pos x="85" y="84"/>
                  </a:cxn>
                  <a:cxn ang="0">
                    <a:pos x="92" y="77"/>
                  </a:cxn>
                  <a:cxn ang="0">
                    <a:pos x="97" y="69"/>
                  </a:cxn>
                  <a:cxn ang="0">
                    <a:pos x="99" y="60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99" y="40"/>
                  </a:cxn>
                  <a:cxn ang="0">
                    <a:pos x="97" y="30"/>
                  </a:cxn>
                  <a:cxn ang="0">
                    <a:pos x="92" y="22"/>
                  </a:cxn>
                  <a:cxn ang="0">
                    <a:pos x="85" y="15"/>
                  </a:cxn>
                  <a:cxn ang="0">
                    <a:pos x="85" y="15"/>
                  </a:cxn>
                </a:cxnLst>
                <a:rect l="0" t="0" r="r" b="b"/>
                <a:pathLst>
                  <a:path w="100" h="100">
                    <a:moveTo>
                      <a:pt x="85" y="15"/>
                    </a:moveTo>
                    <a:lnTo>
                      <a:pt x="85" y="15"/>
                    </a:lnTo>
                    <a:lnTo>
                      <a:pt x="77" y="8"/>
                    </a:lnTo>
                    <a:lnTo>
                      <a:pt x="70" y="3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1" y="3"/>
                    </a:lnTo>
                    <a:lnTo>
                      <a:pt x="23" y="8"/>
                    </a:lnTo>
                    <a:lnTo>
                      <a:pt x="16" y="15"/>
                    </a:lnTo>
                    <a:lnTo>
                      <a:pt x="9" y="22"/>
                    </a:lnTo>
                    <a:lnTo>
                      <a:pt x="4" y="30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0" y="60"/>
                    </a:lnTo>
                    <a:lnTo>
                      <a:pt x="4" y="69"/>
                    </a:lnTo>
                    <a:lnTo>
                      <a:pt x="9" y="77"/>
                    </a:lnTo>
                    <a:lnTo>
                      <a:pt x="16" y="84"/>
                    </a:lnTo>
                    <a:lnTo>
                      <a:pt x="23" y="91"/>
                    </a:lnTo>
                    <a:lnTo>
                      <a:pt x="31" y="96"/>
                    </a:lnTo>
                    <a:lnTo>
                      <a:pt x="40" y="98"/>
                    </a:lnTo>
                    <a:lnTo>
                      <a:pt x="50" y="100"/>
                    </a:lnTo>
                    <a:lnTo>
                      <a:pt x="60" y="98"/>
                    </a:lnTo>
                    <a:lnTo>
                      <a:pt x="70" y="96"/>
                    </a:lnTo>
                    <a:lnTo>
                      <a:pt x="77" y="91"/>
                    </a:lnTo>
                    <a:lnTo>
                      <a:pt x="85" y="84"/>
                    </a:lnTo>
                    <a:lnTo>
                      <a:pt x="92" y="77"/>
                    </a:lnTo>
                    <a:lnTo>
                      <a:pt x="97" y="69"/>
                    </a:lnTo>
                    <a:lnTo>
                      <a:pt x="99" y="60"/>
                    </a:lnTo>
                    <a:lnTo>
                      <a:pt x="100" y="49"/>
                    </a:lnTo>
                    <a:lnTo>
                      <a:pt x="99" y="40"/>
                    </a:lnTo>
                    <a:lnTo>
                      <a:pt x="97" y="30"/>
                    </a:lnTo>
                    <a:lnTo>
                      <a:pt x="92" y="22"/>
                    </a:lnTo>
                    <a:lnTo>
                      <a:pt x="85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377" name="Freeform 283"/>
              <p:cNvSpPr>
                <a:spLocks noChangeArrowheads="1"/>
              </p:cNvSpPr>
              <p:nvPr/>
            </p:nvSpPr>
            <p:spPr bwMode="auto">
              <a:xfrm>
                <a:off x="1156" y="1233"/>
                <a:ext cx="50" cy="50"/>
              </a:xfrm>
              <a:custGeom>
                <a:avLst/>
                <a:gdLst/>
                <a:ahLst/>
                <a:cxnLst>
                  <a:cxn ang="0">
                    <a:pos x="85" y="15"/>
                  </a:cxn>
                  <a:cxn ang="0">
                    <a:pos x="85" y="15"/>
                  </a:cxn>
                  <a:cxn ang="0">
                    <a:pos x="77" y="8"/>
                  </a:cxn>
                  <a:cxn ang="0">
                    <a:pos x="70" y="3"/>
                  </a:cxn>
                  <a:cxn ang="0">
                    <a:pos x="60" y="1"/>
                  </a:cxn>
                  <a:cxn ang="0">
                    <a:pos x="50" y="0"/>
                  </a:cxn>
                  <a:cxn ang="0">
                    <a:pos x="50" y="0"/>
                  </a:cxn>
                  <a:cxn ang="0">
                    <a:pos x="40" y="1"/>
                  </a:cxn>
                  <a:cxn ang="0">
                    <a:pos x="31" y="3"/>
                  </a:cxn>
                  <a:cxn ang="0">
                    <a:pos x="23" y="8"/>
                  </a:cxn>
                  <a:cxn ang="0">
                    <a:pos x="16" y="15"/>
                  </a:cxn>
                  <a:cxn ang="0">
                    <a:pos x="16" y="15"/>
                  </a:cxn>
                  <a:cxn ang="0">
                    <a:pos x="9" y="22"/>
                  </a:cxn>
                  <a:cxn ang="0">
                    <a:pos x="4" y="30"/>
                  </a:cxn>
                  <a:cxn ang="0">
                    <a:pos x="0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0" y="60"/>
                  </a:cxn>
                  <a:cxn ang="0">
                    <a:pos x="4" y="69"/>
                  </a:cxn>
                  <a:cxn ang="0">
                    <a:pos x="9" y="77"/>
                  </a:cxn>
                  <a:cxn ang="0">
                    <a:pos x="16" y="84"/>
                  </a:cxn>
                  <a:cxn ang="0">
                    <a:pos x="16" y="84"/>
                  </a:cxn>
                  <a:cxn ang="0">
                    <a:pos x="23" y="91"/>
                  </a:cxn>
                  <a:cxn ang="0">
                    <a:pos x="31" y="96"/>
                  </a:cxn>
                  <a:cxn ang="0">
                    <a:pos x="40" y="98"/>
                  </a:cxn>
                  <a:cxn ang="0">
                    <a:pos x="50" y="100"/>
                  </a:cxn>
                  <a:cxn ang="0">
                    <a:pos x="50" y="100"/>
                  </a:cxn>
                  <a:cxn ang="0">
                    <a:pos x="60" y="98"/>
                  </a:cxn>
                  <a:cxn ang="0">
                    <a:pos x="70" y="96"/>
                  </a:cxn>
                  <a:cxn ang="0">
                    <a:pos x="77" y="91"/>
                  </a:cxn>
                  <a:cxn ang="0">
                    <a:pos x="85" y="84"/>
                  </a:cxn>
                  <a:cxn ang="0">
                    <a:pos x="85" y="84"/>
                  </a:cxn>
                  <a:cxn ang="0">
                    <a:pos x="92" y="77"/>
                  </a:cxn>
                  <a:cxn ang="0">
                    <a:pos x="97" y="69"/>
                  </a:cxn>
                  <a:cxn ang="0">
                    <a:pos x="99" y="60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99" y="40"/>
                  </a:cxn>
                  <a:cxn ang="0">
                    <a:pos x="97" y="30"/>
                  </a:cxn>
                  <a:cxn ang="0">
                    <a:pos x="92" y="22"/>
                  </a:cxn>
                  <a:cxn ang="0">
                    <a:pos x="85" y="15"/>
                  </a:cxn>
                  <a:cxn ang="0">
                    <a:pos x="85" y="15"/>
                  </a:cxn>
                </a:cxnLst>
                <a:rect l="0" t="0" r="r" b="b"/>
                <a:pathLst>
                  <a:path w="100" h="100">
                    <a:moveTo>
                      <a:pt x="85" y="15"/>
                    </a:moveTo>
                    <a:lnTo>
                      <a:pt x="85" y="15"/>
                    </a:lnTo>
                    <a:lnTo>
                      <a:pt x="77" y="8"/>
                    </a:lnTo>
                    <a:lnTo>
                      <a:pt x="70" y="3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1" y="3"/>
                    </a:lnTo>
                    <a:lnTo>
                      <a:pt x="23" y="8"/>
                    </a:lnTo>
                    <a:lnTo>
                      <a:pt x="16" y="15"/>
                    </a:lnTo>
                    <a:lnTo>
                      <a:pt x="9" y="22"/>
                    </a:lnTo>
                    <a:lnTo>
                      <a:pt x="4" y="30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0" y="60"/>
                    </a:lnTo>
                    <a:lnTo>
                      <a:pt x="4" y="69"/>
                    </a:lnTo>
                    <a:lnTo>
                      <a:pt x="9" y="77"/>
                    </a:lnTo>
                    <a:lnTo>
                      <a:pt x="16" y="84"/>
                    </a:lnTo>
                    <a:lnTo>
                      <a:pt x="23" y="91"/>
                    </a:lnTo>
                    <a:lnTo>
                      <a:pt x="31" y="96"/>
                    </a:lnTo>
                    <a:lnTo>
                      <a:pt x="40" y="98"/>
                    </a:lnTo>
                    <a:lnTo>
                      <a:pt x="50" y="100"/>
                    </a:lnTo>
                    <a:lnTo>
                      <a:pt x="60" y="98"/>
                    </a:lnTo>
                    <a:lnTo>
                      <a:pt x="70" y="96"/>
                    </a:lnTo>
                    <a:lnTo>
                      <a:pt x="77" y="91"/>
                    </a:lnTo>
                    <a:lnTo>
                      <a:pt x="85" y="84"/>
                    </a:lnTo>
                    <a:lnTo>
                      <a:pt x="92" y="77"/>
                    </a:lnTo>
                    <a:lnTo>
                      <a:pt x="97" y="69"/>
                    </a:lnTo>
                    <a:lnTo>
                      <a:pt x="99" y="60"/>
                    </a:lnTo>
                    <a:lnTo>
                      <a:pt x="100" y="49"/>
                    </a:lnTo>
                    <a:lnTo>
                      <a:pt x="99" y="40"/>
                    </a:lnTo>
                    <a:lnTo>
                      <a:pt x="97" y="30"/>
                    </a:lnTo>
                    <a:lnTo>
                      <a:pt x="92" y="22"/>
                    </a:lnTo>
                    <a:lnTo>
                      <a:pt x="85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378" name="Freeform 284"/>
              <p:cNvSpPr>
                <a:spLocks noChangeArrowheads="1"/>
              </p:cNvSpPr>
              <p:nvPr/>
            </p:nvSpPr>
            <p:spPr bwMode="auto">
              <a:xfrm>
                <a:off x="1156" y="1310"/>
                <a:ext cx="50" cy="50"/>
              </a:xfrm>
              <a:custGeom>
                <a:avLst/>
                <a:gdLst/>
                <a:ahLst/>
                <a:cxnLst>
                  <a:cxn ang="0">
                    <a:pos x="85" y="15"/>
                  </a:cxn>
                  <a:cxn ang="0">
                    <a:pos x="85" y="15"/>
                  </a:cxn>
                  <a:cxn ang="0">
                    <a:pos x="77" y="9"/>
                  </a:cxn>
                  <a:cxn ang="0">
                    <a:pos x="70" y="3"/>
                  </a:cxn>
                  <a:cxn ang="0">
                    <a:pos x="60" y="1"/>
                  </a:cxn>
                  <a:cxn ang="0">
                    <a:pos x="50" y="0"/>
                  </a:cxn>
                  <a:cxn ang="0">
                    <a:pos x="50" y="0"/>
                  </a:cxn>
                  <a:cxn ang="0">
                    <a:pos x="40" y="1"/>
                  </a:cxn>
                  <a:cxn ang="0">
                    <a:pos x="31" y="3"/>
                  </a:cxn>
                  <a:cxn ang="0">
                    <a:pos x="23" y="9"/>
                  </a:cxn>
                  <a:cxn ang="0">
                    <a:pos x="16" y="15"/>
                  </a:cxn>
                  <a:cxn ang="0">
                    <a:pos x="16" y="15"/>
                  </a:cxn>
                  <a:cxn ang="0">
                    <a:pos x="9" y="22"/>
                  </a:cxn>
                  <a:cxn ang="0">
                    <a:pos x="4" y="30"/>
                  </a:cxn>
                  <a:cxn ang="0">
                    <a:pos x="0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0" y="60"/>
                  </a:cxn>
                  <a:cxn ang="0">
                    <a:pos x="4" y="69"/>
                  </a:cxn>
                  <a:cxn ang="0">
                    <a:pos x="9" y="77"/>
                  </a:cxn>
                  <a:cxn ang="0">
                    <a:pos x="16" y="84"/>
                  </a:cxn>
                  <a:cxn ang="0">
                    <a:pos x="16" y="84"/>
                  </a:cxn>
                  <a:cxn ang="0">
                    <a:pos x="23" y="91"/>
                  </a:cxn>
                  <a:cxn ang="0">
                    <a:pos x="31" y="96"/>
                  </a:cxn>
                  <a:cxn ang="0">
                    <a:pos x="40" y="98"/>
                  </a:cxn>
                  <a:cxn ang="0">
                    <a:pos x="50" y="100"/>
                  </a:cxn>
                  <a:cxn ang="0">
                    <a:pos x="50" y="100"/>
                  </a:cxn>
                  <a:cxn ang="0">
                    <a:pos x="60" y="98"/>
                  </a:cxn>
                  <a:cxn ang="0">
                    <a:pos x="70" y="96"/>
                  </a:cxn>
                  <a:cxn ang="0">
                    <a:pos x="77" y="91"/>
                  </a:cxn>
                  <a:cxn ang="0">
                    <a:pos x="85" y="84"/>
                  </a:cxn>
                  <a:cxn ang="0">
                    <a:pos x="85" y="84"/>
                  </a:cxn>
                  <a:cxn ang="0">
                    <a:pos x="92" y="77"/>
                  </a:cxn>
                  <a:cxn ang="0">
                    <a:pos x="97" y="69"/>
                  </a:cxn>
                  <a:cxn ang="0">
                    <a:pos x="99" y="60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99" y="40"/>
                  </a:cxn>
                  <a:cxn ang="0">
                    <a:pos x="97" y="30"/>
                  </a:cxn>
                  <a:cxn ang="0">
                    <a:pos x="92" y="22"/>
                  </a:cxn>
                  <a:cxn ang="0">
                    <a:pos x="85" y="15"/>
                  </a:cxn>
                  <a:cxn ang="0">
                    <a:pos x="85" y="15"/>
                  </a:cxn>
                </a:cxnLst>
                <a:rect l="0" t="0" r="r" b="b"/>
                <a:pathLst>
                  <a:path w="100" h="100">
                    <a:moveTo>
                      <a:pt x="85" y="15"/>
                    </a:moveTo>
                    <a:lnTo>
                      <a:pt x="85" y="15"/>
                    </a:lnTo>
                    <a:lnTo>
                      <a:pt x="77" y="9"/>
                    </a:lnTo>
                    <a:lnTo>
                      <a:pt x="70" y="3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1" y="3"/>
                    </a:lnTo>
                    <a:lnTo>
                      <a:pt x="23" y="9"/>
                    </a:lnTo>
                    <a:lnTo>
                      <a:pt x="16" y="15"/>
                    </a:lnTo>
                    <a:lnTo>
                      <a:pt x="9" y="22"/>
                    </a:lnTo>
                    <a:lnTo>
                      <a:pt x="4" y="30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0" y="60"/>
                    </a:lnTo>
                    <a:lnTo>
                      <a:pt x="4" y="69"/>
                    </a:lnTo>
                    <a:lnTo>
                      <a:pt x="9" y="77"/>
                    </a:lnTo>
                    <a:lnTo>
                      <a:pt x="16" y="84"/>
                    </a:lnTo>
                    <a:lnTo>
                      <a:pt x="23" y="91"/>
                    </a:lnTo>
                    <a:lnTo>
                      <a:pt x="31" y="96"/>
                    </a:lnTo>
                    <a:lnTo>
                      <a:pt x="40" y="98"/>
                    </a:lnTo>
                    <a:lnTo>
                      <a:pt x="50" y="100"/>
                    </a:lnTo>
                    <a:lnTo>
                      <a:pt x="60" y="98"/>
                    </a:lnTo>
                    <a:lnTo>
                      <a:pt x="70" y="96"/>
                    </a:lnTo>
                    <a:lnTo>
                      <a:pt x="77" y="91"/>
                    </a:lnTo>
                    <a:lnTo>
                      <a:pt x="85" y="84"/>
                    </a:lnTo>
                    <a:lnTo>
                      <a:pt x="92" y="77"/>
                    </a:lnTo>
                    <a:lnTo>
                      <a:pt x="97" y="69"/>
                    </a:lnTo>
                    <a:lnTo>
                      <a:pt x="99" y="60"/>
                    </a:lnTo>
                    <a:lnTo>
                      <a:pt x="100" y="49"/>
                    </a:lnTo>
                    <a:lnTo>
                      <a:pt x="99" y="40"/>
                    </a:lnTo>
                    <a:lnTo>
                      <a:pt x="97" y="30"/>
                    </a:lnTo>
                    <a:lnTo>
                      <a:pt x="92" y="22"/>
                    </a:lnTo>
                    <a:lnTo>
                      <a:pt x="85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379" name="Freeform 285"/>
              <p:cNvSpPr>
                <a:spLocks noChangeArrowheads="1"/>
              </p:cNvSpPr>
              <p:nvPr/>
            </p:nvSpPr>
            <p:spPr bwMode="auto">
              <a:xfrm>
                <a:off x="1464" y="0"/>
                <a:ext cx="50" cy="50"/>
              </a:xfrm>
              <a:custGeom>
                <a:avLst/>
                <a:gdLst/>
                <a:ahLst/>
                <a:cxnLst>
                  <a:cxn ang="0">
                    <a:pos x="85" y="15"/>
                  </a:cxn>
                  <a:cxn ang="0">
                    <a:pos x="85" y="15"/>
                  </a:cxn>
                  <a:cxn ang="0">
                    <a:pos x="78" y="10"/>
                  </a:cxn>
                  <a:cxn ang="0">
                    <a:pos x="70" y="5"/>
                  </a:cxn>
                  <a:cxn ang="0">
                    <a:pos x="61" y="1"/>
                  </a:cxn>
                  <a:cxn ang="0">
                    <a:pos x="51" y="0"/>
                  </a:cxn>
                  <a:cxn ang="0">
                    <a:pos x="51" y="0"/>
                  </a:cxn>
                  <a:cxn ang="0">
                    <a:pos x="40" y="1"/>
                  </a:cxn>
                  <a:cxn ang="0">
                    <a:pos x="31" y="5"/>
                  </a:cxn>
                  <a:cxn ang="0">
                    <a:pos x="23" y="10"/>
                  </a:cxn>
                  <a:cxn ang="0">
                    <a:pos x="16" y="15"/>
                  </a:cxn>
                  <a:cxn ang="0">
                    <a:pos x="16" y="15"/>
                  </a:cxn>
                  <a:cxn ang="0">
                    <a:pos x="9" y="24"/>
                  </a:cxn>
                  <a:cxn ang="0">
                    <a:pos x="4" y="32"/>
                  </a:cxn>
                  <a:cxn ang="0">
                    <a:pos x="1" y="40"/>
                  </a:cxn>
                  <a:cxn ang="0">
                    <a:pos x="0" y="50"/>
                  </a:cxn>
                  <a:cxn ang="0">
                    <a:pos x="0" y="50"/>
                  </a:cxn>
                  <a:cxn ang="0">
                    <a:pos x="1" y="60"/>
                  </a:cxn>
                  <a:cxn ang="0">
                    <a:pos x="4" y="70"/>
                  </a:cxn>
                  <a:cxn ang="0">
                    <a:pos x="9" y="78"/>
                  </a:cxn>
                  <a:cxn ang="0">
                    <a:pos x="16" y="85"/>
                  </a:cxn>
                  <a:cxn ang="0">
                    <a:pos x="16" y="85"/>
                  </a:cxn>
                  <a:cxn ang="0">
                    <a:pos x="23" y="92"/>
                  </a:cxn>
                  <a:cxn ang="0">
                    <a:pos x="31" y="97"/>
                  </a:cxn>
                  <a:cxn ang="0">
                    <a:pos x="40" y="100"/>
                  </a:cxn>
                  <a:cxn ang="0">
                    <a:pos x="51" y="100"/>
                  </a:cxn>
                  <a:cxn ang="0">
                    <a:pos x="51" y="100"/>
                  </a:cxn>
                  <a:cxn ang="0">
                    <a:pos x="61" y="100"/>
                  </a:cxn>
                  <a:cxn ang="0">
                    <a:pos x="70" y="97"/>
                  </a:cxn>
                  <a:cxn ang="0">
                    <a:pos x="78" y="92"/>
                  </a:cxn>
                  <a:cxn ang="0">
                    <a:pos x="85" y="85"/>
                  </a:cxn>
                  <a:cxn ang="0">
                    <a:pos x="85" y="85"/>
                  </a:cxn>
                  <a:cxn ang="0">
                    <a:pos x="92" y="78"/>
                  </a:cxn>
                  <a:cxn ang="0">
                    <a:pos x="97" y="70"/>
                  </a:cxn>
                  <a:cxn ang="0">
                    <a:pos x="99" y="60"/>
                  </a:cxn>
                  <a:cxn ang="0">
                    <a:pos x="100" y="50"/>
                  </a:cxn>
                  <a:cxn ang="0">
                    <a:pos x="100" y="50"/>
                  </a:cxn>
                  <a:cxn ang="0">
                    <a:pos x="99" y="40"/>
                  </a:cxn>
                  <a:cxn ang="0">
                    <a:pos x="97" y="32"/>
                  </a:cxn>
                  <a:cxn ang="0">
                    <a:pos x="92" y="24"/>
                  </a:cxn>
                  <a:cxn ang="0">
                    <a:pos x="85" y="15"/>
                  </a:cxn>
                  <a:cxn ang="0">
                    <a:pos x="85" y="15"/>
                  </a:cxn>
                </a:cxnLst>
                <a:rect l="0" t="0" r="r" b="b"/>
                <a:pathLst>
                  <a:path w="100" h="100">
                    <a:moveTo>
                      <a:pt x="85" y="15"/>
                    </a:moveTo>
                    <a:lnTo>
                      <a:pt x="85" y="15"/>
                    </a:lnTo>
                    <a:lnTo>
                      <a:pt x="78" y="10"/>
                    </a:lnTo>
                    <a:lnTo>
                      <a:pt x="70" y="5"/>
                    </a:lnTo>
                    <a:lnTo>
                      <a:pt x="61" y="1"/>
                    </a:lnTo>
                    <a:lnTo>
                      <a:pt x="51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3" y="10"/>
                    </a:lnTo>
                    <a:lnTo>
                      <a:pt x="16" y="15"/>
                    </a:lnTo>
                    <a:lnTo>
                      <a:pt x="9" y="24"/>
                    </a:lnTo>
                    <a:lnTo>
                      <a:pt x="4" y="32"/>
                    </a:lnTo>
                    <a:lnTo>
                      <a:pt x="1" y="40"/>
                    </a:lnTo>
                    <a:lnTo>
                      <a:pt x="0" y="50"/>
                    </a:lnTo>
                    <a:lnTo>
                      <a:pt x="1" y="60"/>
                    </a:lnTo>
                    <a:lnTo>
                      <a:pt x="4" y="70"/>
                    </a:lnTo>
                    <a:lnTo>
                      <a:pt x="9" y="78"/>
                    </a:lnTo>
                    <a:lnTo>
                      <a:pt x="16" y="85"/>
                    </a:lnTo>
                    <a:lnTo>
                      <a:pt x="23" y="92"/>
                    </a:lnTo>
                    <a:lnTo>
                      <a:pt x="31" y="97"/>
                    </a:lnTo>
                    <a:lnTo>
                      <a:pt x="40" y="100"/>
                    </a:lnTo>
                    <a:lnTo>
                      <a:pt x="51" y="100"/>
                    </a:lnTo>
                    <a:lnTo>
                      <a:pt x="61" y="100"/>
                    </a:lnTo>
                    <a:lnTo>
                      <a:pt x="70" y="97"/>
                    </a:lnTo>
                    <a:lnTo>
                      <a:pt x="78" y="92"/>
                    </a:lnTo>
                    <a:lnTo>
                      <a:pt x="85" y="85"/>
                    </a:lnTo>
                    <a:lnTo>
                      <a:pt x="92" y="78"/>
                    </a:lnTo>
                    <a:lnTo>
                      <a:pt x="97" y="70"/>
                    </a:lnTo>
                    <a:lnTo>
                      <a:pt x="99" y="60"/>
                    </a:lnTo>
                    <a:lnTo>
                      <a:pt x="100" y="50"/>
                    </a:lnTo>
                    <a:lnTo>
                      <a:pt x="99" y="40"/>
                    </a:lnTo>
                    <a:lnTo>
                      <a:pt x="97" y="32"/>
                    </a:lnTo>
                    <a:lnTo>
                      <a:pt x="92" y="24"/>
                    </a:lnTo>
                    <a:lnTo>
                      <a:pt x="85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380" name="Freeform 286"/>
              <p:cNvSpPr>
                <a:spLocks noChangeArrowheads="1"/>
              </p:cNvSpPr>
              <p:nvPr/>
            </p:nvSpPr>
            <p:spPr bwMode="auto">
              <a:xfrm>
                <a:off x="1464" y="77"/>
                <a:ext cx="50" cy="50"/>
              </a:xfrm>
              <a:custGeom>
                <a:avLst/>
                <a:gdLst/>
                <a:ahLst/>
                <a:cxnLst>
                  <a:cxn ang="0">
                    <a:pos x="85" y="15"/>
                  </a:cxn>
                  <a:cxn ang="0">
                    <a:pos x="85" y="15"/>
                  </a:cxn>
                  <a:cxn ang="0">
                    <a:pos x="78" y="10"/>
                  </a:cxn>
                  <a:cxn ang="0">
                    <a:pos x="70" y="5"/>
                  </a:cxn>
                  <a:cxn ang="0">
                    <a:pos x="61" y="1"/>
                  </a:cxn>
                  <a:cxn ang="0">
                    <a:pos x="51" y="0"/>
                  </a:cxn>
                  <a:cxn ang="0">
                    <a:pos x="51" y="0"/>
                  </a:cxn>
                  <a:cxn ang="0">
                    <a:pos x="40" y="1"/>
                  </a:cxn>
                  <a:cxn ang="0">
                    <a:pos x="31" y="5"/>
                  </a:cxn>
                  <a:cxn ang="0">
                    <a:pos x="23" y="10"/>
                  </a:cxn>
                  <a:cxn ang="0">
                    <a:pos x="16" y="15"/>
                  </a:cxn>
                  <a:cxn ang="0">
                    <a:pos x="16" y="15"/>
                  </a:cxn>
                  <a:cxn ang="0">
                    <a:pos x="9" y="24"/>
                  </a:cxn>
                  <a:cxn ang="0">
                    <a:pos x="4" y="32"/>
                  </a:cxn>
                  <a:cxn ang="0">
                    <a:pos x="1" y="40"/>
                  </a:cxn>
                  <a:cxn ang="0">
                    <a:pos x="0" y="50"/>
                  </a:cxn>
                  <a:cxn ang="0">
                    <a:pos x="0" y="50"/>
                  </a:cxn>
                  <a:cxn ang="0">
                    <a:pos x="1" y="60"/>
                  </a:cxn>
                  <a:cxn ang="0">
                    <a:pos x="4" y="69"/>
                  </a:cxn>
                  <a:cxn ang="0">
                    <a:pos x="9" y="78"/>
                  </a:cxn>
                  <a:cxn ang="0">
                    <a:pos x="16" y="85"/>
                  </a:cxn>
                  <a:cxn ang="0">
                    <a:pos x="16" y="85"/>
                  </a:cxn>
                  <a:cxn ang="0">
                    <a:pos x="23" y="92"/>
                  </a:cxn>
                  <a:cxn ang="0">
                    <a:pos x="31" y="97"/>
                  </a:cxn>
                  <a:cxn ang="0">
                    <a:pos x="40" y="100"/>
                  </a:cxn>
                  <a:cxn ang="0">
                    <a:pos x="51" y="100"/>
                  </a:cxn>
                  <a:cxn ang="0">
                    <a:pos x="51" y="100"/>
                  </a:cxn>
                  <a:cxn ang="0">
                    <a:pos x="61" y="100"/>
                  </a:cxn>
                  <a:cxn ang="0">
                    <a:pos x="70" y="97"/>
                  </a:cxn>
                  <a:cxn ang="0">
                    <a:pos x="78" y="92"/>
                  </a:cxn>
                  <a:cxn ang="0">
                    <a:pos x="85" y="85"/>
                  </a:cxn>
                  <a:cxn ang="0">
                    <a:pos x="85" y="85"/>
                  </a:cxn>
                  <a:cxn ang="0">
                    <a:pos x="92" y="78"/>
                  </a:cxn>
                  <a:cxn ang="0">
                    <a:pos x="97" y="69"/>
                  </a:cxn>
                  <a:cxn ang="0">
                    <a:pos x="99" y="60"/>
                  </a:cxn>
                  <a:cxn ang="0">
                    <a:pos x="100" y="50"/>
                  </a:cxn>
                  <a:cxn ang="0">
                    <a:pos x="100" y="50"/>
                  </a:cxn>
                  <a:cxn ang="0">
                    <a:pos x="99" y="40"/>
                  </a:cxn>
                  <a:cxn ang="0">
                    <a:pos x="97" y="32"/>
                  </a:cxn>
                  <a:cxn ang="0">
                    <a:pos x="92" y="24"/>
                  </a:cxn>
                  <a:cxn ang="0">
                    <a:pos x="85" y="15"/>
                  </a:cxn>
                  <a:cxn ang="0">
                    <a:pos x="85" y="15"/>
                  </a:cxn>
                </a:cxnLst>
                <a:rect l="0" t="0" r="r" b="b"/>
                <a:pathLst>
                  <a:path w="100" h="100">
                    <a:moveTo>
                      <a:pt x="85" y="15"/>
                    </a:moveTo>
                    <a:lnTo>
                      <a:pt x="85" y="15"/>
                    </a:lnTo>
                    <a:lnTo>
                      <a:pt x="78" y="10"/>
                    </a:lnTo>
                    <a:lnTo>
                      <a:pt x="70" y="5"/>
                    </a:lnTo>
                    <a:lnTo>
                      <a:pt x="61" y="1"/>
                    </a:lnTo>
                    <a:lnTo>
                      <a:pt x="51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3" y="10"/>
                    </a:lnTo>
                    <a:lnTo>
                      <a:pt x="16" y="15"/>
                    </a:lnTo>
                    <a:lnTo>
                      <a:pt x="9" y="24"/>
                    </a:lnTo>
                    <a:lnTo>
                      <a:pt x="4" y="32"/>
                    </a:lnTo>
                    <a:lnTo>
                      <a:pt x="1" y="40"/>
                    </a:lnTo>
                    <a:lnTo>
                      <a:pt x="0" y="50"/>
                    </a:lnTo>
                    <a:lnTo>
                      <a:pt x="1" y="60"/>
                    </a:lnTo>
                    <a:lnTo>
                      <a:pt x="4" y="69"/>
                    </a:lnTo>
                    <a:lnTo>
                      <a:pt x="9" y="78"/>
                    </a:lnTo>
                    <a:lnTo>
                      <a:pt x="16" y="85"/>
                    </a:lnTo>
                    <a:lnTo>
                      <a:pt x="23" y="92"/>
                    </a:lnTo>
                    <a:lnTo>
                      <a:pt x="31" y="97"/>
                    </a:lnTo>
                    <a:lnTo>
                      <a:pt x="40" y="100"/>
                    </a:lnTo>
                    <a:lnTo>
                      <a:pt x="51" y="100"/>
                    </a:lnTo>
                    <a:lnTo>
                      <a:pt x="61" y="100"/>
                    </a:lnTo>
                    <a:lnTo>
                      <a:pt x="70" y="97"/>
                    </a:lnTo>
                    <a:lnTo>
                      <a:pt x="78" y="92"/>
                    </a:lnTo>
                    <a:lnTo>
                      <a:pt x="85" y="85"/>
                    </a:lnTo>
                    <a:lnTo>
                      <a:pt x="92" y="78"/>
                    </a:lnTo>
                    <a:lnTo>
                      <a:pt x="97" y="69"/>
                    </a:lnTo>
                    <a:lnTo>
                      <a:pt x="99" y="60"/>
                    </a:lnTo>
                    <a:lnTo>
                      <a:pt x="100" y="50"/>
                    </a:lnTo>
                    <a:lnTo>
                      <a:pt x="99" y="40"/>
                    </a:lnTo>
                    <a:lnTo>
                      <a:pt x="97" y="32"/>
                    </a:lnTo>
                    <a:lnTo>
                      <a:pt x="92" y="24"/>
                    </a:lnTo>
                    <a:lnTo>
                      <a:pt x="85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381" name="Freeform 287"/>
              <p:cNvSpPr>
                <a:spLocks noChangeArrowheads="1"/>
              </p:cNvSpPr>
              <p:nvPr/>
            </p:nvSpPr>
            <p:spPr bwMode="auto">
              <a:xfrm>
                <a:off x="1464" y="154"/>
                <a:ext cx="50" cy="50"/>
              </a:xfrm>
              <a:custGeom>
                <a:avLst/>
                <a:gdLst/>
                <a:ahLst/>
                <a:cxnLst>
                  <a:cxn ang="0">
                    <a:pos x="85" y="15"/>
                  </a:cxn>
                  <a:cxn ang="0">
                    <a:pos x="85" y="15"/>
                  </a:cxn>
                  <a:cxn ang="0">
                    <a:pos x="78" y="10"/>
                  </a:cxn>
                  <a:cxn ang="0">
                    <a:pos x="70" y="5"/>
                  </a:cxn>
                  <a:cxn ang="0">
                    <a:pos x="61" y="1"/>
                  </a:cxn>
                  <a:cxn ang="0">
                    <a:pos x="51" y="0"/>
                  </a:cxn>
                  <a:cxn ang="0">
                    <a:pos x="51" y="0"/>
                  </a:cxn>
                  <a:cxn ang="0">
                    <a:pos x="40" y="1"/>
                  </a:cxn>
                  <a:cxn ang="0">
                    <a:pos x="31" y="5"/>
                  </a:cxn>
                  <a:cxn ang="0">
                    <a:pos x="23" y="10"/>
                  </a:cxn>
                  <a:cxn ang="0">
                    <a:pos x="16" y="15"/>
                  </a:cxn>
                  <a:cxn ang="0">
                    <a:pos x="16" y="15"/>
                  </a:cxn>
                  <a:cxn ang="0">
                    <a:pos x="9" y="24"/>
                  </a:cxn>
                  <a:cxn ang="0">
                    <a:pos x="4" y="32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1" y="60"/>
                  </a:cxn>
                  <a:cxn ang="0">
                    <a:pos x="4" y="69"/>
                  </a:cxn>
                  <a:cxn ang="0">
                    <a:pos x="9" y="78"/>
                  </a:cxn>
                  <a:cxn ang="0">
                    <a:pos x="16" y="85"/>
                  </a:cxn>
                  <a:cxn ang="0">
                    <a:pos x="16" y="85"/>
                  </a:cxn>
                  <a:cxn ang="0">
                    <a:pos x="23" y="92"/>
                  </a:cxn>
                  <a:cxn ang="0">
                    <a:pos x="31" y="96"/>
                  </a:cxn>
                  <a:cxn ang="0">
                    <a:pos x="40" y="100"/>
                  </a:cxn>
                  <a:cxn ang="0">
                    <a:pos x="51" y="100"/>
                  </a:cxn>
                  <a:cxn ang="0">
                    <a:pos x="51" y="100"/>
                  </a:cxn>
                  <a:cxn ang="0">
                    <a:pos x="61" y="100"/>
                  </a:cxn>
                  <a:cxn ang="0">
                    <a:pos x="70" y="96"/>
                  </a:cxn>
                  <a:cxn ang="0">
                    <a:pos x="78" y="92"/>
                  </a:cxn>
                  <a:cxn ang="0">
                    <a:pos x="85" y="85"/>
                  </a:cxn>
                  <a:cxn ang="0">
                    <a:pos x="85" y="85"/>
                  </a:cxn>
                  <a:cxn ang="0">
                    <a:pos x="92" y="78"/>
                  </a:cxn>
                  <a:cxn ang="0">
                    <a:pos x="97" y="69"/>
                  </a:cxn>
                  <a:cxn ang="0">
                    <a:pos x="99" y="60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99" y="40"/>
                  </a:cxn>
                  <a:cxn ang="0">
                    <a:pos x="97" y="32"/>
                  </a:cxn>
                  <a:cxn ang="0">
                    <a:pos x="92" y="24"/>
                  </a:cxn>
                  <a:cxn ang="0">
                    <a:pos x="85" y="15"/>
                  </a:cxn>
                  <a:cxn ang="0">
                    <a:pos x="85" y="15"/>
                  </a:cxn>
                </a:cxnLst>
                <a:rect l="0" t="0" r="r" b="b"/>
                <a:pathLst>
                  <a:path w="100" h="100">
                    <a:moveTo>
                      <a:pt x="85" y="15"/>
                    </a:moveTo>
                    <a:lnTo>
                      <a:pt x="85" y="15"/>
                    </a:lnTo>
                    <a:lnTo>
                      <a:pt x="78" y="10"/>
                    </a:lnTo>
                    <a:lnTo>
                      <a:pt x="70" y="5"/>
                    </a:lnTo>
                    <a:lnTo>
                      <a:pt x="61" y="1"/>
                    </a:lnTo>
                    <a:lnTo>
                      <a:pt x="51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3" y="10"/>
                    </a:lnTo>
                    <a:lnTo>
                      <a:pt x="16" y="15"/>
                    </a:lnTo>
                    <a:lnTo>
                      <a:pt x="9" y="24"/>
                    </a:lnTo>
                    <a:lnTo>
                      <a:pt x="4" y="32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60"/>
                    </a:lnTo>
                    <a:lnTo>
                      <a:pt x="4" y="69"/>
                    </a:lnTo>
                    <a:lnTo>
                      <a:pt x="9" y="78"/>
                    </a:lnTo>
                    <a:lnTo>
                      <a:pt x="16" y="85"/>
                    </a:lnTo>
                    <a:lnTo>
                      <a:pt x="23" y="92"/>
                    </a:lnTo>
                    <a:lnTo>
                      <a:pt x="31" y="96"/>
                    </a:lnTo>
                    <a:lnTo>
                      <a:pt x="40" y="100"/>
                    </a:lnTo>
                    <a:lnTo>
                      <a:pt x="51" y="100"/>
                    </a:lnTo>
                    <a:lnTo>
                      <a:pt x="61" y="100"/>
                    </a:lnTo>
                    <a:lnTo>
                      <a:pt x="70" y="96"/>
                    </a:lnTo>
                    <a:lnTo>
                      <a:pt x="78" y="92"/>
                    </a:lnTo>
                    <a:lnTo>
                      <a:pt x="85" y="85"/>
                    </a:lnTo>
                    <a:lnTo>
                      <a:pt x="92" y="78"/>
                    </a:lnTo>
                    <a:lnTo>
                      <a:pt x="97" y="69"/>
                    </a:lnTo>
                    <a:lnTo>
                      <a:pt x="99" y="60"/>
                    </a:lnTo>
                    <a:lnTo>
                      <a:pt x="100" y="49"/>
                    </a:lnTo>
                    <a:lnTo>
                      <a:pt x="99" y="40"/>
                    </a:lnTo>
                    <a:lnTo>
                      <a:pt x="97" y="32"/>
                    </a:lnTo>
                    <a:lnTo>
                      <a:pt x="92" y="24"/>
                    </a:lnTo>
                    <a:lnTo>
                      <a:pt x="85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382" name="Freeform 288"/>
              <p:cNvSpPr>
                <a:spLocks noChangeArrowheads="1"/>
              </p:cNvSpPr>
              <p:nvPr/>
            </p:nvSpPr>
            <p:spPr bwMode="auto">
              <a:xfrm>
                <a:off x="1233" y="308"/>
                <a:ext cx="50" cy="51"/>
              </a:xfrm>
              <a:custGeom>
                <a:avLst/>
                <a:gdLst/>
                <a:ahLst/>
                <a:cxnLst>
                  <a:cxn ang="0">
                    <a:pos x="85" y="16"/>
                  </a:cxn>
                  <a:cxn ang="0">
                    <a:pos x="85" y="16"/>
                  </a:cxn>
                  <a:cxn ang="0">
                    <a:pos x="78" y="9"/>
                  </a:cxn>
                  <a:cxn ang="0">
                    <a:pos x="70" y="5"/>
                  </a:cxn>
                  <a:cxn ang="0">
                    <a:pos x="60" y="1"/>
                  </a:cxn>
                  <a:cxn ang="0">
                    <a:pos x="50" y="0"/>
                  </a:cxn>
                  <a:cxn ang="0">
                    <a:pos x="50" y="0"/>
                  </a:cxn>
                  <a:cxn ang="0">
                    <a:pos x="40" y="1"/>
                  </a:cxn>
                  <a:cxn ang="0">
                    <a:pos x="31" y="5"/>
                  </a:cxn>
                  <a:cxn ang="0">
                    <a:pos x="23" y="9"/>
                  </a:cxn>
                  <a:cxn ang="0">
                    <a:pos x="16" y="16"/>
                  </a:cxn>
                  <a:cxn ang="0">
                    <a:pos x="16" y="16"/>
                  </a:cxn>
                  <a:cxn ang="0">
                    <a:pos x="9" y="24"/>
                  </a:cxn>
                  <a:cxn ang="0">
                    <a:pos x="4" y="32"/>
                  </a:cxn>
                  <a:cxn ang="0">
                    <a:pos x="2" y="41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2" y="61"/>
                  </a:cxn>
                  <a:cxn ang="0">
                    <a:pos x="4" y="71"/>
                  </a:cxn>
                  <a:cxn ang="0">
                    <a:pos x="9" y="78"/>
                  </a:cxn>
                  <a:cxn ang="0">
                    <a:pos x="16" y="86"/>
                  </a:cxn>
                  <a:cxn ang="0">
                    <a:pos x="16" y="86"/>
                  </a:cxn>
                  <a:cxn ang="0">
                    <a:pos x="23" y="93"/>
                  </a:cxn>
                  <a:cxn ang="0">
                    <a:pos x="31" y="98"/>
                  </a:cxn>
                  <a:cxn ang="0">
                    <a:pos x="40" y="100"/>
                  </a:cxn>
                  <a:cxn ang="0">
                    <a:pos x="50" y="101"/>
                  </a:cxn>
                  <a:cxn ang="0">
                    <a:pos x="50" y="101"/>
                  </a:cxn>
                  <a:cxn ang="0">
                    <a:pos x="60" y="100"/>
                  </a:cxn>
                  <a:cxn ang="0">
                    <a:pos x="70" y="98"/>
                  </a:cxn>
                  <a:cxn ang="0">
                    <a:pos x="78" y="93"/>
                  </a:cxn>
                  <a:cxn ang="0">
                    <a:pos x="85" y="86"/>
                  </a:cxn>
                  <a:cxn ang="0">
                    <a:pos x="85" y="86"/>
                  </a:cxn>
                  <a:cxn ang="0">
                    <a:pos x="92" y="78"/>
                  </a:cxn>
                  <a:cxn ang="0">
                    <a:pos x="97" y="71"/>
                  </a:cxn>
                  <a:cxn ang="0">
                    <a:pos x="99" y="61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99" y="41"/>
                  </a:cxn>
                  <a:cxn ang="0">
                    <a:pos x="97" y="32"/>
                  </a:cxn>
                  <a:cxn ang="0">
                    <a:pos x="92" y="24"/>
                  </a:cxn>
                  <a:cxn ang="0">
                    <a:pos x="85" y="16"/>
                  </a:cxn>
                  <a:cxn ang="0">
                    <a:pos x="85" y="16"/>
                  </a:cxn>
                </a:cxnLst>
                <a:rect l="0" t="0" r="r" b="b"/>
                <a:pathLst>
                  <a:path w="100" h="101">
                    <a:moveTo>
                      <a:pt x="85" y="16"/>
                    </a:moveTo>
                    <a:lnTo>
                      <a:pt x="85" y="16"/>
                    </a:lnTo>
                    <a:lnTo>
                      <a:pt x="78" y="9"/>
                    </a:lnTo>
                    <a:lnTo>
                      <a:pt x="70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3" y="9"/>
                    </a:lnTo>
                    <a:lnTo>
                      <a:pt x="16" y="16"/>
                    </a:lnTo>
                    <a:lnTo>
                      <a:pt x="9" y="24"/>
                    </a:lnTo>
                    <a:lnTo>
                      <a:pt x="4" y="32"/>
                    </a:lnTo>
                    <a:lnTo>
                      <a:pt x="2" y="41"/>
                    </a:lnTo>
                    <a:lnTo>
                      <a:pt x="0" y="49"/>
                    </a:lnTo>
                    <a:lnTo>
                      <a:pt x="2" y="61"/>
                    </a:lnTo>
                    <a:lnTo>
                      <a:pt x="4" y="71"/>
                    </a:lnTo>
                    <a:lnTo>
                      <a:pt x="9" y="78"/>
                    </a:lnTo>
                    <a:lnTo>
                      <a:pt x="16" y="86"/>
                    </a:lnTo>
                    <a:lnTo>
                      <a:pt x="23" y="93"/>
                    </a:lnTo>
                    <a:lnTo>
                      <a:pt x="31" y="98"/>
                    </a:lnTo>
                    <a:lnTo>
                      <a:pt x="40" y="100"/>
                    </a:lnTo>
                    <a:lnTo>
                      <a:pt x="50" y="101"/>
                    </a:lnTo>
                    <a:lnTo>
                      <a:pt x="60" y="100"/>
                    </a:lnTo>
                    <a:lnTo>
                      <a:pt x="70" y="98"/>
                    </a:lnTo>
                    <a:lnTo>
                      <a:pt x="78" y="93"/>
                    </a:lnTo>
                    <a:lnTo>
                      <a:pt x="85" y="86"/>
                    </a:lnTo>
                    <a:lnTo>
                      <a:pt x="92" y="78"/>
                    </a:lnTo>
                    <a:lnTo>
                      <a:pt x="97" y="71"/>
                    </a:lnTo>
                    <a:lnTo>
                      <a:pt x="99" y="61"/>
                    </a:lnTo>
                    <a:lnTo>
                      <a:pt x="100" y="49"/>
                    </a:lnTo>
                    <a:lnTo>
                      <a:pt x="99" y="41"/>
                    </a:lnTo>
                    <a:lnTo>
                      <a:pt x="97" y="32"/>
                    </a:lnTo>
                    <a:lnTo>
                      <a:pt x="92" y="24"/>
                    </a:lnTo>
                    <a:lnTo>
                      <a:pt x="85" y="16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383" name="Freeform 289"/>
              <p:cNvSpPr>
                <a:spLocks noChangeArrowheads="1"/>
              </p:cNvSpPr>
              <p:nvPr/>
            </p:nvSpPr>
            <p:spPr bwMode="auto">
              <a:xfrm>
                <a:off x="1233" y="386"/>
                <a:ext cx="50" cy="50"/>
              </a:xfrm>
              <a:custGeom>
                <a:avLst/>
                <a:gdLst/>
                <a:ahLst/>
                <a:cxnLst>
                  <a:cxn ang="0">
                    <a:pos x="85" y="15"/>
                  </a:cxn>
                  <a:cxn ang="0">
                    <a:pos x="85" y="15"/>
                  </a:cxn>
                  <a:cxn ang="0">
                    <a:pos x="78" y="8"/>
                  </a:cxn>
                  <a:cxn ang="0">
                    <a:pos x="70" y="4"/>
                  </a:cxn>
                  <a:cxn ang="0">
                    <a:pos x="60" y="1"/>
                  </a:cxn>
                  <a:cxn ang="0">
                    <a:pos x="50" y="0"/>
                  </a:cxn>
                  <a:cxn ang="0">
                    <a:pos x="50" y="0"/>
                  </a:cxn>
                  <a:cxn ang="0">
                    <a:pos x="40" y="1"/>
                  </a:cxn>
                  <a:cxn ang="0">
                    <a:pos x="31" y="4"/>
                  </a:cxn>
                  <a:cxn ang="0">
                    <a:pos x="23" y="8"/>
                  </a:cxn>
                  <a:cxn ang="0">
                    <a:pos x="16" y="15"/>
                  </a:cxn>
                  <a:cxn ang="0">
                    <a:pos x="16" y="15"/>
                  </a:cxn>
                  <a:cxn ang="0">
                    <a:pos x="9" y="22"/>
                  </a:cxn>
                  <a:cxn ang="0">
                    <a:pos x="4" y="31"/>
                  </a:cxn>
                  <a:cxn ang="0">
                    <a:pos x="2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2" y="60"/>
                  </a:cxn>
                  <a:cxn ang="0">
                    <a:pos x="4" y="69"/>
                  </a:cxn>
                  <a:cxn ang="0">
                    <a:pos x="9" y="78"/>
                  </a:cxn>
                  <a:cxn ang="0">
                    <a:pos x="16" y="85"/>
                  </a:cxn>
                  <a:cxn ang="0">
                    <a:pos x="16" y="85"/>
                  </a:cxn>
                  <a:cxn ang="0">
                    <a:pos x="23" y="92"/>
                  </a:cxn>
                  <a:cxn ang="0">
                    <a:pos x="31" y="96"/>
                  </a:cxn>
                  <a:cxn ang="0">
                    <a:pos x="40" y="99"/>
                  </a:cxn>
                  <a:cxn ang="0">
                    <a:pos x="50" y="100"/>
                  </a:cxn>
                  <a:cxn ang="0">
                    <a:pos x="50" y="100"/>
                  </a:cxn>
                  <a:cxn ang="0">
                    <a:pos x="60" y="99"/>
                  </a:cxn>
                  <a:cxn ang="0">
                    <a:pos x="70" y="96"/>
                  </a:cxn>
                  <a:cxn ang="0">
                    <a:pos x="78" y="92"/>
                  </a:cxn>
                  <a:cxn ang="0">
                    <a:pos x="85" y="85"/>
                  </a:cxn>
                  <a:cxn ang="0">
                    <a:pos x="85" y="85"/>
                  </a:cxn>
                  <a:cxn ang="0">
                    <a:pos x="92" y="78"/>
                  </a:cxn>
                  <a:cxn ang="0">
                    <a:pos x="97" y="69"/>
                  </a:cxn>
                  <a:cxn ang="0">
                    <a:pos x="99" y="60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99" y="40"/>
                  </a:cxn>
                  <a:cxn ang="0">
                    <a:pos x="97" y="31"/>
                  </a:cxn>
                  <a:cxn ang="0">
                    <a:pos x="92" y="22"/>
                  </a:cxn>
                  <a:cxn ang="0">
                    <a:pos x="85" y="15"/>
                  </a:cxn>
                  <a:cxn ang="0">
                    <a:pos x="85" y="15"/>
                  </a:cxn>
                </a:cxnLst>
                <a:rect l="0" t="0" r="r" b="b"/>
                <a:pathLst>
                  <a:path w="100" h="100">
                    <a:moveTo>
                      <a:pt x="85" y="15"/>
                    </a:moveTo>
                    <a:lnTo>
                      <a:pt x="85" y="15"/>
                    </a:lnTo>
                    <a:lnTo>
                      <a:pt x="78" y="8"/>
                    </a:lnTo>
                    <a:lnTo>
                      <a:pt x="70" y="4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1" y="4"/>
                    </a:lnTo>
                    <a:lnTo>
                      <a:pt x="23" y="8"/>
                    </a:lnTo>
                    <a:lnTo>
                      <a:pt x="16" y="15"/>
                    </a:lnTo>
                    <a:lnTo>
                      <a:pt x="9" y="22"/>
                    </a:lnTo>
                    <a:lnTo>
                      <a:pt x="4" y="31"/>
                    </a:lnTo>
                    <a:lnTo>
                      <a:pt x="2" y="40"/>
                    </a:lnTo>
                    <a:lnTo>
                      <a:pt x="0" y="49"/>
                    </a:lnTo>
                    <a:lnTo>
                      <a:pt x="2" y="60"/>
                    </a:lnTo>
                    <a:lnTo>
                      <a:pt x="4" y="69"/>
                    </a:lnTo>
                    <a:lnTo>
                      <a:pt x="9" y="78"/>
                    </a:lnTo>
                    <a:lnTo>
                      <a:pt x="16" y="85"/>
                    </a:lnTo>
                    <a:lnTo>
                      <a:pt x="23" y="92"/>
                    </a:lnTo>
                    <a:lnTo>
                      <a:pt x="31" y="96"/>
                    </a:lnTo>
                    <a:lnTo>
                      <a:pt x="40" y="99"/>
                    </a:lnTo>
                    <a:lnTo>
                      <a:pt x="50" y="100"/>
                    </a:lnTo>
                    <a:lnTo>
                      <a:pt x="60" y="99"/>
                    </a:lnTo>
                    <a:lnTo>
                      <a:pt x="70" y="96"/>
                    </a:lnTo>
                    <a:lnTo>
                      <a:pt x="78" y="92"/>
                    </a:lnTo>
                    <a:lnTo>
                      <a:pt x="85" y="85"/>
                    </a:lnTo>
                    <a:lnTo>
                      <a:pt x="92" y="78"/>
                    </a:lnTo>
                    <a:lnTo>
                      <a:pt x="97" y="69"/>
                    </a:lnTo>
                    <a:lnTo>
                      <a:pt x="99" y="60"/>
                    </a:lnTo>
                    <a:lnTo>
                      <a:pt x="100" y="49"/>
                    </a:lnTo>
                    <a:lnTo>
                      <a:pt x="99" y="40"/>
                    </a:lnTo>
                    <a:lnTo>
                      <a:pt x="97" y="31"/>
                    </a:lnTo>
                    <a:lnTo>
                      <a:pt x="92" y="22"/>
                    </a:lnTo>
                    <a:lnTo>
                      <a:pt x="85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384" name="Freeform 290"/>
              <p:cNvSpPr>
                <a:spLocks noChangeArrowheads="1"/>
              </p:cNvSpPr>
              <p:nvPr/>
            </p:nvSpPr>
            <p:spPr bwMode="auto">
              <a:xfrm>
                <a:off x="1233" y="463"/>
                <a:ext cx="50" cy="49"/>
              </a:xfrm>
              <a:custGeom>
                <a:avLst/>
                <a:gdLst/>
                <a:ahLst/>
                <a:cxnLst>
                  <a:cxn ang="0">
                    <a:pos x="85" y="15"/>
                  </a:cxn>
                  <a:cxn ang="0">
                    <a:pos x="85" y="15"/>
                  </a:cxn>
                  <a:cxn ang="0">
                    <a:pos x="78" y="8"/>
                  </a:cxn>
                  <a:cxn ang="0">
                    <a:pos x="70" y="4"/>
                  </a:cxn>
                  <a:cxn ang="0">
                    <a:pos x="60" y="1"/>
                  </a:cxn>
                  <a:cxn ang="0">
                    <a:pos x="50" y="0"/>
                  </a:cxn>
                  <a:cxn ang="0">
                    <a:pos x="50" y="0"/>
                  </a:cxn>
                  <a:cxn ang="0">
                    <a:pos x="40" y="1"/>
                  </a:cxn>
                  <a:cxn ang="0">
                    <a:pos x="31" y="4"/>
                  </a:cxn>
                  <a:cxn ang="0">
                    <a:pos x="23" y="8"/>
                  </a:cxn>
                  <a:cxn ang="0">
                    <a:pos x="16" y="15"/>
                  </a:cxn>
                  <a:cxn ang="0">
                    <a:pos x="16" y="15"/>
                  </a:cxn>
                  <a:cxn ang="0">
                    <a:pos x="9" y="22"/>
                  </a:cxn>
                  <a:cxn ang="0">
                    <a:pos x="4" y="31"/>
                  </a:cxn>
                  <a:cxn ang="0">
                    <a:pos x="2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2" y="60"/>
                  </a:cxn>
                  <a:cxn ang="0">
                    <a:pos x="4" y="69"/>
                  </a:cxn>
                  <a:cxn ang="0">
                    <a:pos x="9" y="78"/>
                  </a:cxn>
                  <a:cxn ang="0">
                    <a:pos x="16" y="85"/>
                  </a:cxn>
                  <a:cxn ang="0">
                    <a:pos x="16" y="85"/>
                  </a:cxn>
                  <a:cxn ang="0">
                    <a:pos x="23" y="92"/>
                  </a:cxn>
                  <a:cxn ang="0">
                    <a:pos x="31" y="96"/>
                  </a:cxn>
                  <a:cxn ang="0">
                    <a:pos x="40" y="99"/>
                  </a:cxn>
                  <a:cxn ang="0">
                    <a:pos x="50" y="100"/>
                  </a:cxn>
                  <a:cxn ang="0">
                    <a:pos x="50" y="100"/>
                  </a:cxn>
                  <a:cxn ang="0">
                    <a:pos x="60" y="99"/>
                  </a:cxn>
                  <a:cxn ang="0">
                    <a:pos x="70" y="96"/>
                  </a:cxn>
                  <a:cxn ang="0">
                    <a:pos x="78" y="92"/>
                  </a:cxn>
                  <a:cxn ang="0">
                    <a:pos x="85" y="85"/>
                  </a:cxn>
                  <a:cxn ang="0">
                    <a:pos x="85" y="85"/>
                  </a:cxn>
                  <a:cxn ang="0">
                    <a:pos x="92" y="78"/>
                  </a:cxn>
                  <a:cxn ang="0">
                    <a:pos x="97" y="69"/>
                  </a:cxn>
                  <a:cxn ang="0">
                    <a:pos x="99" y="60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99" y="40"/>
                  </a:cxn>
                  <a:cxn ang="0">
                    <a:pos x="97" y="31"/>
                  </a:cxn>
                  <a:cxn ang="0">
                    <a:pos x="92" y="22"/>
                  </a:cxn>
                  <a:cxn ang="0">
                    <a:pos x="85" y="15"/>
                  </a:cxn>
                  <a:cxn ang="0">
                    <a:pos x="85" y="15"/>
                  </a:cxn>
                </a:cxnLst>
                <a:rect l="0" t="0" r="r" b="b"/>
                <a:pathLst>
                  <a:path w="100" h="100">
                    <a:moveTo>
                      <a:pt x="85" y="15"/>
                    </a:moveTo>
                    <a:lnTo>
                      <a:pt x="85" y="15"/>
                    </a:lnTo>
                    <a:lnTo>
                      <a:pt x="78" y="8"/>
                    </a:lnTo>
                    <a:lnTo>
                      <a:pt x="70" y="4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1" y="4"/>
                    </a:lnTo>
                    <a:lnTo>
                      <a:pt x="23" y="8"/>
                    </a:lnTo>
                    <a:lnTo>
                      <a:pt x="16" y="15"/>
                    </a:lnTo>
                    <a:lnTo>
                      <a:pt x="9" y="22"/>
                    </a:lnTo>
                    <a:lnTo>
                      <a:pt x="4" y="31"/>
                    </a:lnTo>
                    <a:lnTo>
                      <a:pt x="2" y="40"/>
                    </a:lnTo>
                    <a:lnTo>
                      <a:pt x="0" y="49"/>
                    </a:lnTo>
                    <a:lnTo>
                      <a:pt x="2" y="60"/>
                    </a:lnTo>
                    <a:lnTo>
                      <a:pt x="4" y="69"/>
                    </a:lnTo>
                    <a:lnTo>
                      <a:pt x="9" y="78"/>
                    </a:lnTo>
                    <a:lnTo>
                      <a:pt x="16" y="85"/>
                    </a:lnTo>
                    <a:lnTo>
                      <a:pt x="23" y="92"/>
                    </a:lnTo>
                    <a:lnTo>
                      <a:pt x="31" y="96"/>
                    </a:lnTo>
                    <a:lnTo>
                      <a:pt x="40" y="99"/>
                    </a:lnTo>
                    <a:lnTo>
                      <a:pt x="50" y="100"/>
                    </a:lnTo>
                    <a:lnTo>
                      <a:pt x="60" y="99"/>
                    </a:lnTo>
                    <a:lnTo>
                      <a:pt x="70" y="96"/>
                    </a:lnTo>
                    <a:lnTo>
                      <a:pt x="78" y="92"/>
                    </a:lnTo>
                    <a:lnTo>
                      <a:pt x="85" y="85"/>
                    </a:lnTo>
                    <a:lnTo>
                      <a:pt x="92" y="78"/>
                    </a:lnTo>
                    <a:lnTo>
                      <a:pt x="97" y="69"/>
                    </a:lnTo>
                    <a:lnTo>
                      <a:pt x="99" y="60"/>
                    </a:lnTo>
                    <a:lnTo>
                      <a:pt x="100" y="49"/>
                    </a:lnTo>
                    <a:lnTo>
                      <a:pt x="99" y="40"/>
                    </a:lnTo>
                    <a:lnTo>
                      <a:pt x="97" y="31"/>
                    </a:lnTo>
                    <a:lnTo>
                      <a:pt x="92" y="22"/>
                    </a:lnTo>
                    <a:lnTo>
                      <a:pt x="85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385" name="Freeform 291"/>
              <p:cNvSpPr>
                <a:spLocks noChangeArrowheads="1"/>
              </p:cNvSpPr>
              <p:nvPr/>
            </p:nvSpPr>
            <p:spPr bwMode="auto">
              <a:xfrm>
                <a:off x="1233" y="540"/>
                <a:ext cx="50" cy="49"/>
              </a:xfrm>
              <a:custGeom>
                <a:avLst/>
                <a:gdLst/>
                <a:ahLst/>
                <a:cxnLst>
                  <a:cxn ang="0">
                    <a:pos x="85" y="15"/>
                  </a:cxn>
                  <a:cxn ang="0">
                    <a:pos x="85" y="15"/>
                  </a:cxn>
                  <a:cxn ang="0">
                    <a:pos x="78" y="9"/>
                  </a:cxn>
                  <a:cxn ang="0">
                    <a:pos x="70" y="4"/>
                  </a:cxn>
                  <a:cxn ang="0">
                    <a:pos x="60" y="1"/>
                  </a:cxn>
                  <a:cxn ang="0">
                    <a:pos x="50" y="0"/>
                  </a:cxn>
                  <a:cxn ang="0">
                    <a:pos x="50" y="0"/>
                  </a:cxn>
                  <a:cxn ang="0">
                    <a:pos x="40" y="1"/>
                  </a:cxn>
                  <a:cxn ang="0">
                    <a:pos x="31" y="4"/>
                  </a:cxn>
                  <a:cxn ang="0">
                    <a:pos x="23" y="9"/>
                  </a:cxn>
                  <a:cxn ang="0">
                    <a:pos x="16" y="15"/>
                  </a:cxn>
                  <a:cxn ang="0">
                    <a:pos x="16" y="15"/>
                  </a:cxn>
                  <a:cxn ang="0">
                    <a:pos x="9" y="22"/>
                  </a:cxn>
                  <a:cxn ang="0">
                    <a:pos x="4" y="31"/>
                  </a:cxn>
                  <a:cxn ang="0">
                    <a:pos x="2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2" y="60"/>
                  </a:cxn>
                  <a:cxn ang="0">
                    <a:pos x="4" y="69"/>
                  </a:cxn>
                  <a:cxn ang="0">
                    <a:pos x="9" y="78"/>
                  </a:cxn>
                  <a:cxn ang="0">
                    <a:pos x="16" y="85"/>
                  </a:cxn>
                  <a:cxn ang="0">
                    <a:pos x="16" y="85"/>
                  </a:cxn>
                  <a:cxn ang="0">
                    <a:pos x="23" y="92"/>
                  </a:cxn>
                  <a:cxn ang="0">
                    <a:pos x="31" y="96"/>
                  </a:cxn>
                  <a:cxn ang="0">
                    <a:pos x="40" y="99"/>
                  </a:cxn>
                  <a:cxn ang="0">
                    <a:pos x="50" y="100"/>
                  </a:cxn>
                  <a:cxn ang="0">
                    <a:pos x="50" y="100"/>
                  </a:cxn>
                  <a:cxn ang="0">
                    <a:pos x="60" y="99"/>
                  </a:cxn>
                  <a:cxn ang="0">
                    <a:pos x="70" y="96"/>
                  </a:cxn>
                  <a:cxn ang="0">
                    <a:pos x="78" y="92"/>
                  </a:cxn>
                  <a:cxn ang="0">
                    <a:pos x="85" y="85"/>
                  </a:cxn>
                  <a:cxn ang="0">
                    <a:pos x="85" y="85"/>
                  </a:cxn>
                  <a:cxn ang="0">
                    <a:pos x="92" y="78"/>
                  </a:cxn>
                  <a:cxn ang="0">
                    <a:pos x="97" y="69"/>
                  </a:cxn>
                  <a:cxn ang="0">
                    <a:pos x="99" y="60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99" y="40"/>
                  </a:cxn>
                  <a:cxn ang="0">
                    <a:pos x="97" y="31"/>
                  </a:cxn>
                  <a:cxn ang="0">
                    <a:pos x="92" y="22"/>
                  </a:cxn>
                  <a:cxn ang="0">
                    <a:pos x="85" y="15"/>
                  </a:cxn>
                  <a:cxn ang="0">
                    <a:pos x="85" y="15"/>
                  </a:cxn>
                </a:cxnLst>
                <a:rect l="0" t="0" r="r" b="b"/>
                <a:pathLst>
                  <a:path w="100" h="100">
                    <a:moveTo>
                      <a:pt x="85" y="15"/>
                    </a:moveTo>
                    <a:lnTo>
                      <a:pt x="85" y="15"/>
                    </a:lnTo>
                    <a:lnTo>
                      <a:pt x="78" y="9"/>
                    </a:lnTo>
                    <a:lnTo>
                      <a:pt x="70" y="4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1" y="4"/>
                    </a:lnTo>
                    <a:lnTo>
                      <a:pt x="23" y="9"/>
                    </a:lnTo>
                    <a:lnTo>
                      <a:pt x="16" y="15"/>
                    </a:lnTo>
                    <a:lnTo>
                      <a:pt x="9" y="22"/>
                    </a:lnTo>
                    <a:lnTo>
                      <a:pt x="4" y="31"/>
                    </a:lnTo>
                    <a:lnTo>
                      <a:pt x="2" y="40"/>
                    </a:lnTo>
                    <a:lnTo>
                      <a:pt x="0" y="49"/>
                    </a:lnTo>
                    <a:lnTo>
                      <a:pt x="2" y="60"/>
                    </a:lnTo>
                    <a:lnTo>
                      <a:pt x="4" y="69"/>
                    </a:lnTo>
                    <a:lnTo>
                      <a:pt x="9" y="78"/>
                    </a:lnTo>
                    <a:lnTo>
                      <a:pt x="16" y="85"/>
                    </a:lnTo>
                    <a:lnTo>
                      <a:pt x="23" y="92"/>
                    </a:lnTo>
                    <a:lnTo>
                      <a:pt x="31" y="96"/>
                    </a:lnTo>
                    <a:lnTo>
                      <a:pt x="40" y="99"/>
                    </a:lnTo>
                    <a:lnTo>
                      <a:pt x="50" y="100"/>
                    </a:lnTo>
                    <a:lnTo>
                      <a:pt x="60" y="99"/>
                    </a:lnTo>
                    <a:lnTo>
                      <a:pt x="70" y="96"/>
                    </a:lnTo>
                    <a:lnTo>
                      <a:pt x="78" y="92"/>
                    </a:lnTo>
                    <a:lnTo>
                      <a:pt x="85" y="85"/>
                    </a:lnTo>
                    <a:lnTo>
                      <a:pt x="92" y="78"/>
                    </a:lnTo>
                    <a:lnTo>
                      <a:pt x="97" y="69"/>
                    </a:lnTo>
                    <a:lnTo>
                      <a:pt x="99" y="60"/>
                    </a:lnTo>
                    <a:lnTo>
                      <a:pt x="100" y="49"/>
                    </a:lnTo>
                    <a:lnTo>
                      <a:pt x="99" y="40"/>
                    </a:lnTo>
                    <a:lnTo>
                      <a:pt x="97" y="31"/>
                    </a:lnTo>
                    <a:lnTo>
                      <a:pt x="92" y="22"/>
                    </a:lnTo>
                    <a:lnTo>
                      <a:pt x="85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386" name="Freeform 292"/>
              <p:cNvSpPr>
                <a:spLocks noChangeArrowheads="1"/>
              </p:cNvSpPr>
              <p:nvPr/>
            </p:nvSpPr>
            <p:spPr bwMode="auto">
              <a:xfrm>
                <a:off x="1233" y="847"/>
                <a:ext cx="50" cy="50"/>
              </a:xfrm>
              <a:custGeom>
                <a:avLst/>
                <a:gdLst/>
                <a:ahLst/>
                <a:cxnLst>
                  <a:cxn ang="0">
                    <a:pos x="85" y="15"/>
                  </a:cxn>
                  <a:cxn ang="0">
                    <a:pos x="85" y="15"/>
                  </a:cxn>
                  <a:cxn ang="0">
                    <a:pos x="78" y="9"/>
                  </a:cxn>
                  <a:cxn ang="0">
                    <a:pos x="70" y="5"/>
                  </a:cxn>
                  <a:cxn ang="0">
                    <a:pos x="60" y="1"/>
                  </a:cxn>
                  <a:cxn ang="0">
                    <a:pos x="50" y="0"/>
                  </a:cxn>
                  <a:cxn ang="0">
                    <a:pos x="50" y="0"/>
                  </a:cxn>
                  <a:cxn ang="0">
                    <a:pos x="40" y="1"/>
                  </a:cxn>
                  <a:cxn ang="0">
                    <a:pos x="31" y="5"/>
                  </a:cxn>
                  <a:cxn ang="0">
                    <a:pos x="23" y="9"/>
                  </a:cxn>
                  <a:cxn ang="0">
                    <a:pos x="16" y="15"/>
                  </a:cxn>
                  <a:cxn ang="0">
                    <a:pos x="16" y="15"/>
                  </a:cxn>
                  <a:cxn ang="0">
                    <a:pos x="9" y="23"/>
                  </a:cxn>
                  <a:cxn ang="0">
                    <a:pos x="4" y="32"/>
                  </a:cxn>
                  <a:cxn ang="0">
                    <a:pos x="2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2" y="60"/>
                  </a:cxn>
                  <a:cxn ang="0">
                    <a:pos x="4" y="69"/>
                  </a:cxn>
                  <a:cxn ang="0">
                    <a:pos x="9" y="77"/>
                  </a:cxn>
                  <a:cxn ang="0">
                    <a:pos x="16" y="84"/>
                  </a:cxn>
                  <a:cxn ang="0">
                    <a:pos x="16" y="84"/>
                  </a:cxn>
                  <a:cxn ang="0">
                    <a:pos x="23" y="91"/>
                  </a:cxn>
                  <a:cxn ang="0">
                    <a:pos x="31" y="96"/>
                  </a:cxn>
                  <a:cxn ang="0">
                    <a:pos x="40" y="100"/>
                  </a:cxn>
                  <a:cxn ang="0">
                    <a:pos x="50" y="100"/>
                  </a:cxn>
                  <a:cxn ang="0">
                    <a:pos x="50" y="100"/>
                  </a:cxn>
                  <a:cxn ang="0">
                    <a:pos x="60" y="100"/>
                  </a:cxn>
                  <a:cxn ang="0">
                    <a:pos x="70" y="96"/>
                  </a:cxn>
                  <a:cxn ang="0">
                    <a:pos x="78" y="91"/>
                  </a:cxn>
                  <a:cxn ang="0">
                    <a:pos x="85" y="84"/>
                  </a:cxn>
                  <a:cxn ang="0">
                    <a:pos x="85" y="84"/>
                  </a:cxn>
                  <a:cxn ang="0">
                    <a:pos x="92" y="77"/>
                  </a:cxn>
                  <a:cxn ang="0">
                    <a:pos x="97" y="69"/>
                  </a:cxn>
                  <a:cxn ang="0">
                    <a:pos x="99" y="60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99" y="40"/>
                  </a:cxn>
                  <a:cxn ang="0">
                    <a:pos x="97" y="32"/>
                  </a:cxn>
                  <a:cxn ang="0">
                    <a:pos x="92" y="23"/>
                  </a:cxn>
                  <a:cxn ang="0">
                    <a:pos x="85" y="15"/>
                  </a:cxn>
                  <a:cxn ang="0">
                    <a:pos x="85" y="15"/>
                  </a:cxn>
                </a:cxnLst>
                <a:rect l="0" t="0" r="r" b="b"/>
                <a:pathLst>
                  <a:path w="100" h="100">
                    <a:moveTo>
                      <a:pt x="85" y="15"/>
                    </a:moveTo>
                    <a:lnTo>
                      <a:pt x="85" y="15"/>
                    </a:lnTo>
                    <a:lnTo>
                      <a:pt x="78" y="9"/>
                    </a:lnTo>
                    <a:lnTo>
                      <a:pt x="70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3" y="9"/>
                    </a:lnTo>
                    <a:lnTo>
                      <a:pt x="16" y="15"/>
                    </a:lnTo>
                    <a:lnTo>
                      <a:pt x="9" y="23"/>
                    </a:lnTo>
                    <a:lnTo>
                      <a:pt x="4" y="32"/>
                    </a:lnTo>
                    <a:lnTo>
                      <a:pt x="2" y="40"/>
                    </a:lnTo>
                    <a:lnTo>
                      <a:pt x="0" y="49"/>
                    </a:lnTo>
                    <a:lnTo>
                      <a:pt x="2" y="60"/>
                    </a:lnTo>
                    <a:lnTo>
                      <a:pt x="4" y="69"/>
                    </a:lnTo>
                    <a:lnTo>
                      <a:pt x="9" y="77"/>
                    </a:lnTo>
                    <a:lnTo>
                      <a:pt x="16" y="84"/>
                    </a:lnTo>
                    <a:lnTo>
                      <a:pt x="23" y="91"/>
                    </a:lnTo>
                    <a:lnTo>
                      <a:pt x="31" y="96"/>
                    </a:lnTo>
                    <a:lnTo>
                      <a:pt x="40" y="100"/>
                    </a:lnTo>
                    <a:lnTo>
                      <a:pt x="50" y="100"/>
                    </a:lnTo>
                    <a:lnTo>
                      <a:pt x="60" y="100"/>
                    </a:lnTo>
                    <a:lnTo>
                      <a:pt x="70" y="96"/>
                    </a:lnTo>
                    <a:lnTo>
                      <a:pt x="78" y="91"/>
                    </a:lnTo>
                    <a:lnTo>
                      <a:pt x="85" y="84"/>
                    </a:lnTo>
                    <a:lnTo>
                      <a:pt x="92" y="77"/>
                    </a:lnTo>
                    <a:lnTo>
                      <a:pt x="97" y="69"/>
                    </a:lnTo>
                    <a:lnTo>
                      <a:pt x="99" y="60"/>
                    </a:lnTo>
                    <a:lnTo>
                      <a:pt x="100" y="49"/>
                    </a:lnTo>
                    <a:lnTo>
                      <a:pt x="99" y="40"/>
                    </a:lnTo>
                    <a:lnTo>
                      <a:pt x="97" y="32"/>
                    </a:lnTo>
                    <a:lnTo>
                      <a:pt x="92" y="23"/>
                    </a:lnTo>
                    <a:lnTo>
                      <a:pt x="85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387" name="Freeform 293"/>
              <p:cNvSpPr>
                <a:spLocks noChangeArrowheads="1"/>
              </p:cNvSpPr>
              <p:nvPr/>
            </p:nvSpPr>
            <p:spPr bwMode="auto">
              <a:xfrm>
                <a:off x="1233" y="924"/>
                <a:ext cx="50" cy="51"/>
              </a:xfrm>
              <a:custGeom>
                <a:avLst/>
                <a:gdLst/>
                <a:ahLst/>
                <a:cxnLst>
                  <a:cxn ang="0">
                    <a:pos x="85" y="15"/>
                  </a:cxn>
                  <a:cxn ang="0">
                    <a:pos x="85" y="15"/>
                  </a:cxn>
                  <a:cxn ang="0">
                    <a:pos x="78" y="9"/>
                  </a:cxn>
                  <a:cxn ang="0">
                    <a:pos x="70" y="4"/>
                  </a:cxn>
                  <a:cxn ang="0">
                    <a:pos x="60" y="1"/>
                  </a:cxn>
                  <a:cxn ang="0">
                    <a:pos x="50" y="0"/>
                  </a:cxn>
                  <a:cxn ang="0">
                    <a:pos x="50" y="0"/>
                  </a:cxn>
                  <a:cxn ang="0">
                    <a:pos x="40" y="1"/>
                  </a:cxn>
                  <a:cxn ang="0">
                    <a:pos x="31" y="4"/>
                  </a:cxn>
                  <a:cxn ang="0">
                    <a:pos x="23" y="9"/>
                  </a:cxn>
                  <a:cxn ang="0">
                    <a:pos x="16" y="15"/>
                  </a:cxn>
                  <a:cxn ang="0">
                    <a:pos x="16" y="15"/>
                  </a:cxn>
                  <a:cxn ang="0">
                    <a:pos x="9" y="23"/>
                  </a:cxn>
                  <a:cxn ang="0">
                    <a:pos x="4" y="31"/>
                  </a:cxn>
                  <a:cxn ang="0">
                    <a:pos x="2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2" y="60"/>
                  </a:cxn>
                  <a:cxn ang="0">
                    <a:pos x="4" y="69"/>
                  </a:cxn>
                  <a:cxn ang="0">
                    <a:pos x="9" y="77"/>
                  </a:cxn>
                  <a:cxn ang="0">
                    <a:pos x="16" y="84"/>
                  </a:cxn>
                  <a:cxn ang="0">
                    <a:pos x="16" y="84"/>
                  </a:cxn>
                  <a:cxn ang="0">
                    <a:pos x="23" y="91"/>
                  </a:cxn>
                  <a:cxn ang="0">
                    <a:pos x="31" y="96"/>
                  </a:cxn>
                  <a:cxn ang="0">
                    <a:pos x="40" y="100"/>
                  </a:cxn>
                  <a:cxn ang="0">
                    <a:pos x="50" y="101"/>
                  </a:cxn>
                  <a:cxn ang="0">
                    <a:pos x="50" y="101"/>
                  </a:cxn>
                  <a:cxn ang="0">
                    <a:pos x="60" y="100"/>
                  </a:cxn>
                  <a:cxn ang="0">
                    <a:pos x="70" y="96"/>
                  </a:cxn>
                  <a:cxn ang="0">
                    <a:pos x="78" y="91"/>
                  </a:cxn>
                  <a:cxn ang="0">
                    <a:pos x="85" y="84"/>
                  </a:cxn>
                  <a:cxn ang="0">
                    <a:pos x="85" y="84"/>
                  </a:cxn>
                  <a:cxn ang="0">
                    <a:pos x="92" y="77"/>
                  </a:cxn>
                  <a:cxn ang="0">
                    <a:pos x="97" y="69"/>
                  </a:cxn>
                  <a:cxn ang="0">
                    <a:pos x="99" y="60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99" y="40"/>
                  </a:cxn>
                  <a:cxn ang="0">
                    <a:pos x="97" y="31"/>
                  </a:cxn>
                  <a:cxn ang="0">
                    <a:pos x="92" y="23"/>
                  </a:cxn>
                  <a:cxn ang="0">
                    <a:pos x="85" y="15"/>
                  </a:cxn>
                  <a:cxn ang="0">
                    <a:pos x="85" y="15"/>
                  </a:cxn>
                </a:cxnLst>
                <a:rect l="0" t="0" r="r" b="b"/>
                <a:pathLst>
                  <a:path w="100" h="101">
                    <a:moveTo>
                      <a:pt x="85" y="15"/>
                    </a:moveTo>
                    <a:lnTo>
                      <a:pt x="85" y="15"/>
                    </a:lnTo>
                    <a:lnTo>
                      <a:pt x="78" y="9"/>
                    </a:lnTo>
                    <a:lnTo>
                      <a:pt x="70" y="4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1" y="4"/>
                    </a:lnTo>
                    <a:lnTo>
                      <a:pt x="23" y="9"/>
                    </a:lnTo>
                    <a:lnTo>
                      <a:pt x="16" y="15"/>
                    </a:lnTo>
                    <a:lnTo>
                      <a:pt x="9" y="23"/>
                    </a:lnTo>
                    <a:lnTo>
                      <a:pt x="4" y="31"/>
                    </a:lnTo>
                    <a:lnTo>
                      <a:pt x="2" y="40"/>
                    </a:lnTo>
                    <a:lnTo>
                      <a:pt x="0" y="49"/>
                    </a:lnTo>
                    <a:lnTo>
                      <a:pt x="2" y="60"/>
                    </a:lnTo>
                    <a:lnTo>
                      <a:pt x="4" y="69"/>
                    </a:lnTo>
                    <a:lnTo>
                      <a:pt x="9" y="77"/>
                    </a:lnTo>
                    <a:lnTo>
                      <a:pt x="16" y="84"/>
                    </a:lnTo>
                    <a:lnTo>
                      <a:pt x="23" y="91"/>
                    </a:lnTo>
                    <a:lnTo>
                      <a:pt x="31" y="96"/>
                    </a:lnTo>
                    <a:lnTo>
                      <a:pt x="40" y="100"/>
                    </a:lnTo>
                    <a:lnTo>
                      <a:pt x="50" y="101"/>
                    </a:lnTo>
                    <a:lnTo>
                      <a:pt x="60" y="100"/>
                    </a:lnTo>
                    <a:lnTo>
                      <a:pt x="70" y="96"/>
                    </a:lnTo>
                    <a:lnTo>
                      <a:pt x="78" y="91"/>
                    </a:lnTo>
                    <a:lnTo>
                      <a:pt x="85" y="84"/>
                    </a:lnTo>
                    <a:lnTo>
                      <a:pt x="92" y="77"/>
                    </a:lnTo>
                    <a:lnTo>
                      <a:pt x="97" y="69"/>
                    </a:lnTo>
                    <a:lnTo>
                      <a:pt x="99" y="60"/>
                    </a:lnTo>
                    <a:lnTo>
                      <a:pt x="100" y="49"/>
                    </a:lnTo>
                    <a:lnTo>
                      <a:pt x="99" y="40"/>
                    </a:lnTo>
                    <a:lnTo>
                      <a:pt x="97" y="31"/>
                    </a:lnTo>
                    <a:lnTo>
                      <a:pt x="92" y="23"/>
                    </a:lnTo>
                    <a:lnTo>
                      <a:pt x="85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388" name="Freeform 294"/>
              <p:cNvSpPr>
                <a:spLocks noChangeArrowheads="1"/>
              </p:cNvSpPr>
              <p:nvPr/>
            </p:nvSpPr>
            <p:spPr bwMode="auto">
              <a:xfrm>
                <a:off x="1233" y="1001"/>
                <a:ext cx="50" cy="51"/>
              </a:xfrm>
              <a:custGeom>
                <a:avLst/>
                <a:gdLst/>
                <a:ahLst/>
                <a:cxnLst>
                  <a:cxn ang="0">
                    <a:pos x="85" y="16"/>
                  </a:cxn>
                  <a:cxn ang="0">
                    <a:pos x="85" y="16"/>
                  </a:cxn>
                  <a:cxn ang="0">
                    <a:pos x="78" y="9"/>
                  </a:cxn>
                  <a:cxn ang="0">
                    <a:pos x="70" y="4"/>
                  </a:cxn>
                  <a:cxn ang="0">
                    <a:pos x="60" y="1"/>
                  </a:cxn>
                  <a:cxn ang="0">
                    <a:pos x="50" y="0"/>
                  </a:cxn>
                  <a:cxn ang="0">
                    <a:pos x="50" y="0"/>
                  </a:cxn>
                  <a:cxn ang="0">
                    <a:pos x="40" y="1"/>
                  </a:cxn>
                  <a:cxn ang="0">
                    <a:pos x="31" y="4"/>
                  </a:cxn>
                  <a:cxn ang="0">
                    <a:pos x="23" y="9"/>
                  </a:cxn>
                  <a:cxn ang="0">
                    <a:pos x="16" y="16"/>
                  </a:cxn>
                  <a:cxn ang="0">
                    <a:pos x="16" y="16"/>
                  </a:cxn>
                  <a:cxn ang="0">
                    <a:pos x="9" y="23"/>
                  </a:cxn>
                  <a:cxn ang="0">
                    <a:pos x="4" y="31"/>
                  </a:cxn>
                  <a:cxn ang="0">
                    <a:pos x="2" y="41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2" y="61"/>
                  </a:cxn>
                  <a:cxn ang="0">
                    <a:pos x="4" y="69"/>
                  </a:cxn>
                  <a:cxn ang="0">
                    <a:pos x="9" y="77"/>
                  </a:cxn>
                  <a:cxn ang="0">
                    <a:pos x="16" y="85"/>
                  </a:cxn>
                  <a:cxn ang="0">
                    <a:pos x="16" y="85"/>
                  </a:cxn>
                  <a:cxn ang="0">
                    <a:pos x="23" y="91"/>
                  </a:cxn>
                  <a:cxn ang="0">
                    <a:pos x="31" y="97"/>
                  </a:cxn>
                  <a:cxn ang="0">
                    <a:pos x="40" y="100"/>
                  </a:cxn>
                  <a:cxn ang="0">
                    <a:pos x="50" y="101"/>
                  </a:cxn>
                  <a:cxn ang="0">
                    <a:pos x="50" y="101"/>
                  </a:cxn>
                  <a:cxn ang="0">
                    <a:pos x="60" y="100"/>
                  </a:cxn>
                  <a:cxn ang="0">
                    <a:pos x="70" y="97"/>
                  </a:cxn>
                  <a:cxn ang="0">
                    <a:pos x="78" y="91"/>
                  </a:cxn>
                  <a:cxn ang="0">
                    <a:pos x="85" y="85"/>
                  </a:cxn>
                  <a:cxn ang="0">
                    <a:pos x="85" y="85"/>
                  </a:cxn>
                  <a:cxn ang="0">
                    <a:pos x="92" y="77"/>
                  </a:cxn>
                  <a:cxn ang="0">
                    <a:pos x="97" y="69"/>
                  </a:cxn>
                  <a:cxn ang="0">
                    <a:pos x="99" y="61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99" y="41"/>
                  </a:cxn>
                  <a:cxn ang="0">
                    <a:pos x="97" y="31"/>
                  </a:cxn>
                  <a:cxn ang="0">
                    <a:pos x="92" y="23"/>
                  </a:cxn>
                  <a:cxn ang="0">
                    <a:pos x="85" y="16"/>
                  </a:cxn>
                  <a:cxn ang="0">
                    <a:pos x="85" y="16"/>
                  </a:cxn>
                </a:cxnLst>
                <a:rect l="0" t="0" r="r" b="b"/>
                <a:pathLst>
                  <a:path w="100" h="101">
                    <a:moveTo>
                      <a:pt x="85" y="16"/>
                    </a:moveTo>
                    <a:lnTo>
                      <a:pt x="85" y="16"/>
                    </a:lnTo>
                    <a:lnTo>
                      <a:pt x="78" y="9"/>
                    </a:lnTo>
                    <a:lnTo>
                      <a:pt x="70" y="4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1" y="4"/>
                    </a:lnTo>
                    <a:lnTo>
                      <a:pt x="23" y="9"/>
                    </a:lnTo>
                    <a:lnTo>
                      <a:pt x="16" y="16"/>
                    </a:lnTo>
                    <a:lnTo>
                      <a:pt x="9" y="23"/>
                    </a:lnTo>
                    <a:lnTo>
                      <a:pt x="4" y="31"/>
                    </a:lnTo>
                    <a:lnTo>
                      <a:pt x="2" y="41"/>
                    </a:lnTo>
                    <a:lnTo>
                      <a:pt x="0" y="49"/>
                    </a:lnTo>
                    <a:lnTo>
                      <a:pt x="2" y="61"/>
                    </a:lnTo>
                    <a:lnTo>
                      <a:pt x="4" y="69"/>
                    </a:lnTo>
                    <a:lnTo>
                      <a:pt x="9" y="77"/>
                    </a:lnTo>
                    <a:lnTo>
                      <a:pt x="16" y="85"/>
                    </a:lnTo>
                    <a:lnTo>
                      <a:pt x="23" y="91"/>
                    </a:lnTo>
                    <a:lnTo>
                      <a:pt x="31" y="97"/>
                    </a:lnTo>
                    <a:lnTo>
                      <a:pt x="40" y="100"/>
                    </a:lnTo>
                    <a:lnTo>
                      <a:pt x="50" y="101"/>
                    </a:lnTo>
                    <a:lnTo>
                      <a:pt x="60" y="100"/>
                    </a:lnTo>
                    <a:lnTo>
                      <a:pt x="70" y="97"/>
                    </a:lnTo>
                    <a:lnTo>
                      <a:pt x="78" y="91"/>
                    </a:lnTo>
                    <a:lnTo>
                      <a:pt x="85" y="85"/>
                    </a:lnTo>
                    <a:lnTo>
                      <a:pt x="92" y="77"/>
                    </a:lnTo>
                    <a:lnTo>
                      <a:pt x="97" y="69"/>
                    </a:lnTo>
                    <a:lnTo>
                      <a:pt x="99" y="61"/>
                    </a:lnTo>
                    <a:lnTo>
                      <a:pt x="100" y="49"/>
                    </a:lnTo>
                    <a:lnTo>
                      <a:pt x="99" y="41"/>
                    </a:lnTo>
                    <a:lnTo>
                      <a:pt x="97" y="31"/>
                    </a:lnTo>
                    <a:lnTo>
                      <a:pt x="92" y="23"/>
                    </a:lnTo>
                    <a:lnTo>
                      <a:pt x="85" y="16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389" name="Freeform 295"/>
              <p:cNvSpPr>
                <a:spLocks noChangeArrowheads="1"/>
              </p:cNvSpPr>
              <p:nvPr/>
            </p:nvSpPr>
            <p:spPr bwMode="auto">
              <a:xfrm>
                <a:off x="1233" y="1079"/>
                <a:ext cx="50" cy="50"/>
              </a:xfrm>
              <a:custGeom>
                <a:avLst/>
                <a:gdLst/>
                <a:ahLst/>
                <a:cxnLst>
                  <a:cxn ang="0">
                    <a:pos x="85" y="15"/>
                  </a:cxn>
                  <a:cxn ang="0">
                    <a:pos x="85" y="15"/>
                  </a:cxn>
                  <a:cxn ang="0">
                    <a:pos x="78" y="8"/>
                  </a:cxn>
                  <a:cxn ang="0">
                    <a:pos x="70" y="3"/>
                  </a:cxn>
                  <a:cxn ang="0">
                    <a:pos x="60" y="0"/>
                  </a:cxn>
                  <a:cxn ang="0">
                    <a:pos x="50" y="0"/>
                  </a:cxn>
                  <a:cxn ang="0">
                    <a:pos x="50" y="0"/>
                  </a:cxn>
                  <a:cxn ang="0">
                    <a:pos x="40" y="0"/>
                  </a:cxn>
                  <a:cxn ang="0">
                    <a:pos x="31" y="3"/>
                  </a:cxn>
                  <a:cxn ang="0">
                    <a:pos x="23" y="8"/>
                  </a:cxn>
                  <a:cxn ang="0">
                    <a:pos x="16" y="15"/>
                  </a:cxn>
                  <a:cxn ang="0">
                    <a:pos x="16" y="15"/>
                  </a:cxn>
                  <a:cxn ang="0">
                    <a:pos x="9" y="22"/>
                  </a:cxn>
                  <a:cxn ang="0">
                    <a:pos x="4" y="30"/>
                  </a:cxn>
                  <a:cxn ang="0">
                    <a:pos x="2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2" y="60"/>
                  </a:cxn>
                  <a:cxn ang="0">
                    <a:pos x="4" y="69"/>
                  </a:cxn>
                  <a:cxn ang="0">
                    <a:pos x="9" y="76"/>
                  </a:cxn>
                  <a:cxn ang="0">
                    <a:pos x="16" y="84"/>
                  </a:cxn>
                  <a:cxn ang="0">
                    <a:pos x="16" y="84"/>
                  </a:cxn>
                  <a:cxn ang="0">
                    <a:pos x="23" y="91"/>
                  </a:cxn>
                  <a:cxn ang="0">
                    <a:pos x="31" y="96"/>
                  </a:cxn>
                  <a:cxn ang="0">
                    <a:pos x="40" y="99"/>
                  </a:cxn>
                  <a:cxn ang="0">
                    <a:pos x="50" y="100"/>
                  </a:cxn>
                  <a:cxn ang="0">
                    <a:pos x="50" y="100"/>
                  </a:cxn>
                  <a:cxn ang="0">
                    <a:pos x="60" y="99"/>
                  </a:cxn>
                  <a:cxn ang="0">
                    <a:pos x="70" y="96"/>
                  </a:cxn>
                  <a:cxn ang="0">
                    <a:pos x="78" y="91"/>
                  </a:cxn>
                  <a:cxn ang="0">
                    <a:pos x="85" y="84"/>
                  </a:cxn>
                  <a:cxn ang="0">
                    <a:pos x="85" y="84"/>
                  </a:cxn>
                  <a:cxn ang="0">
                    <a:pos x="92" y="76"/>
                  </a:cxn>
                  <a:cxn ang="0">
                    <a:pos x="97" y="69"/>
                  </a:cxn>
                  <a:cxn ang="0">
                    <a:pos x="99" y="60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99" y="40"/>
                  </a:cxn>
                  <a:cxn ang="0">
                    <a:pos x="97" y="30"/>
                  </a:cxn>
                  <a:cxn ang="0">
                    <a:pos x="92" y="22"/>
                  </a:cxn>
                  <a:cxn ang="0">
                    <a:pos x="85" y="15"/>
                  </a:cxn>
                  <a:cxn ang="0">
                    <a:pos x="85" y="15"/>
                  </a:cxn>
                </a:cxnLst>
                <a:rect l="0" t="0" r="r" b="b"/>
                <a:pathLst>
                  <a:path w="100" h="100">
                    <a:moveTo>
                      <a:pt x="85" y="15"/>
                    </a:moveTo>
                    <a:lnTo>
                      <a:pt x="85" y="15"/>
                    </a:lnTo>
                    <a:lnTo>
                      <a:pt x="78" y="8"/>
                    </a:lnTo>
                    <a:lnTo>
                      <a:pt x="70" y="3"/>
                    </a:lnTo>
                    <a:lnTo>
                      <a:pt x="60" y="0"/>
                    </a:lnTo>
                    <a:lnTo>
                      <a:pt x="50" y="0"/>
                    </a:lnTo>
                    <a:lnTo>
                      <a:pt x="40" y="0"/>
                    </a:lnTo>
                    <a:lnTo>
                      <a:pt x="31" y="3"/>
                    </a:lnTo>
                    <a:lnTo>
                      <a:pt x="23" y="8"/>
                    </a:lnTo>
                    <a:lnTo>
                      <a:pt x="16" y="15"/>
                    </a:lnTo>
                    <a:lnTo>
                      <a:pt x="9" y="22"/>
                    </a:lnTo>
                    <a:lnTo>
                      <a:pt x="4" y="30"/>
                    </a:lnTo>
                    <a:lnTo>
                      <a:pt x="2" y="40"/>
                    </a:lnTo>
                    <a:lnTo>
                      <a:pt x="0" y="49"/>
                    </a:lnTo>
                    <a:lnTo>
                      <a:pt x="2" y="60"/>
                    </a:lnTo>
                    <a:lnTo>
                      <a:pt x="4" y="69"/>
                    </a:lnTo>
                    <a:lnTo>
                      <a:pt x="9" y="76"/>
                    </a:lnTo>
                    <a:lnTo>
                      <a:pt x="16" y="84"/>
                    </a:lnTo>
                    <a:lnTo>
                      <a:pt x="23" y="91"/>
                    </a:lnTo>
                    <a:lnTo>
                      <a:pt x="31" y="96"/>
                    </a:lnTo>
                    <a:lnTo>
                      <a:pt x="40" y="99"/>
                    </a:lnTo>
                    <a:lnTo>
                      <a:pt x="50" y="100"/>
                    </a:lnTo>
                    <a:lnTo>
                      <a:pt x="60" y="99"/>
                    </a:lnTo>
                    <a:lnTo>
                      <a:pt x="70" y="96"/>
                    </a:lnTo>
                    <a:lnTo>
                      <a:pt x="78" y="91"/>
                    </a:lnTo>
                    <a:lnTo>
                      <a:pt x="85" y="84"/>
                    </a:lnTo>
                    <a:lnTo>
                      <a:pt x="92" y="76"/>
                    </a:lnTo>
                    <a:lnTo>
                      <a:pt x="97" y="69"/>
                    </a:lnTo>
                    <a:lnTo>
                      <a:pt x="99" y="60"/>
                    </a:lnTo>
                    <a:lnTo>
                      <a:pt x="100" y="49"/>
                    </a:lnTo>
                    <a:lnTo>
                      <a:pt x="99" y="40"/>
                    </a:lnTo>
                    <a:lnTo>
                      <a:pt x="97" y="30"/>
                    </a:lnTo>
                    <a:lnTo>
                      <a:pt x="92" y="22"/>
                    </a:lnTo>
                    <a:lnTo>
                      <a:pt x="85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390" name="Freeform 296"/>
              <p:cNvSpPr>
                <a:spLocks noChangeArrowheads="1"/>
              </p:cNvSpPr>
              <p:nvPr/>
            </p:nvSpPr>
            <p:spPr bwMode="auto">
              <a:xfrm>
                <a:off x="1233" y="1156"/>
                <a:ext cx="50" cy="50"/>
              </a:xfrm>
              <a:custGeom>
                <a:avLst/>
                <a:gdLst/>
                <a:ahLst/>
                <a:cxnLst>
                  <a:cxn ang="0">
                    <a:pos x="85" y="15"/>
                  </a:cxn>
                  <a:cxn ang="0">
                    <a:pos x="85" y="15"/>
                  </a:cxn>
                  <a:cxn ang="0">
                    <a:pos x="78" y="8"/>
                  </a:cxn>
                  <a:cxn ang="0">
                    <a:pos x="70" y="3"/>
                  </a:cxn>
                  <a:cxn ang="0">
                    <a:pos x="60" y="1"/>
                  </a:cxn>
                  <a:cxn ang="0">
                    <a:pos x="50" y="0"/>
                  </a:cxn>
                  <a:cxn ang="0">
                    <a:pos x="50" y="0"/>
                  </a:cxn>
                  <a:cxn ang="0">
                    <a:pos x="40" y="1"/>
                  </a:cxn>
                  <a:cxn ang="0">
                    <a:pos x="31" y="3"/>
                  </a:cxn>
                  <a:cxn ang="0">
                    <a:pos x="23" y="8"/>
                  </a:cxn>
                  <a:cxn ang="0">
                    <a:pos x="16" y="15"/>
                  </a:cxn>
                  <a:cxn ang="0">
                    <a:pos x="16" y="15"/>
                  </a:cxn>
                  <a:cxn ang="0">
                    <a:pos x="9" y="22"/>
                  </a:cxn>
                  <a:cxn ang="0">
                    <a:pos x="4" y="30"/>
                  </a:cxn>
                  <a:cxn ang="0">
                    <a:pos x="2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2" y="60"/>
                  </a:cxn>
                  <a:cxn ang="0">
                    <a:pos x="4" y="69"/>
                  </a:cxn>
                  <a:cxn ang="0">
                    <a:pos x="9" y="77"/>
                  </a:cxn>
                  <a:cxn ang="0">
                    <a:pos x="16" y="84"/>
                  </a:cxn>
                  <a:cxn ang="0">
                    <a:pos x="16" y="84"/>
                  </a:cxn>
                  <a:cxn ang="0">
                    <a:pos x="23" y="91"/>
                  </a:cxn>
                  <a:cxn ang="0">
                    <a:pos x="31" y="96"/>
                  </a:cxn>
                  <a:cxn ang="0">
                    <a:pos x="40" y="98"/>
                  </a:cxn>
                  <a:cxn ang="0">
                    <a:pos x="50" y="100"/>
                  </a:cxn>
                  <a:cxn ang="0">
                    <a:pos x="50" y="100"/>
                  </a:cxn>
                  <a:cxn ang="0">
                    <a:pos x="60" y="98"/>
                  </a:cxn>
                  <a:cxn ang="0">
                    <a:pos x="70" y="96"/>
                  </a:cxn>
                  <a:cxn ang="0">
                    <a:pos x="78" y="91"/>
                  </a:cxn>
                  <a:cxn ang="0">
                    <a:pos x="85" y="84"/>
                  </a:cxn>
                  <a:cxn ang="0">
                    <a:pos x="85" y="84"/>
                  </a:cxn>
                  <a:cxn ang="0">
                    <a:pos x="92" y="77"/>
                  </a:cxn>
                  <a:cxn ang="0">
                    <a:pos x="97" y="69"/>
                  </a:cxn>
                  <a:cxn ang="0">
                    <a:pos x="99" y="60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99" y="40"/>
                  </a:cxn>
                  <a:cxn ang="0">
                    <a:pos x="97" y="30"/>
                  </a:cxn>
                  <a:cxn ang="0">
                    <a:pos x="92" y="22"/>
                  </a:cxn>
                  <a:cxn ang="0">
                    <a:pos x="85" y="15"/>
                  </a:cxn>
                  <a:cxn ang="0">
                    <a:pos x="85" y="15"/>
                  </a:cxn>
                </a:cxnLst>
                <a:rect l="0" t="0" r="r" b="b"/>
                <a:pathLst>
                  <a:path w="100" h="100">
                    <a:moveTo>
                      <a:pt x="85" y="15"/>
                    </a:moveTo>
                    <a:lnTo>
                      <a:pt x="85" y="15"/>
                    </a:lnTo>
                    <a:lnTo>
                      <a:pt x="78" y="8"/>
                    </a:lnTo>
                    <a:lnTo>
                      <a:pt x="70" y="3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1" y="3"/>
                    </a:lnTo>
                    <a:lnTo>
                      <a:pt x="23" y="8"/>
                    </a:lnTo>
                    <a:lnTo>
                      <a:pt x="16" y="15"/>
                    </a:lnTo>
                    <a:lnTo>
                      <a:pt x="9" y="22"/>
                    </a:lnTo>
                    <a:lnTo>
                      <a:pt x="4" y="30"/>
                    </a:lnTo>
                    <a:lnTo>
                      <a:pt x="2" y="40"/>
                    </a:lnTo>
                    <a:lnTo>
                      <a:pt x="0" y="49"/>
                    </a:lnTo>
                    <a:lnTo>
                      <a:pt x="2" y="60"/>
                    </a:lnTo>
                    <a:lnTo>
                      <a:pt x="4" y="69"/>
                    </a:lnTo>
                    <a:lnTo>
                      <a:pt x="9" y="77"/>
                    </a:lnTo>
                    <a:lnTo>
                      <a:pt x="16" y="84"/>
                    </a:lnTo>
                    <a:lnTo>
                      <a:pt x="23" y="91"/>
                    </a:lnTo>
                    <a:lnTo>
                      <a:pt x="31" y="96"/>
                    </a:lnTo>
                    <a:lnTo>
                      <a:pt x="40" y="98"/>
                    </a:lnTo>
                    <a:lnTo>
                      <a:pt x="50" y="100"/>
                    </a:lnTo>
                    <a:lnTo>
                      <a:pt x="60" y="98"/>
                    </a:lnTo>
                    <a:lnTo>
                      <a:pt x="70" y="96"/>
                    </a:lnTo>
                    <a:lnTo>
                      <a:pt x="78" y="91"/>
                    </a:lnTo>
                    <a:lnTo>
                      <a:pt x="85" y="84"/>
                    </a:lnTo>
                    <a:lnTo>
                      <a:pt x="92" y="77"/>
                    </a:lnTo>
                    <a:lnTo>
                      <a:pt x="97" y="69"/>
                    </a:lnTo>
                    <a:lnTo>
                      <a:pt x="99" y="60"/>
                    </a:lnTo>
                    <a:lnTo>
                      <a:pt x="100" y="49"/>
                    </a:lnTo>
                    <a:lnTo>
                      <a:pt x="99" y="40"/>
                    </a:lnTo>
                    <a:lnTo>
                      <a:pt x="97" y="30"/>
                    </a:lnTo>
                    <a:lnTo>
                      <a:pt x="92" y="22"/>
                    </a:lnTo>
                    <a:lnTo>
                      <a:pt x="85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391" name="Freeform 297"/>
              <p:cNvSpPr>
                <a:spLocks noChangeArrowheads="1"/>
              </p:cNvSpPr>
              <p:nvPr/>
            </p:nvSpPr>
            <p:spPr bwMode="auto">
              <a:xfrm>
                <a:off x="1233" y="1233"/>
                <a:ext cx="50" cy="50"/>
              </a:xfrm>
              <a:custGeom>
                <a:avLst/>
                <a:gdLst/>
                <a:ahLst/>
                <a:cxnLst>
                  <a:cxn ang="0">
                    <a:pos x="85" y="15"/>
                  </a:cxn>
                  <a:cxn ang="0">
                    <a:pos x="85" y="15"/>
                  </a:cxn>
                  <a:cxn ang="0">
                    <a:pos x="78" y="8"/>
                  </a:cxn>
                  <a:cxn ang="0">
                    <a:pos x="70" y="3"/>
                  </a:cxn>
                  <a:cxn ang="0">
                    <a:pos x="60" y="1"/>
                  </a:cxn>
                  <a:cxn ang="0">
                    <a:pos x="50" y="0"/>
                  </a:cxn>
                  <a:cxn ang="0">
                    <a:pos x="50" y="0"/>
                  </a:cxn>
                  <a:cxn ang="0">
                    <a:pos x="40" y="1"/>
                  </a:cxn>
                  <a:cxn ang="0">
                    <a:pos x="31" y="3"/>
                  </a:cxn>
                  <a:cxn ang="0">
                    <a:pos x="23" y="8"/>
                  </a:cxn>
                  <a:cxn ang="0">
                    <a:pos x="16" y="15"/>
                  </a:cxn>
                  <a:cxn ang="0">
                    <a:pos x="16" y="15"/>
                  </a:cxn>
                  <a:cxn ang="0">
                    <a:pos x="9" y="22"/>
                  </a:cxn>
                  <a:cxn ang="0">
                    <a:pos x="4" y="30"/>
                  </a:cxn>
                  <a:cxn ang="0">
                    <a:pos x="2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2" y="60"/>
                  </a:cxn>
                  <a:cxn ang="0">
                    <a:pos x="4" y="69"/>
                  </a:cxn>
                  <a:cxn ang="0">
                    <a:pos x="9" y="77"/>
                  </a:cxn>
                  <a:cxn ang="0">
                    <a:pos x="16" y="84"/>
                  </a:cxn>
                  <a:cxn ang="0">
                    <a:pos x="16" y="84"/>
                  </a:cxn>
                  <a:cxn ang="0">
                    <a:pos x="23" y="91"/>
                  </a:cxn>
                  <a:cxn ang="0">
                    <a:pos x="31" y="96"/>
                  </a:cxn>
                  <a:cxn ang="0">
                    <a:pos x="40" y="98"/>
                  </a:cxn>
                  <a:cxn ang="0">
                    <a:pos x="50" y="100"/>
                  </a:cxn>
                  <a:cxn ang="0">
                    <a:pos x="50" y="100"/>
                  </a:cxn>
                  <a:cxn ang="0">
                    <a:pos x="60" y="98"/>
                  </a:cxn>
                  <a:cxn ang="0">
                    <a:pos x="70" y="96"/>
                  </a:cxn>
                  <a:cxn ang="0">
                    <a:pos x="78" y="91"/>
                  </a:cxn>
                  <a:cxn ang="0">
                    <a:pos x="85" y="84"/>
                  </a:cxn>
                  <a:cxn ang="0">
                    <a:pos x="85" y="84"/>
                  </a:cxn>
                  <a:cxn ang="0">
                    <a:pos x="92" y="77"/>
                  </a:cxn>
                  <a:cxn ang="0">
                    <a:pos x="97" y="69"/>
                  </a:cxn>
                  <a:cxn ang="0">
                    <a:pos x="99" y="60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99" y="40"/>
                  </a:cxn>
                  <a:cxn ang="0">
                    <a:pos x="97" y="30"/>
                  </a:cxn>
                  <a:cxn ang="0">
                    <a:pos x="92" y="22"/>
                  </a:cxn>
                  <a:cxn ang="0">
                    <a:pos x="85" y="15"/>
                  </a:cxn>
                  <a:cxn ang="0">
                    <a:pos x="85" y="15"/>
                  </a:cxn>
                </a:cxnLst>
                <a:rect l="0" t="0" r="r" b="b"/>
                <a:pathLst>
                  <a:path w="100" h="100">
                    <a:moveTo>
                      <a:pt x="85" y="15"/>
                    </a:moveTo>
                    <a:lnTo>
                      <a:pt x="85" y="15"/>
                    </a:lnTo>
                    <a:lnTo>
                      <a:pt x="78" y="8"/>
                    </a:lnTo>
                    <a:lnTo>
                      <a:pt x="70" y="3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1" y="3"/>
                    </a:lnTo>
                    <a:lnTo>
                      <a:pt x="23" y="8"/>
                    </a:lnTo>
                    <a:lnTo>
                      <a:pt x="16" y="15"/>
                    </a:lnTo>
                    <a:lnTo>
                      <a:pt x="9" y="22"/>
                    </a:lnTo>
                    <a:lnTo>
                      <a:pt x="4" y="30"/>
                    </a:lnTo>
                    <a:lnTo>
                      <a:pt x="2" y="40"/>
                    </a:lnTo>
                    <a:lnTo>
                      <a:pt x="0" y="49"/>
                    </a:lnTo>
                    <a:lnTo>
                      <a:pt x="2" y="60"/>
                    </a:lnTo>
                    <a:lnTo>
                      <a:pt x="4" y="69"/>
                    </a:lnTo>
                    <a:lnTo>
                      <a:pt x="9" y="77"/>
                    </a:lnTo>
                    <a:lnTo>
                      <a:pt x="16" y="84"/>
                    </a:lnTo>
                    <a:lnTo>
                      <a:pt x="23" y="91"/>
                    </a:lnTo>
                    <a:lnTo>
                      <a:pt x="31" y="96"/>
                    </a:lnTo>
                    <a:lnTo>
                      <a:pt x="40" y="98"/>
                    </a:lnTo>
                    <a:lnTo>
                      <a:pt x="50" y="100"/>
                    </a:lnTo>
                    <a:lnTo>
                      <a:pt x="60" y="98"/>
                    </a:lnTo>
                    <a:lnTo>
                      <a:pt x="70" y="96"/>
                    </a:lnTo>
                    <a:lnTo>
                      <a:pt x="78" y="91"/>
                    </a:lnTo>
                    <a:lnTo>
                      <a:pt x="85" y="84"/>
                    </a:lnTo>
                    <a:lnTo>
                      <a:pt x="92" y="77"/>
                    </a:lnTo>
                    <a:lnTo>
                      <a:pt x="97" y="69"/>
                    </a:lnTo>
                    <a:lnTo>
                      <a:pt x="99" y="60"/>
                    </a:lnTo>
                    <a:lnTo>
                      <a:pt x="100" y="49"/>
                    </a:lnTo>
                    <a:lnTo>
                      <a:pt x="99" y="40"/>
                    </a:lnTo>
                    <a:lnTo>
                      <a:pt x="97" y="30"/>
                    </a:lnTo>
                    <a:lnTo>
                      <a:pt x="92" y="22"/>
                    </a:lnTo>
                    <a:lnTo>
                      <a:pt x="85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392" name="Freeform 298"/>
              <p:cNvSpPr>
                <a:spLocks noChangeArrowheads="1"/>
              </p:cNvSpPr>
              <p:nvPr/>
            </p:nvSpPr>
            <p:spPr bwMode="auto">
              <a:xfrm>
                <a:off x="1541" y="77"/>
                <a:ext cx="50" cy="50"/>
              </a:xfrm>
              <a:custGeom>
                <a:avLst/>
                <a:gdLst/>
                <a:ahLst/>
                <a:cxnLst>
                  <a:cxn ang="0">
                    <a:pos x="85" y="15"/>
                  </a:cxn>
                  <a:cxn ang="0">
                    <a:pos x="85" y="15"/>
                  </a:cxn>
                  <a:cxn ang="0">
                    <a:pos x="78" y="10"/>
                  </a:cxn>
                  <a:cxn ang="0">
                    <a:pos x="70" y="5"/>
                  </a:cxn>
                  <a:cxn ang="0">
                    <a:pos x="61" y="1"/>
                  </a:cxn>
                  <a:cxn ang="0">
                    <a:pos x="51" y="0"/>
                  </a:cxn>
                  <a:cxn ang="0">
                    <a:pos x="51" y="0"/>
                  </a:cxn>
                  <a:cxn ang="0">
                    <a:pos x="40" y="1"/>
                  </a:cxn>
                  <a:cxn ang="0">
                    <a:pos x="31" y="5"/>
                  </a:cxn>
                  <a:cxn ang="0">
                    <a:pos x="23" y="10"/>
                  </a:cxn>
                  <a:cxn ang="0">
                    <a:pos x="16" y="15"/>
                  </a:cxn>
                  <a:cxn ang="0">
                    <a:pos x="16" y="15"/>
                  </a:cxn>
                  <a:cxn ang="0">
                    <a:pos x="9" y="24"/>
                  </a:cxn>
                  <a:cxn ang="0">
                    <a:pos x="4" y="32"/>
                  </a:cxn>
                  <a:cxn ang="0">
                    <a:pos x="1" y="40"/>
                  </a:cxn>
                  <a:cxn ang="0">
                    <a:pos x="0" y="50"/>
                  </a:cxn>
                  <a:cxn ang="0">
                    <a:pos x="0" y="50"/>
                  </a:cxn>
                  <a:cxn ang="0">
                    <a:pos x="1" y="60"/>
                  </a:cxn>
                  <a:cxn ang="0">
                    <a:pos x="4" y="69"/>
                  </a:cxn>
                  <a:cxn ang="0">
                    <a:pos x="9" y="78"/>
                  </a:cxn>
                  <a:cxn ang="0">
                    <a:pos x="16" y="85"/>
                  </a:cxn>
                  <a:cxn ang="0">
                    <a:pos x="16" y="85"/>
                  </a:cxn>
                  <a:cxn ang="0">
                    <a:pos x="23" y="92"/>
                  </a:cxn>
                  <a:cxn ang="0">
                    <a:pos x="31" y="97"/>
                  </a:cxn>
                  <a:cxn ang="0">
                    <a:pos x="40" y="100"/>
                  </a:cxn>
                  <a:cxn ang="0">
                    <a:pos x="51" y="100"/>
                  </a:cxn>
                  <a:cxn ang="0">
                    <a:pos x="51" y="100"/>
                  </a:cxn>
                  <a:cxn ang="0">
                    <a:pos x="61" y="100"/>
                  </a:cxn>
                  <a:cxn ang="0">
                    <a:pos x="70" y="97"/>
                  </a:cxn>
                  <a:cxn ang="0">
                    <a:pos x="78" y="92"/>
                  </a:cxn>
                  <a:cxn ang="0">
                    <a:pos x="85" y="85"/>
                  </a:cxn>
                  <a:cxn ang="0">
                    <a:pos x="85" y="85"/>
                  </a:cxn>
                  <a:cxn ang="0">
                    <a:pos x="92" y="78"/>
                  </a:cxn>
                  <a:cxn ang="0">
                    <a:pos x="97" y="69"/>
                  </a:cxn>
                  <a:cxn ang="0">
                    <a:pos x="100" y="60"/>
                  </a:cxn>
                  <a:cxn ang="0">
                    <a:pos x="100" y="50"/>
                  </a:cxn>
                  <a:cxn ang="0">
                    <a:pos x="100" y="50"/>
                  </a:cxn>
                  <a:cxn ang="0">
                    <a:pos x="100" y="40"/>
                  </a:cxn>
                  <a:cxn ang="0">
                    <a:pos x="97" y="32"/>
                  </a:cxn>
                  <a:cxn ang="0">
                    <a:pos x="92" y="24"/>
                  </a:cxn>
                  <a:cxn ang="0">
                    <a:pos x="85" y="15"/>
                  </a:cxn>
                  <a:cxn ang="0">
                    <a:pos x="85" y="15"/>
                  </a:cxn>
                </a:cxnLst>
                <a:rect l="0" t="0" r="r" b="b"/>
                <a:pathLst>
                  <a:path w="100" h="100">
                    <a:moveTo>
                      <a:pt x="85" y="15"/>
                    </a:moveTo>
                    <a:lnTo>
                      <a:pt x="85" y="15"/>
                    </a:lnTo>
                    <a:lnTo>
                      <a:pt x="78" y="10"/>
                    </a:lnTo>
                    <a:lnTo>
                      <a:pt x="70" y="5"/>
                    </a:lnTo>
                    <a:lnTo>
                      <a:pt x="61" y="1"/>
                    </a:lnTo>
                    <a:lnTo>
                      <a:pt x="51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3" y="10"/>
                    </a:lnTo>
                    <a:lnTo>
                      <a:pt x="16" y="15"/>
                    </a:lnTo>
                    <a:lnTo>
                      <a:pt x="9" y="24"/>
                    </a:lnTo>
                    <a:lnTo>
                      <a:pt x="4" y="32"/>
                    </a:lnTo>
                    <a:lnTo>
                      <a:pt x="1" y="40"/>
                    </a:lnTo>
                    <a:lnTo>
                      <a:pt x="0" y="50"/>
                    </a:lnTo>
                    <a:lnTo>
                      <a:pt x="1" y="60"/>
                    </a:lnTo>
                    <a:lnTo>
                      <a:pt x="4" y="69"/>
                    </a:lnTo>
                    <a:lnTo>
                      <a:pt x="9" y="78"/>
                    </a:lnTo>
                    <a:lnTo>
                      <a:pt x="16" y="85"/>
                    </a:lnTo>
                    <a:lnTo>
                      <a:pt x="23" y="92"/>
                    </a:lnTo>
                    <a:lnTo>
                      <a:pt x="31" y="97"/>
                    </a:lnTo>
                    <a:lnTo>
                      <a:pt x="40" y="100"/>
                    </a:lnTo>
                    <a:lnTo>
                      <a:pt x="51" y="100"/>
                    </a:lnTo>
                    <a:lnTo>
                      <a:pt x="61" y="100"/>
                    </a:lnTo>
                    <a:lnTo>
                      <a:pt x="70" y="97"/>
                    </a:lnTo>
                    <a:lnTo>
                      <a:pt x="78" y="92"/>
                    </a:lnTo>
                    <a:lnTo>
                      <a:pt x="85" y="85"/>
                    </a:lnTo>
                    <a:lnTo>
                      <a:pt x="92" y="78"/>
                    </a:lnTo>
                    <a:lnTo>
                      <a:pt x="97" y="69"/>
                    </a:lnTo>
                    <a:lnTo>
                      <a:pt x="100" y="60"/>
                    </a:lnTo>
                    <a:lnTo>
                      <a:pt x="100" y="50"/>
                    </a:lnTo>
                    <a:lnTo>
                      <a:pt x="100" y="40"/>
                    </a:lnTo>
                    <a:lnTo>
                      <a:pt x="97" y="32"/>
                    </a:lnTo>
                    <a:lnTo>
                      <a:pt x="92" y="24"/>
                    </a:lnTo>
                    <a:lnTo>
                      <a:pt x="85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393" name="Freeform 299"/>
              <p:cNvSpPr>
                <a:spLocks noChangeArrowheads="1"/>
              </p:cNvSpPr>
              <p:nvPr/>
            </p:nvSpPr>
            <p:spPr bwMode="auto">
              <a:xfrm>
                <a:off x="1541" y="154"/>
                <a:ext cx="50" cy="50"/>
              </a:xfrm>
              <a:custGeom>
                <a:avLst/>
                <a:gdLst/>
                <a:ahLst/>
                <a:cxnLst>
                  <a:cxn ang="0">
                    <a:pos x="85" y="15"/>
                  </a:cxn>
                  <a:cxn ang="0">
                    <a:pos x="85" y="15"/>
                  </a:cxn>
                  <a:cxn ang="0">
                    <a:pos x="78" y="10"/>
                  </a:cxn>
                  <a:cxn ang="0">
                    <a:pos x="70" y="5"/>
                  </a:cxn>
                  <a:cxn ang="0">
                    <a:pos x="61" y="1"/>
                  </a:cxn>
                  <a:cxn ang="0">
                    <a:pos x="51" y="0"/>
                  </a:cxn>
                  <a:cxn ang="0">
                    <a:pos x="51" y="0"/>
                  </a:cxn>
                  <a:cxn ang="0">
                    <a:pos x="40" y="1"/>
                  </a:cxn>
                  <a:cxn ang="0">
                    <a:pos x="31" y="5"/>
                  </a:cxn>
                  <a:cxn ang="0">
                    <a:pos x="23" y="10"/>
                  </a:cxn>
                  <a:cxn ang="0">
                    <a:pos x="16" y="15"/>
                  </a:cxn>
                  <a:cxn ang="0">
                    <a:pos x="16" y="15"/>
                  </a:cxn>
                  <a:cxn ang="0">
                    <a:pos x="9" y="24"/>
                  </a:cxn>
                  <a:cxn ang="0">
                    <a:pos x="4" y="32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1" y="60"/>
                  </a:cxn>
                  <a:cxn ang="0">
                    <a:pos x="4" y="69"/>
                  </a:cxn>
                  <a:cxn ang="0">
                    <a:pos x="9" y="78"/>
                  </a:cxn>
                  <a:cxn ang="0">
                    <a:pos x="16" y="85"/>
                  </a:cxn>
                  <a:cxn ang="0">
                    <a:pos x="16" y="85"/>
                  </a:cxn>
                  <a:cxn ang="0">
                    <a:pos x="23" y="92"/>
                  </a:cxn>
                  <a:cxn ang="0">
                    <a:pos x="31" y="96"/>
                  </a:cxn>
                  <a:cxn ang="0">
                    <a:pos x="40" y="100"/>
                  </a:cxn>
                  <a:cxn ang="0">
                    <a:pos x="51" y="100"/>
                  </a:cxn>
                  <a:cxn ang="0">
                    <a:pos x="51" y="100"/>
                  </a:cxn>
                  <a:cxn ang="0">
                    <a:pos x="61" y="100"/>
                  </a:cxn>
                  <a:cxn ang="0">
                    <a:pos x="70" y="96"/>
                  </a:cxn>
                  <a:cxn ang="0">
                    <a:pos x="78" y="92"/>
                  </a:cxn>
                  <a:cxn ang="0">
                    <a:pos x="85" y="85"/>
                  </a:cxn>
                  <a:cxn ang="0">
                    <a:pos x="85" y="85"/>
                  </a:cxn>
                  <a:cxn ang="0">
                    <a:pos x="92" y="78"/>
                  </a:cxn>
                  <a:cxn ang="0">
                    <a:pos x="97" y="69"/>
                  </a:cxn>
                  <a:cxn ang="0">
                    <a:pos x="100" y="60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100" y="40"/>
                  </a:cxn>
                  <a:cxn ang="0">
                    <a:pos x="97" y="32"/>
                  </a:cxn>
                  <a:cxn ang="0">
                    <a:pos x="92" y="24"/>
                  </a:cxn>
                  <a:cxn ang="0">
                    <a:pos x="85" y="15"/>
                  </a:cxn>
                  <a:cxn ang="0">
                    <a:pos x="85" y="15"/>
                  </a:cxn>
                </a:cxnLst>
                <a:rect l="0" t="0" r="r" b="b"/>
                <a:pathLst>
                  <a:path w="100" h="100">
                    <a:moveTo>
                      <a:pt x="85" y="15"/>
                    </a:moveTo>
                    <a:lnTo>
                      <a:pt x="85" y="15"/>
                    </a:lnTo>
                    <a:lnTo>
                      <a:pt x="78" y="10"/>
                    </a:lnTo>
                    <a:lnTo>
                      <a:pt x="70" y="5"/>
                    </a:lnTo>
                    <a:lnTo>
                      <a:pt x="61" y="1"/>
                    </a:lnTo>
                    <a:lnTo>
                      <a:pt x="51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3" y="10"/>
                    </a:lnTo>
                    <a:lnTo>
                      <a:pt x="16" y="15"/>
                    </a:lnTo>
                    <a:lnTo>
                      <a:pt x="9" y="24"/>
                    </a:lnTo>
                    <a:lnTo>
                      <a:pt x="4" y="32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60"/>
                    </a:lnTo>
                    <a:lnTo>
                      <a:pt x="4" y="69"/>
                    </a:lnTo>
                    <a:lnTo>
                      <a:pt x="9" y="78"/>
                    </a:lnTo>
                    <a:lnTo>
                      <a:pt x="16" y="85"/>
                    </a:lnTo>
                    <a:lnTo>
                      <a:pt x="23" y="92"/>
                    </a:lnTo>
                    <a:lnTo>
                      <a:pt x="31" y="96"/>
                    </a:lnTo>
                    <a:lnTo>
                      <a:pt x="40" y="100"/>
                    </a:lnTo>
                    <a:lnTo>
                      <a:pt x="51" y="100"/>
                    </a:lnTo>
                    <a:lnTo>
                      <a:pt x="61" y="100"/>
                    </a:lnTo>
                    <a:lnTo>
                      <a:pt x="70" y="96"/>
                    </a:lnTo>
                    <a:lnTo>
                      <a:pt x="78" y="92"/>
                    </a:lnTo>
                    <a:lnTo>
                      <a:pt x="85" y="85"/>
                    </a:lnTo>
                    <a:lnTo>
                      <a:pt x="92" y="78"/>
                    </a:lnTo>
                    <a:lnTo>
                      <a:pt x="97" y="69"/>
                    </a:lnTo>
                    <a:lnTo>
                      <a:pt x="100" y="60"/>
                    </a:lnTo>
                    <a:lnTo>
                      <a:pt x="100" y="49"/>
                    </a:lnTo>
                    <a:lnTo>
                      <a:pt x="100" y="40"/>
                    </a:lnTo>
                    <a:lnTo>
                      <a:pt x="97" y="32"/>
                    </a:lnTo>
                    <a:lnTo>
                      <a:pt x="92" y="24"/>
                    </a:lnTo>
                    <a:lnTo>
                      <a:pt x="85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394" name="Freeform 300"/>
              <p:cNvSpPr>
                <a:spLocks noChangeArrowheads="1"/>
              </p:cNvSpPr>
              <p:nvPr/>
            </p:nvSpPr>
            <p:spPr bwMode="auto">
              <a:xfrm>
                <a:off x="1310" y="308"/>
                <a:ext cx="50" cy="51"/>
              </a:xfrm>
              <a:custGeom>
                <a:avLst/>
                <a:gdLst/>
                <a:ahLst/>
                <a:cxnLst>
                  <a:cxn ang="0">
                    <a:pos x="85" y="16"/>
                  </a:cxn>
                  <a:cxn ang="0">
                    <a:pos x="85" y="16"/>
                  </a:cxn>
                  <a:cxn ang="0">
                    <a:pos x="78" y="9"/>
                  </a:cxn>
                  <a:cxn ang="0">
                    <a:pos x="70" y="5"/>
                  </a:cxn>
                  <a:cxn ang="0">
                    <a:pos x="60" y="1"/>
                  </a:cxn>
                  <a:cxn ang="0">
                    <a:pos x="51" y="0"/>
                  </a:cxn>
                  <a:cxn ang="0">
                    <a:pos x="51" y="0"/>
                  </a:cxn>
                  <a:cxn ang="0">
                    <a:pos x="40" y="1"/>
                  </a:cxn>
                  <a:cxn ang="0">
                    <a:pos x="31" y="5"/>
                  </a:cxn>
                  <a:cxn ang="0">
                    <a:pos x="23" y="9"/>
                  </a:cxn>
                  <a:cxn ang="0">
                    <a:pos x="16" y="16"/>
                  </a:cxn>
                  <a:cxn ang="0">
                    <a:pos x="16" y="16"/>
                  </a:cxn>
                  <a:cxn ang="0">
                    <a:pos x="9" y="24"/>
                  </a:cxn>
                  <a:cxn ang="0">
                    <a:pos x="4" y="32"/>
                  </a:cxn>
                  <a:cxn ang="0">
                    <a:pos x="2" y="41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2" y="61"/>
                  </a:cxn>
                  <a:cxn ang="0">
                    <a:pos x="4" y="71"/>
                  </a:cxn>
                  <a:cxn ang="0">
                    <a:pos x="9" y="78"/>
                  </a:cxn>
                  <a:cxn ang="0">
                    <a:pos x="16" y="86"/>
                  </a:cxn>
                  <a:cxn ang="0">
                    <a:pos x="16" y="86"/>
                  </a:cxn>
                  <a:cxn ang="0">
                    <a:pos x="23" y="93"/>
                  </a:cxn>
                  <a:cxn ang="0">
                    <a:pos x="31" y="98"/>
                  </a:cxn>
                  <a:cxn ang="0">
                    <a:pos x="40" y="100"/>
                  </a:cxn>
                  <a:cxn ang="0">
                    <a:pos x="51" y="101"/>
                  </a:cxn>
                  <a:cxn ang="0">
                    <a:pos x="51" y="101"/>
                  </a:cxn>
                  <a:cxn ang="0">
                    <a:pos x="60" y="100"/>
                  </a:cxn>
                  <a:cxn ang="0">
                    <a:pos x="70" y="98"/>
                  </a:cxn>
                  <a:cxn ang="0">
                    <a:pos x="78" y="93"/>
                  </a:cxn>
                  <a:cxn ang="0">
                    <a:pos x="85" y="86"/>
                  </a:cxn>
                  <a:cxn ang="0">
                    <a:pos x="85" y="86"/>
                  </a:cxn>
                  <a:cxn ang="0">
                    <a:pos x="92" y="78"/>
                  </a:cxn>
                  <a:cxn ang="0">
                    <a:pos x="97" y="71"/>
                  </a:cxn>
                  <a:cxn ang="0">
                    <a:pos x="99" y="61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99" y="41"/>
                  </a:cxn>
                  <a:cxn ang="0">
                    <a:pos x="97" y="32"/>
                  </a:cxn>
                  <a:cxn ang="0">
                    <a:pos x="92" y="24"/>
                  </a:cxn>
                  <a:cxn ang="0">
                    <a:pos x="85" y="16"/>
                  </a:cxn>
                  <a:cxn ang="0">
                    <a:pos x="85" y="16"/>
                  </a:cxn>
                </a:cxnLst>
                <a:rect l="0" t="0" r="r" b="b"/>
                <a:pathLst>
                  <a:path w="100" h="101">
                    <a:moveTo>
                      <a:pt x="85" y="16"/>
                    </a:moveTo>
                    <a:lnTo>
                      <a:pt x="85" y="16"/>
                    </a:lnTo>
                    <a:lnTo>
                      <a:pt x="78" y="9"/>
                    </a:lnTo>
                    <a:lnTo>
                      <a:pt x="70" y="5"/>
                    </a:lnTo>
                    <a:lnTo>
                      <a:pt x="60" y="1"/>
                    </a:lnTo>
                    <a:lnTo>
                      <a:pt x="51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3" y="9"/>
                    </a:lnTo>
                    <a:lnTo>
                      <a:pt x="16" y="16"/>
                    </a:lnTo>
                    <a:lnTo>
                      <a:pt x="9" y="24"/>
                    </a:lnTo>
                    <a:lnTo>
                      <a:pt x="4" y="32"/>
                    </a:lnTo>
                    <a:lnTo>
                      <a:pt x="2" y="41"/>
                    </a:lnTo>
                    <a:lnTo>
                      <a:pt x="0" y="49"/>
                    </a:lnTo>
                    <a:lnTo>
                      <a:pt x="2" y="61"/>
                    </a:lnTo>
                    <a:lnTo>
                      <a:pt x="4" y="71"/>
                    </a:lnTo>
                    <a:lnTo>
                      <a:pt x="9" y="78"/>
                    </a:lnTo>
                    <a:lnTo>
                      <a:pt x="16" y="86"/>
                    </a:lnTo>
                    <a:lnTo>
                      <a:pt x="23" y="93"/>
                    </a:lnTo>
                    <a:lnTo>
                      <a:pt x="31" y="98"/>
                    </a:lnTo>
                    <a:lnTo>
                      <a:pt x="40" y="100"/>
                    </a:lnTo>
                    <a:lnTo>
                      <a:pt x="51" y="101"/>
                    </a:lnTo>
                    <a:lnTo>
                      <a:pt x="60" y="100"/>
                    </a:lnTo>
                    <a:lnTo>
                      <a:pt x="70" y="98"/>
                    </a:lnTo>
                    <a:lnTo>
                      <a:pt x="78" y="93"/>
                    </a:lnTo>
                    <a:lnTo>
                      <a:pt x="85" y="86"/>
                    </a:lnTo>
                    <a:lnTo>
                      <a:pt x="92" y="78"/>
                    </a:lnTo>
                    <a:lnTo>
                      <a:pt x="97" y="71"/>
                    </a:lnTo>
                    <a:lnTo>
                      <a:pt x="99" y="61"/>
                    </a:lnTo>
                    <a:lnTo>
                      <a:pt x="100" y="49"/>
                    </a:lnTo>
                    <a:lnTo>
                      <a:pt x="99" y="41"/>
                    </a:lnTo>
                    <a:lnTo>
                      <a:pt x="97" y="32"/>
                    </a:lnTo>
                    <a:lnTo>
                      <a:pt x="92" y="24"/>
                    </a:lnTo>
                    <a:lnTo>
                      <a:pt x="85" y="16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395" name="Freeform 301"/>
              <p:cNvSpPr>
                <a:spLocks noChangeArrowheads="1"/>
              </p:cNvSpPr>
              <p:nvPr/>
            </p:nvSpPr>
            <p:spPr bwMode="auto">
              <a:xfrm>
                <a:off x="1310" y="386"/>
                <a:ext cx="50" cy="50"/>
              </a:xfrm>
              <a:custGeom>
                <a:avLst/>
                <a:gdLst/>
                <a:ahLst/>
                <a:cxnLst>
                  <a:cxn ang="0">
                    <a:pos x="85" y="15"/>
                  </a:cxn>
                  <a:cxn ang="0">
                    <a:pos x="85" y="15"/>
                  </a:cxn>
                  <a:cxn ang="0">
                    <a:pos x="78" y="8"/>
                  </a:cxn>
                  <a:cxn ang="0">
                    <a:pos x="70" y="4"/>
                  </a:cxn>
                  <a:cxn ang="0">
                    <a:pos x="60" y="1"/>
                  </a:cxn>
                  <a:cxn ang="0">
                    <a:pos x="51" y="0"/>
                  </a:cxn>
                  <a:cxn ang="0">
                    <a:pos x="51" y="0"/>
                  </a:cxn>
                  <a:cxn ang="0">
                    <a:pos x="40" y="1"/>
                  </a:cxn>
                  <a:cxn ang="0">
                    <a:pos x="31" y="4"/>
                  </a:cxn>
                  <a:cxn ang="0">
                    <a:pos x="23" y="8"/>
                  </a:cxn>
                  <a:cxn ang="0">
                    <a:pos x="16" y="15"/>
                  </a:cxn>
                  <a:cxn ang="0">
                    <a:pos x="16" y="15"/>
                  </a:cxn>
                  <a:cxn ang="0">
                    <a:pos x="9" y="22"/>
                  </a:cxn>
                  <a:cxn ang="0">
                    <a:pos x="4" y="31"/>
                  </a:cxn>
                  <a:cxn ang="0">
                    <a:pos x="2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2" y="60"/>
                  </a:cxn>
                  <a:cxn ang="0">
                    <a:pos x="4" y="69"/>
                  </a:cxn>
                  <a:cxn ang="0">
                    <a:pos x="9" y="78"/>
                  </a:cxn>
                  <a:cxn ang="0">
                    <a:pos x="16" y="85"/>
                  </a:cxn>
                  <a:cxn ang="0">
                    <a:pos x="16" y="85"/>
                  </a:cxn>
                  <a:cxn ang="0">
                    <a:pos x="23" y="92"/>
                  </a:cxn>
                  <a:cxn ang="0">
                    <a:pos x="31" y="96"/>
                  </a:cxn>
                  <a:cxn ang="0">
                    <a:pos x="40" y="99"/>
                  </a:cxn>
                  <a:cxn ang="0">
                    <a:pos x="51" y="100"/>
                  </a:cxn>
                  <a:cxn ang="0">
                    <a:pos x="51" y="100"/>
                  </a:cxn>
                  <a:cxn ang="0">
                    <a:pos x="60" y="99"/>
                  </a:cxn>
                  <a:cxn ang="0">
                    <a:pos x="70" y="96"/>
                  </a:cxn>
                  <a:cxn ang="0">
                    <a:pos x="78" y="92"/>
                  </a:cxn>
                  <a:cxn ang="0">
                    <a:pos x="85" y="85"/>
                  </a:cxn>
                  <a:cxn ang="0">
                    <a:pos x="85" y="85"/>
                  </a:cxn>
                  <a:cxn ang="0">
                    <a:pos x="92" y="78"/>
                  </a:cxn>
                  <a:cxn ang="0">
                    <a:pos x="97" y="69"/>
                  </a:cxn>
                  <a:cxn ang="0">
                    <a:pos x="99" y="60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99" y="40"/>
                  </a:cxn>
                  <a:cxn ang="0">
                    <a:pos x="97" y="31"/>
                  </a:cxn>
                  <a:cxn ang="0">
                    <a:pos x="92" y="22"/>
                  </a:cxn>
                  <a:cxn ang="0">
                    <a:pos x="85" y="15"/>
                  </a:cxn>
                  <a:cxn ang="0">
                    <a:pos x="85" y="15"/>
                  </a:cxn>
                </a:cxnLst>
                <a:rect l="0" t="0" r="r" b="b"/>
                <a:pathLst>
                  <a:path w="100" h="100">
                    <a:moveTo>
                      <a:pt x="85" y="15"/>
                    </a:moveTo>
                    <a:lnTo>
                      <a:pt x="85" y="15"/>
                    </a:lnTo>
                    <a:lnTo>
                      <a:pt x="78" y="8"/>
                    </a:lnTo>
                    <a:lnTo>
                      <a:pt x="70" y="4"/>
                    </a:lnTo>
                    <a:lnTo>
                      <a:pt x="60" y="1"/>
                    </a:lnTo>
                    <a:lnTo>
                      <a:pt x="51" y="0"/>
                    </a:lnTo>
                    <a:lnTo>
                      <a:pt x="40" y="1"/>
                    </a:lnTo>
                    <a:lnTo>
                      <a:pt x="31" y="4"/>
                    </a:lnTo>
                    <a:lnTo>
                      <a:pt x="23" y="8"/>
                    </a:lnTo>
                    <a:lnTo>
                      <a:pt x="16" y="15"/>
                    </a:lnTo>
                    <a:lnTo>
                      <a:pt x="9" y="22"/>
                    </a:lnTo>
                    <a:lnTo>
                      <a:pt x="4" y="31"/>
                    </a:lnTo>
                    <a:lnTo>
                      <a:pt x="2" y="40"/>
                    </a:lnTo>
                    <a:lnTo>
                      <a:pt x="0" y="49"/>
                    </a:lnTo>
                    <a:lnTo>
                      <a:pt x="2" y="60"/>
                    </a:lnTo>
                    <a:lnTo>
                      <a:pt x="4" y="69"/>
                    </a:lnTo>
                    <a:lnTo>
                      <a:pt x="9" y="78"/>
                    </a:lnTo>
                    <a:lnTo>
                      <a:pt x="16" y="85"/>
                    </a:lnTo>
                    <a:lnTo>
                      <a:pt x="23" y="92"/>
                    </a:lnTo>
                    <a:lnTo>
                      <a:pt x="31" y="96"/>
                    </a:lnTo>
                    <a:lnTo>
                      <a:pt x="40" y="99"/>
                    </a:lnTo>
                    <a:lnTo>
                      <a:pt x="51" y="100"/>
                    </a:lnTo>
                    <a:lnTo>
                      <a:pt x="60" y="99"/>
                    </a:lnTo>
                    <a:lnTo>
                      <a:pt x="70" y="96"/>
                    </a:lnTo>
                    <a:lnTo>
                      <a:pt x="78" y="92"/>
                    </a:lnTo>
                    <a:lnTo>
                      <a:pt x="85" y="85"/>
                    </a:lnTo>
                    <a:lnTo>
                      <a:pt x="92" y="78"/>
                    </a:lnTo>
                    <a:lnTo>
                      <a:pt x="97" y="69"/>
                    </a:lnTo>
                    <a:lnTo>
                      <a:pt x="99" y="60"/>
                    </a:lnTo>
                    <a:lnTo>
                      <a:pt x="100" y="49"/>
                    </a:lnTo>
                    <a:lnTo>
                      <a:pt x="99" y="40"/>
                    </a:lnTo>
                    <a:lnTo>
                      <a:pt x="97" y="31"/>
                    </a:lnTo>
                    <a:lnTo>
                      <a:pt x="92" y="22"/>
                    </a:lnTo>
                    <a:lnTo>
                      <a:pt x="85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396" name="Freeform 302"/>
              <p:cNvSpPr>
                <a:spLocks noChangeArrowheads="1"/>
              </p:cNvSpPr>
              <p:nvPr/>
            </p:nvSpPr>
            <p:spPr bwMode="auto">
              <a:xfrm>
                <a:off x="1310" y="463"/>
                <a:ext cx="50" cy="49"/>
              </a:xfrm>
              <a:custGeom>
                <a:avLst/>
                <a:gdLst/>
                <a:ahLst/>
                <a:cxnLst>
                  <a:cxn ang="0">
                    <a:pos x="85" y="15"/>
                  </a:cxn>
                  <a:cxn ang="0">
                    <a:pos x="85" y="15"/>
                  </a:cxn>
                  <a:cxn ang="0">
                    <a:pos x="78" y="8"/>
                  </a:cxn>
                  <a:cxn ang="0">
                    <a:pos x="70" y="4"/>
                  </a:cxn>
                  <a:cxn ang="0">
                    <a:pos x="60" y="1"/>
                  </a:cxn>
                  <a:cxn ang="0">
                    <a:pos x="51" y="0"/>
                  </a:cxn>
                  <a:cxn ang="0">
                    <a:pos x="51" y="0"/>
                  </a:cxn>
                  <a:cxn ang="0">
                    <a:pos x="40" y="1"/>
                  </a:cxn>
                  <a:cxn ang="0">
                    <a:pos x="31" y="4"/>
                  </a:cxn>
                  <a:cxn ang="0">
                    <a:pos x="23" y="8"/>
                  </a:cxn>
                  <a:cxn ang="0">
                    <a:pos x="16" y="15"/>
                  </a:cxn>
                  <a:cxn ang="0">
                    <a:pos x="16" y="15"/>
                  </a:cxn>
                  <a:cxn ang="0">
                    <a:pos x="9" y="22"/>
                  </a:cxn>
                  <a:cxn ang="0">
                    <a:pos x="4" y="31"/>
                  </a:cxn>
                  <a:cxn ang="0">
                    <a:pos x="2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2" y="60"/>
                  </a:cxn>
                  <a:cxn ang="0">
                    <a:pos x="4" y="69"/>
                  </a:cxn>
                  <a:cxn ang="0">
                    <a:pos x="9" y="78"/>
                  </a:cxn>
                  <a:cxn ang="0">
                    <a:pos x="16" y="85"/>
                  </a:cxn>
                  <a:cxn ang="0">
                    <a:pos x="16" y="85"/>
                  </a:cxn>
                  <a:cxn ang="0">
                    <a:pos x="23" y="92"/>
                  </a:cxn>
                  <a:cxn ang="0">
                    <a:pos x="31" y="96"/>
                  </a:cxn>
                  <a:cxn ang="0">
                    <a:pos x="40" y="99"/>
                  </a:cxn>
                  <a:cxn ang="0">
                    <a:pos x="51" y="100"/>
                  </a:cxn>
                  <a:cxn ang="0">
                    <a:pos x="51" y="100"/>
                  </a:cxn>
                  <a:cxn ang="0">
                    <a:pos x="60" y="99"/>
                  </a:cxn>
                  <a:cxn ang="0">
                    <a:pos x="70" y="96"/>
                  </a:cxn>
                  <a:cxn ang="0">
                    <a:pos x="78" y="92"/>
                  </a:cxn>
                  <a:cxn ang="0">
                    <a:pos x="85" y="85"/>
                  </a:cxn>
                  <a:cxn ang="0">
                    <a:pos x="85" y="85"/>
                  </a:cxn>
                  <a:cxn ang="0">
                    <a:pos x="92" y="78"/>
                  </a:cxn>
                  <a:cxn ang="0">
                    <a:pos x="97" y="69"/>
                  </a:cxn>
                  <a:cxn ang="0">
                    <a:pos x="99" y="60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99" y="40"/>
                  </a:cxn>
                  <a:cxn ang="0">
                    <a:pos x="97" y="31"/>
                  </a:cxn>
                  <a:cxn ang="0">
                    <a:pos x="92" y="22"/>
                  </a:cxn>
                  <a:cxn ang="0">
                    <a:pos x="85" y="15"/>
                  </a:cxn>
                  <a:cxn ang="0">
                    <a:pos x="85" y="15"/>
                  </a:cxn>
                </a:cxnLst>
                <a:rect l="0" t="0" r="r" b="b"/>
                <a:pathLst>
                  <a:path w="100" h="100">
                    <a:moveTo>
                      <a:pt x="85" y="15"/>
                    </a:moveTo>
                    <a:lnTo>
                      <a:pt x="85" y="15"/>
                    </a:lnTo>
                    <a:lnTo>
                      <a:pt x="78" y="8"/>
                    </a:lnTo>
                    <a:lnTo>
                      <a:pt x="70" y="4"/>
                    </a:lnTo>
                    <a:lnTo>
                      <a:pt x="60" y="1"/>
                    </a:lnTo>
                    <a:lnTo>
                      <a:pt x="51" y="0"/>
                    </a:lnTo>
                    <a:lnTo>
                      <a:pt x="40" y="1"/>
                    </a:lnTo>
                    <a:lnTo>
                      <a:pt x="31" y="4"/>
                    </a:lnTo>
                    <a:lnTo>
                      <a:pt x="23" y="8"/>
                    </a:lnTo>
                    <a:lnTo>
                      <a:pt x="16" y="15"/>
                    </a:lnTo>
                    <a:lnTo>
                      <a:pt x="9" y="22"/>
                    </a:lnTo>
                    <a:lnTo>
                      <a:pt x="4" y="31"/>
                    </a:lnTo>
                    <a:lnTo>
                      <a:pt x="2" y="40"/>
                    </a:lnTo>
                    <a:lnTo>
                      <a:pt x="0" y="49"/>
                    </a:lnTo>
                    <a:lnTo>
                      <a:pt x="2" y="60"/>
                    </a:lnTo>
                    <a:lnTo>
                      <a:pt x="4" y="69"/>
                    </a:lnTo>
                    <a:lnTo>
                      <a:pt x="9" y="78"/>
                    </a:lnTo>
                    <a:lnTo>
                      <a:pt x="16" y="85"/>
                    </a:lnTo>
                    <a:lnTo>
                      <a:pt x="23" y="92"/>
                    </a:lnTo>
                    <a:lnTo>
                      <a:pt x="31" y="96"/>
                    </a:lnTo>
                    <a:lnTo>
                      <a:pt x="40" y="99"/>
                    </a:lnTo>
                    <a:lnTo>
                      <a:pt x="51" y="100"/>
                    </a:lnTo>
                    <a:lnTo>
                      <a:pt x="60" y="99"/>
                    </a:lnTo>
                    <a:lnTo>
                      <a:pt x="70" y="96"/>
                    </a:lnTo>
                    <a:lnTo>
                      <a:pt x="78" y="92"/>
                    </a:lnTo>
                    <a:lnTo>
                      <a:pt x="85" y="85"/>
                    </a:lnTo>
                    <a:lnTo>
                      <a:pt x="92" y="78"/>
                    </a:lnTo>
                    <a:lnTo>
                      <a:pt x="97" y="69"/>
                    </a:lnTo>
                    <a:lnTo>
                      <a:pt x="99" y="60"/>
                    </a:lnTo>
                    <a:lnTo>
                      <a:pt x="100" y="49"/>
                    </a:lnTo>
                    <a:lnTo>
                      <a:pt x="99" y="40"/>
                    </a:lnTo>
                    <a:lnTo>
                      <a:pt x="97" y="31"/>
                    </a:lnTo>
                    <a:lnTo>
                      <a:pt x="92" y="22"/>
                    </a:lnTo>
                    <a:lnTo>
                      <a:pt x="85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397" name="Freeform 303"/>
              <p:cNvSpPr>
                <a:spLocks noChangeArrowheads="1"/>
              </p:cNvSpPr>
              <p:nvPr/>
            </p:nvSpPr>
            <p:spPr bwMode="auto">
              <a:xfrm>
                <a:off x="1310" y="540"/>
                <a:ext cx="50" cy="49"/>
              </a:xfrm>
              <a:custGeom>
                <a:avLst/>
                <a:gdLst/>
                <a:ahLst/>
                <a:cxnLst>
                  <a:cxn ang="0">
                    <a:pos x="85" y="15"/>
                  </a:cxn>
                  <a:cxn ang="0">
                    <a:pos x="85" y="15"/>
                  </a:cxn>
                  <a:cxn ang="0">
                    <a:pos x="78" y="9"/>
                  </a:cxn>
                  <a:cxn ang="0">
                    <a:pos x="70" y="4"/>
                  </a:cxn>
                  <a:cxn ang="0">
                    <a:pos x="60" y="1"/>
                  </a:cxn>
                  <a:cxn ang="0">
                    <a:pos x="51" y="0"/>
                  </a:cxn>
                  <a:cxn ang="0">
                    <a:pos x="51" y="0"/>
                  </a:cxn>
                  <a:cxn ang="0">
                    <a:pos x="40" y="1"/>
                  </a:cxn>
                  <a:cxn ang="0">
                    <a:pos x="31" y="4"/>
                  </a:cxn>
                  <a:cxn ang="0">
                    <a:pos x="23" y="9"/>
                  </a:cxn>
                  <a:cxn ang="0">
                    <a:pos x="16" y="15"/>
                  </a:cxn>
                  <a:cxn ang="0">
                    <a:pos x="16" y="15"/>
                  </a:cxn>
                  <a:cxn ang="0">
                    <a:pos x="9" y="22"/>
                  </a:cxn>
                  <a:cxn ang="0">
                    <a:pos x="4" y="31"/>
                  </a:cxn>
                  <a:cxn ang="0">
                    <a:pos x="2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2" y="60"/>
                  </a:cxn>
                  <a:cxn ang="0">
                    <a:pos x="4" y="69"/>
                  </a:cxn>
                  <a:cxn ang="0">
                    <a:pos x="9" y="78"/>
                  </a:cxn>
                  <a:cxn ang="0">
                    <a:pos x="16" y="85"/>
                  </a:cxn>
                  <a:cxn ang="0">
                    <a:pos x="16" y="85"/>
                  </a:cxn>
                  <a:cxn ang="0">
                    <a:pos x="23" y="92"/>
                  </a:cxn>
                  <a:cxn ang="0">
                    <a:pos x="31" y="96"/>
                  </a:cxn>
                  <a:cxn ang="0">
                    <a:pos x="40" y="99"/>
                  </a:cxn>
                  <a:cxn ang="0">
                    <a:pos x="51" y="100"/>
                  </a:cxn>
                  <a:cxn ang="0">
                    <a:pos x="51" y="100"/>
                  </a:cxn>
                  <a:cxn ang="0">
                    <a:pos x="60" y="99"/>
                  </a:cxn>
                  <a:cxn ang="0">
                    <a:pos x="70" y="96"/>
                  </a:cxn>
                  <a:cxn ang="0">
                    <a:pos x="78" y="92"/>
                  </a:cxn>
                  <a:cxn ang="0">
                    <a:pos x="85" y="85"/>
                  </a:cxn>
                  <a:cxn ang="0">
                    <a:pos x="85" y="85"/>
                  </a:cxn>
                  <a:cxn ang="0">
                    <a:pos x="92" y="78"/>
                  </a:cxn>
                  <a:cxn ang="0">
                    <a:pos x="97" y="69"/>
                  </a:cxn>
                  <a:cxn ang="0">
                    <a:pos x="99" y="60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99" y="40"/>
                  </a:cxn>
                  <a:cxn ang="0">
                    <a:pos x="97" y="31"/>
                  </a:cxn>
                  <a:cxn ang="0">
                    <a:pos x="92" y="22"/>
                  </a:cxn>
                  <a:cxn ang="0">
                    <a:pos x="85" y="15"/>
                  </a:cxn>
                  <a:cxn ang="0">
                    <a:pos x="85" y="15"/>
                  </a:cxn>
                </a:cxnLst>
                <a:rect l="0" t="0" r="r" b="b"/>
                <a:pathLst>
                  <a:path w="100" h="100">
                    <a:moveTo>
                      <a:pt x="85" y="15"/>
                    </a:moveTo>
                    <a:lnTo>
                      <a:pt x="85" y="15"/>
                    </a:lnTo>
                    <a:lnTo>
                      <a:pt x="78" y="9"/>
                    </a:lnTo>
                    <a:lnTo>
                      <a:pt x="70" y="4"/>
                    </a:lnTo>
                    <a:lnTo>
                      <a:pt x="60" y="1"/>
                    </a:lnTo>
                    <a:lnTo>
                      <a:pt x="51" y="0"/>
                    </a:lnTo>
                    <a:lnTo>
                      <a:pt x="40" y="1"/>
                    </a:lnTo>
                    <a:lnTo>
                      <a:pt x="31" y="4"/>
                    </a:lnTo>
                    <a:lnTo>
                      <a:pt x="23" y="9"/>
                    </a:lnTo>
                    <a:lnTo>
                      <a:pt x="16" y="15"/>
                    </a:lnTo>
                    <a:lnTo>
                      <a:pt x="9" y="22"/>
                    </a:lnTo>
                    <a:lnTo>
                      <a:pt x="4" y="31"/>
                    </a:lnTo>
                    <a:lnTo>
                      <a:pt x="2" y="40"/>
                    </a:lnTo>
                    <a:lnTo>
                      <a:pt x="0" y="49"/>
                    </a:lnTo>
                    <a:lnTo>
                      <a:pt x="2" y="60"/>
                    </a:lnTo>
                    <a:lnTo>
                      <a:pt x="4" y="69"/>
                    </a:lnTo>
                    <a:lnTo>
                      <a:pt x="9" y="78"/>
                    </a:lnTo>
                    <a:lnTo>
                      <a:pt x="16" y="85"/>
                    </a:lnTo>
                    <a:lnTo>
                      <a:pt x="23" y="92"/>
                    </a:lnTo>
                    <a:lnTo>
                      <a:pt x="31" y="96"/>
                    </a:lnTo>
                    <a:lnTo>
                      <a:pt x="40" y="99"/>
                    </a:lnTo>
                    <a:lnTo>
                      <a:pt x="51" y="100"/>
                    </a:lnTo>
                    <a:lnTo>
                      <a:pt x="60" y="99"/>
                    </a:lnTo>
                    <a:lnTo>
                      <a:pt x="70" y="96"/>
                    </a:lnTo>
                    <a:lnTo>
                      <a:pt x="78" y="92"/>
                    </a:lnTo>
                    <a:lnTo>
                      <a:pt x="85" y="85"/>
                    </a:lnTo>
                    <a:lnTo>
                      <a:pt x="92" y="78"/>
                    </a:lnTo>
                    <a:lnTo>
                      <a:pt x="97" y="69"/>
                    </a:lnTo>
                    <a:lnTo>
                      <a:pt x="99" y="60"/>
                    </a:lnTo>
                    <a:lnTo>
                      <a:pt x="100" y="49"/>
                    </a:lnTo>
                    <a:lnTo>
                      <a:pt x="99" y="40"/>
                    </a:lnTo>
                    <a:lnTo>
                      <a:pt x="97" y="31"/>
                    </a:lnTo>
                    <a:lnTo>
                      <a:pt x="92" y="22"/>
                    </a:lnTo>
                    <a:lnTo>
                      <a:pt x="85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398" name="Freeform 304"/>
              <p:cNvSpPr>
                <a:spLocks noChangeArrowheads="1"/>
              </p:cNvSpPr>
              <p:nvPr/>
            </p:nvSpPr>
            <p:spPr bwMode="auto">
              <a:xfrm>
                <a:off x="1310" y="847"/>
                <a:ext cx="50" cy="50"/>
              </a:xfrm>
              <a:custGeom>
                <a:avLst/>
                <a:gdLst/>
                <a:ahLst/>
                <a:cxnLst>
                  <a:cxn ang="0">
                    <a:pos x="85" y="15"/>
                  </a:cxn>
                  <a:cxn ang="0">
                    <a:pos x="85" y="15"/>
                  </a:cxn>
                  <a:cxn ang="0">
                    <a:pos x="78" y="9"/>
                  </a:cxn>
                  <a:cxn ang="0">
                    <a:pos x="70" y="5"/>
                  </a:cxn>
                  <a:cxn ang="0">
                    <a:pos x="60" y="1"/>
                  </a:cxn>
                  <a:cxn ang="0">
                    <a:pos x="51" y="0"/>
                  </a:cxn>
                  <a:cxn ang="0">
                    <a:pos x="51" y="0"/>
                  </a:cxn>
                  <a:cxn ang="0">
                    <a:pos x="40" y="1"/>
                  </a:cxn>
                  <a:cxn ang="0">
                    <a:pos x="31" y="5"/>
                  </a:cxn>
                  <a:cxn ang="0">
                    <a:pos x="23" y="9"/>
                  </a:cxn>
                  <a:cxn ang="0">
                    <a:pos x="16" y="15"/>
                  </a:cxn>
                  <a:cxn ang="0">
                    <a:pos x="16" y="15"/>
                  </a:cxn>
                  <a:cxn ang="0">
                    <a:pos x="9" y="23"/>
                  </a:cxn>
                  <a:cxn ang="0">
                    <a:pos x="4" y="32"/>
                  </a:cxn>
                  <a:cxn ang="0">
                    <a:pos x="2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2" y="60"/>
                  </a:cxn>
                  <a:cxn ang="0">
                    <a:pos x="4" y="69"/>
                  </a:cxn>
                  <a:cxn ang="0">
                    <a:pos x="9" y="77"/>
                  </a:cxn>
                  <a:cxn ang="0">
                    <a:pos x="16" y="84"/>
                  </a:cxn>
                  <a:cxn ang="0">
                    <a:pos x="16" y="84"/>
                  </a:cxn>
                  <a:cxn ang="0">
                    <a:pos x="23" y="91"/>
                  </a:cxn>
                  <a:cxn ang="0">
                    <a:pos x="31" y="96"/>
                  </a:cxn>
                  <a:cxn ang="0">
                    <a:pos x="40" y="100"/>
                  </a:cxn>
                  <a:cxn ang="0">
                    <a:pos x="51" y="100"/>
                  </a:cxn>
                  <a:cxn ang="0">
                    <a:pos x="51" y="100"/>
                  </a:cxn>
                  <a:cxn ang="0">
                    <a:pos x="60" y="100"/>
                  </a:cxn>
                  <a:cxn ang="0">
                    <a:pos x="70" y="96"/>
                  </a:cxn>
                  <a:cxn ang="0">
                    <a:pos x="78" y="91"/>
                  </a:cxn>
                  <a:cxn ang="0">
                    <a:pos x="85" y="84"/>
                  </a:cxn>
                  <a:cxn ang="0">
                    <a:pos x="85" y="84"/>
                  </a:cxn>
                  <a:cxn ang="0">
                    <a:pos x="92" y="77"/>
                  </a:cxn>
                  <a:cxn ang="0">
                    <a:pos x="97" y="69"/>
                  </a:cxn>
                  <a:cxn ang="0">
                    <a:pos x="99" y="60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99" y="40"/>
                  </a:cxn>
                  <a:cxn ang="0">
                    <a:pos x="97" y="32"/>
                  </a:cxn>
                  <a:cxn ang="0">
                    <a:pos x="92" y="23"/>
                  </a:cxn>
                  <a:cxn ang="0">
                    <a:pos x="85" y="15"/>
                  </a:cxn>
                  <a:cxn ang="0">
                    <a:pos x="85" y="15"/>
                  </a:cxn>
                </a:cxnLst>
                <a:rect l="0" t="0" r="r" b="b"/>
                <a:pathLst>
                  <a:path w="100" h="100">
                    <a:moveTo>
                      <a:pt x="85" y="15"/>
                    </a:moveTo>
                    <a:lnTo>
                      <a:pt x="85" y="15"/>
                    </a:lnTo>
                    <a:lnTo>
                      <a:pt x="78" y="9"/>
                    </a:lnTo>
                    <a:lnTo>
                      <a:pt x="70" y="5"/>
                    </a:lnTo>
                    <a:lnTo>
                      <a:pt x="60" y="1"/>
                    </a:lnTo>
                    <a:lnTo>
                      <a:pt x="51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3" y="9"/>
                    </a:lnTo>
                    <a:lnTo>
                      <a:pt x="16" y="15"/>
                    </a:lnTo>
                    <a:lnTo>
                      <a:pt x="9" y="23"/>
                    </a:lnTo>
                    <a:lnTo>
                      <a:pt x="4" y="32"/>
                    </a:lnTo>
                    <a:lnTo>
                      <a:pt x="2" y="40"/>
                    </a:lnTo>
                    <a:lnTo>
                      <a:pt x="0" y="49"/>
                    </a:lnTo>
                    <a:lnTo>
                      <a:pt x="2" y="60"/>
                    </a:lnTo>
                    <a:lnTo>
                      <a:pt x="4" y="69"/>
                    </a:lnTo>
                    <a:lnTo>
                      <a:pt x="9" y="77"/>
                    </a:lnTo>
                    <a:lnTo>
                      <a:pt x="16" y="84"/>
                    </a:lnTo>
                    <a:lnTo>
                      <a:pt x="23" y="91"/>
                    </a:lnTo>
                    <a:lnTo>
                      <a:pt x="31" y="96"/>
                    </a:lnTo>
                    <a:lnTo>
                      <a:pt x="40" y="100"/>
                    </a:lnTo>
                    <a:lnTo>
                      <a:pt x="51" y="100"/>
                    </a:lnTo>
                    <a:lnTo>
                      <a:pt x="60" y="100"/>
                    </a:lnTo>
                    <a:lnTo>
                      <a:pt x="70" y="96"/>
                    </a:lnTo>
                    <a:lnTo>
                      <a:pt x="78" y="91"/>
                    </a:lnTo>
                    <a:lnTo>
                      <a:pt x="85" y="84"/>
                    </a:lnTo>
                    <a:lnTo>
                      <a:pt x="92" y="77"/>
                    </a:lnTo>
                    <a:lnTo>
                      <a:pt x="97" y="69"/>
                    </a:lnTo>
                    <a:lnTo>
                      <a:pt x="99" y="60"/>
                    </a:lnTo>
                    <a:lnTo>
                      <a:pt x="100" y="49"/>
                    </a:lnTo>
                    <a:lnTo>
                      <a:pt x="99" y="40"/>
                    </a:lnTo>
                    <a:lnTo>
                      <a:pt x="97" y="32"/>
                    </a:lnTo>
                    <a:lnTo>
                      <a:pt x="92" y="23"/>
                    </a:lnTo>
                    <a:lnTo>
                      <a:pt x="85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399" name="Freeform 305"/>
              <p:cNvSpPr>
                <a:spLocks noChangeArrowheads="1"/>
              </p:cNvSpPr>
              <p:nvPr/>
            </p:nvSpPr>
            <p:spPr bwMode="auto">
              <a:xfrm>
                <a:off x="1310" y="924"/>
                <a:ext cx="50" cy="51"/>
              </a:xfrm>
              <a:custGeom>
                <a:avLst/>
                <a:gdLst/>
                <a:ahLst/>
                <a:cxnLst>
                  <a:cxn ang="0">
                    <a:pos x="85" y="15"/>
                  </a:cxn>
                  <a:cxn ang="0">
                    <a:pos x="85" y="15"/>
                  </a:cxn>
                  <a:cxn ang="0">
                    <a:pos x="78" y="9"/>
                  </a:cxn>
                  <a:cxn ang="0">
                    <a:pos x="70" y="4"/>
                  </a:cxn>
                  <a:cxn ang="0">
                    <a:pos x="60" y="1"/>
                  </a:cxn>
                  <a:cxn ang="0">
                    <a:pos x="51" y="0"/>
                  </a:cxn>
                  <a:cxn ang="0">
                    <a:pos x="51" y="0"/>
                  </a:cxn>
                  <a:cxn ang="0">
                    <a:pos x="40" y="1"/>
                  </a:cxn>
                  <a:cxn ang="0">
                    <a:pos x="31" y="4"/>
                  </a:cxn>
                  <a:cxn ang="0">
                    <a:pos x="23" y="9"/>
                  </a:cxn>
                  <a:cxn ang="0">
                    <a:pos x="16" y="15"/>
                  </a:cxn>
                  <a:cxn ang="0">
                    <a:pos x="16" y="15"/>
                  </a:cxn>
                  <a:cxn ang="0">
                    <a:pos x="9" y="23"/>
                  </a:cxn>
                  <a:cxn ang="0">
                    <a:pos x="4" y="31"/>
                  </a:cxn>
                  <a:cxn ang="0">
                    <a:pos x="2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2" y="60"/>
                  </a:cxn>
                  <a:cxn ang="0">
                    <a:pos x="4" y="69"/>
                  </a:cxn>
                  <a:cxn ang="0">
                    <a:pos x="9" y="77"/>
                  </a:cxn>
                  <a:cxn ang="0">
                    <a:pos x="16" y="84"/>
                  </a:cxn>
                  <a:cxn ang="0">
                    <a:pos x="16" y="84"/>
                  </a:cxn>
                  <a:cxn ang="0">
                    <a:pos x="23" y="91"/>
                  </a:cxn>
                  <a:cxn ang="0">
                    <a:pos x="31" y="96"/>
                  </a:cxn>
                  <a:cxn ang="0">
                    <a:pos x="40" y="100"/>
                  </a:cxn>
                  <a:cxn ang="0">
                    <a:pos x="51" y="101"/>
                  </a:cxn>
                  <a:cxn ang="0">
                    <a:pos x="51" y="101"/>
                  </a:cxn>
                  <a:cxn ang="0">
                    <a:pos x="60" y="100"/>
                  </a:cxn>
                  <a:cxn ang="0">
                    <a:pos x="70" y="96"/>
                  </a:cxn>
                  <a:cxn ang="0">
                    <a:pos x="78" y="91"/>
                  </a:cxn>
                  <a:cxn ang="0">
                    <a:pos x="85" y="84"/>
                  </a:cxn>
                  <a:cxn ang="0">
                    <a:pos x="85" y="84"/>
                  </a:cxn>
                  <a:cxn ang="0">
                    <a:pos x="92" y="77"/>
                  </a:cxn>
                  <a:cxn ang="0">
                    <a:pos x="97" y="69"/>
                  </a:cxn>
                  <a:cxn ang="0">
                    <a:pos x="99" y="60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99" y="40"/>
                  </a:cxn>
                  <a:cxn ang="0">
                    <a:pos x="97" y="31"/>
                  </a:cxn>
                  <a:cxn ang="0">
                    <a:pos x="92" y="23"/>
                  </a:cxn>
                  <a:cxn ang="0">
                    <a:pos x="85" y="15"/>
                  </a:cxn>
                  <a:cxn ang="0">
                    <a:pos x="85" y="15"/>
                  </a:cxn>
                </a:cxnLst>
                <a:rect l="0" t="0" r="r" b="b"/>
                <a:pathLst>
                  <a:path w="100" h="101">
                    <a:moveTo>
                      <a:pt x="85" y="15"/>
                    </a:moveTo>
                    <a:lnTo>
                      <a:pt x="85" y="15"/>
                    </a:lnTo>
                    <a:lnTo>
                      <a:pt x="78" y="9"/>
                    </a:lnTo>
                    <a:lnTo>
                      <a:pt x="70" y="4"/>
                    </a:lnTo>
                    <a:lnTo>
                      <a:pt x="60" y="1"/>
                    </a:lnTo>
                    <a:lnTo>
                      <a:pt x="51" y="0"/>
                    </a:lnTo>
                    <a:lnTo>
                      <a:pt x="40" y="1"/>
                    </a:lnTo>
                    <a:lnTo>
                      <a:pt x="31" y="4"/>
                    </a:lnTo>
                    <a:lnTo>
                      <a:pt x="23" y="9"/>
                    </a:lnTo>
                    <a:lnTo>
                      <a:pt x="16" y="15"/>
                    </a:lnTo>
                    <a:lnTo>
                      <a:pt x="9" y="23"/>
                    </a:lnTo>
                    <a:lnTo>
                      <a:pt x="4" y="31"/>
                    </a:lnTo>
                    <a:lnTo>
                      <a:pt x="2" y="40"/>
                    </a:lnTo>
                    <a:lnTo>
                      <a:pt x="0" y="49"/>
                    </a:lnTo>
                    <a:lnTo>
                      <a:pt x="2" y="60"/>
                    </a:lnTo>
                    <a:lnTo>
                      <a:pt x="4" y="69"/>
                    </a:lnTo>
                    <a:lnTo>
                      <a:pt x="9" y="77"/>
                    </a:lnTo>
                    <a:lnTo>
                      <a:pt x="16" y="84"/>
                    </a:lnTo>
                    <a:lnTo>
                      <a:pt x="23" y="91"/>
                    </a:lnTo>
                    <a:lnTo>
                      <a:pt x="31" y="96"/>
                    </a:lnTo>
                    <a:lnTo>
                      <a:pt x="40" y="100"/>
                    </a:lnTo>
                    <a:lnTo>
                      <a:pt x="51" y="101"/>
                    </a:lnTo>
                    <a:lnTo>
                      <a:pt x="60" y="100"/>
                    </a:lnTo>
                    <a:lnTo>
                      <a:pt x="70" y="96"/>
                    </a:lnTo>
                    <a:lnTo>
                      <a:pt x="78" y="91"/>
                    </a:lnTo>
                    <a:lnTo>
                      <a:pt x="85" y="84"/>
                    </a:lnTo>
                    <a:lnTo>
                      <a:pt x="92" y="77"/>
                    </a:lnTo>
                    <a:lnTo>
                      <a:pt x="97" y="69"/>
                    </a:lnTo>
                    <a:lnTo>
                      <a:pt x="99" y="60"/>
                    </a:lnTo>
                    <a:lnTo>
                      <a:pt x="100" y="49"/>
                    </a:lnTo>
                    <a:lnTo>
                      <a:pt x="99" y="40"/>
                    </a:lnTo>
                    <a:lnTo>
                      <a:pt x="97" y="31"/>
                    </a:lnTo>
                    <a:lnTo>
                      <a:pt x="92" y="23"/>
                    </a:lnTo>
                    <a:lnTo>
                      <a:pt x="85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400" name="Freeform 306"/>
              <p:cNvSpPr>
                <a:spLocks noChangeArrowheads="1"/>
              </p:cNvSpPr>
              <p:nvPr/>
            </p:nvSpPr>
            <p:spPr bwMode="auto">
              <a:xfrm>
                <a:off x="1310" y="1001"/>
                <a:ext cx="50" cy="51"/>
              </a:xfrm>
              <a:custGeom>
                <a:avLst/>
                <a:gdLst/>
                <a:ahLst/>
                <a:cxnLst>
                  <a:cxn ang="0">
                    <a:pos x="85" y="16"/>
                  </a:cxn>
                  <a:cxn ang="0">
                    <a:pos x="85" y="16"/>
                  </a:cxn>
                  <a:cxn ang="0">
                    <a:pos x="78" y="9"/>
                  </a:cxn>
                  <a:cxn ang="0">
                    <a:pos x="70" y="4"/>
                  </a:cxn>
                  <a:cxn ang="0">
                    <a:pos x="60" y="1"/>
                  </a:cxn>
                  <a:cxn ang="0">
                    <a:pos x="51" y="0"/>
                  </a:cxn>
                  <a:cxn ang="0">
                    <a:pos x="51" y="0"/>
                  </a:cxn>
                  <a:cxn ang="0">
                    <a:pos x="40" y="1"/>
                  </a:cxn>
                  <a:cxn ang="0">
                    <a:pos x="31" y="4"/>
                  </a:cxn>
                  <a:cxn ang="0">
                    <a:pos x="23" y="9"/>
                  </a:cxn>
                  <a:cxn ang="0">
                    <a:pos x="16" y="16"/>
                  </a:cxn>
                  <a:cxn ang="0">
                    <a:pos x="16" y="16"/>
                  </a:cxn>
                  <a:cxn ang="0">
                    <a:pos x="9" y="23"/>
                  </a:cxn>
                  <a:cxn ang="0">
                    <a:pos x="4" y="31"/>
                  </a:cxn>
                  <a:cxn ang="0">
                    <a:pos x="2" y="41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2" y="61"/>
                  </a:cxn>
                  <a:cxn ang="0">
                    <a:pos x="4" y="69"/>
                  </a:cxn>
                  <a:cxn ang="0">
                    <a:pos x="9" y="77"/>
                  </a:cxn>
                  <a:cxn ang="0">
                    <a:pos x="16" y="85"/>
                  </a:cxn>
                  <a:cxn ang="0">
                    <a:pos x="16" y="85"/>
                  </a:cxn>
                  <a:cxn ang="0">
                    <a:pos x="23" y="91"/>
                  </a:cxn>
                  <a:cxn ang="0">
                    <a:pos x="31" y="97"/>
                  </a:cxn>
                  <a:cxn ang="0">
                    <a:pos x="40" y="100"/>
                  </a:cxn>
                  <a:cxn ang="0">
                    <a:pos x="51" y="101"/>
                  </a:cxn>
                  <a:cxn ang="0">
                    <a:pos x="51" y="101"/>
                  </a:cxn>
                  <a:cxn ang="0">
                    <a:pos x="60" y="100"/>
                  </a:cxn>
                  <a:cxn ang="0">
                    <a:pos x="70" y="97"/>
                  </a:cxn>
                  <a:cxn ang="0">
                    <a:pos x="78" y="91"/>
                  </a:cxn>
                  <a:cxn ang="0">
                    <a:pos x="85" y="85"/>
                  </a:cxn>
                  <a:cxn ang="0">
                    <a:pos x="85" y="85"/>
                  </a:cxn>
                  <a:cxn ang="0">
                    <a:pos x="92" y="77"/>
                  </a:cxn>
                  <a:cxn ang="0">
                    <a:pos x="97" y="69"/>
                  </a:cxn>
                  <a:cxn ang="0">
                    <a:pos x="99" y="61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99" y="41"/>
                  </a:cxn>
                  <a:cxn ang="0">
                    <a:pos x="97" y="31"/>
                  </a:cxn>
                  <a:cxn ang="0">
                    <a:pos x="92" y="23"/>
                  </a:cxn>
                  <a:cxn ang="0">
                    <a:pos x="85" y="16"/>
                  </a:cxn>
                  <a:cxn ang="0">
                    <a:pos x="85" y="16"/>
                  </a:cxn>
                </a:cxnLst>
                <a:rect l="0" t="0" r="r" b="b"/>
                <a:pathLst>
                  <a:path w="100" h="101">
                    <a:moveTo>
                      <a:pt x="85" y="16"/>
                    </a:moveTo>
                    <a:lnTo>
                      <a:pt x="85" y="16"/>
                    </a:lnTo>
                    <a:lnTo>
                      <a:pt x="78" y="9"/>
                    </a:lnTo>
                    <a:lnTo>
                      <a:pt x="70" y="4"/>
                    </a:lnTo>
                    <a:lnTo>
                      <a:pt x="60" y="1"/>
                    </a:lnTo>
                    <a:lnTo>
                      <a:pt x="51" y="0"/>
                    </a:lnTo>
                    <a:lnTo>
                      <a:pt x="40" y="1"/>
                    </a:lnTo>
                    <a:lnTo>
                      <a:pt x="31" y="4"/>
                    </a:lnTo>
                    <a:lnTo>
                      <a:pt x="23" y="9"/>
                    </a:lnTo>
                    <a:lnTo>
                      <a:pt x="16" y="16"/>
                    </a:lnTo>
                    <a:lnTo>
                      <a:pt x="9" y="23"/>
                    </a:lnTo>
                    <a:lnTo>
                      <a:pt x="4" y="31"/>
                    </a:lnTo>
                    <a:lnTo>
                      <a:pt x="2" y="41"/>
                    </a:lnTo>
                    <a:lnTo>
                      <a:pt x="0" y="49"/>
                    </a:lnTo>
                    <a:lnTo>
                      <a:pt x="2" y="61"/>
                    </a:lnTo>
                    <a:lnTo>
                      <a:pt x="4" y="69"/>
                    </a:lnTo>
                    <a:lnTo>
                      <a:pt x="9" y="77"/>
                    </a:lnTo>
                    <a:lnTo>
                      <a:pt x="16" y="85"/>
                    </a:lnTo>
                    <a:lnTo>
                      <a:pt x="23" y="91"/>
                    </a:lnTo>
                    <a:lnTo>
                      <a:pt x="31" y="97"/>
                    </a:lnTo>
                    <a:lnTo>
                      <a:pt x="40" y="100"/>
                    </a:lnTo>
                    <a:lnTo>
                      <a:pt x="51" y="101"/>
                    </a:lnTo>
                    <a:lnTo>
                      <a:pt x="60" y="100"/>
                    </a:lnTo>
                    <a:lnTo>
                      <a:pt x="70" y="97"/>
                    </a:lnTo>
                    <a:lnTo>
                      <a:pt x="78" y="91"/>
                    </a:lnTo>
                    <a:lnTo>
                      <a:pt x="85" y="85"/>
                    </a:lnTo>
                    <a:lnTo>
                      <a:pt x="92" y="77"/>
                    </a:lnTo>
                    <a:lnTo>
                      <a:pt x="97" y="69"/>
                    </a:lnTo>
                    <a:lnTo>
                      <a:pt x="99" y="61"/>
                    </a:lnTo>
                    <a:lnTo>
                      <a:pt x="100" y="49"/>
                    </a:lnTo>
                    <a:lnTo>
                      <a:pt x="99" y="41"/>
                    </a:lnTo>
                    <a:lnTo>
                      <a:pt x="97" y="31"/>
                    </a:lnTo>
                    <a:lnTo>
                      <a:pt x="92" y="23"/>
                    </a:lnTo>
                    <a:lnTo>
                      <a:pt x="85" y="16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401" name="Freeform 307"/>
              <p:cNvSpPr>
                <a:spLocks noChangeArrowheads="1"/>
              </p:cNvSpPr>
              <p:nvPr/>
            </p:nvSpPr>
            <p:spPr bwMode="auto">
              <a:xfrm>
                <a:off x="1310" y="1079"/>
                <a:ext cx="50" cy="50"/>
              </a:xfrm>
              <a:custGeom>
                <a:avLst/>
                <a:gdLst/>
                <a:ahLst/>
                <a:cxnLst>
                  <a:cxn ang="0">
                    <a:pos x="85" y="15"/>
                  </a:cxn>
                  <a:cxn ang="0">
                    <a:pos x="85" y="15"/>
                  </a:cxn>
                  <a:cxn ang="0">
                    <a:pos x="78" y="8"/>
                  </a:cxn>
                  <a:cxn ang="0">
                    <a:pos x="70" y="3"/>
                  </a:cxn>
                  <a:cxn ang="0">
                    <a:pos x="60" y="0"/>
                  </a:cxn>
                  <a:cxn ang="0">
                    <a:pos x="51" y="0"/>
                  </a:cxn>
                  <a:cxn ang="0">
                    <a:pos x="51" y="0"/>
                  </a:cxn>
                  <a:cxn ang="0">
                    <a:pos x="40" y="0"/>
                  </a:cxn>
                  <a:cxn ang="0">
                    <a:pos x="31" y="3"/>
                  </a:cxn>
                  <a:cxn ang="0">
                    <a:pos x="23" y="8"/>
                  </a:cxn>
                  <a:cxn ang="0">
                    <a:pos x="16" y="15"/>
                  </a:cxn>
                  <a:cxn ang="0">
                    <a:pos x="16" y="15"/>
                  </a:cxn>
                  <a:cxn ang="0">
                    <a:pos x="9" y="22"/>
                  </a:cxn>
                  <a:cxn ang="0">
                    <a:pos x="4" y="30"/>
                  </a:cxn>
                  <a:cxn ang="0">
                    <a:pos x="2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2" y="60"/>
                  </a:cxn>
                  <a:cxn ang="0">
                    <a:pos x="4" y="69"/>
                  </a:cxn>
                  <a:cxn ang="0">
                    <a:pos x="9" y="76"/>
                  </a:cxn>
                  <a:cxn ang="0">
                    <a:pos x="16" y="84"/>
                  </a:cxn>
                  <a:cxn ang="0">
                    <a:pos x="16" y="84"/>
                  </a:cxn>
                  <a:cxn ang="0">
                    <a:pos x="23" y="91"/>
                  </a:cxn>
                  <a:cxn ang="0">
                    <a:pos x="31" y="96"/>
                  </a:cxn>
                  <a:cxn ang="0">
                    <a:pos x="40" y="99"/>
                  </a:cxn>
                  <a:cxn ang="0">
                    <a:pos x="51" y="100"/>
                  </a:cxn>
                  <a:cxn ang="0">
                    <a:pos x="51" y="100"/>
                  </a:cxn>
                  <a:cxn ang="0">
                    <a:pos x="60" y="99"/>
                  </a:cxn>
                  <a:cxn ang="0">
                    <a:pos x="70" y="96"/>
                  </a:cxn>
                  <a:cxn ang="0">
                    <a:pos x="78" y="91"/>
                  </a:cxn>
                  <a:cxn ang="0">
                    <a:pos x="85" y="84"/>
                  </a:cxn>
                  <a:cxn ang="0">
                    <a:pos x="85" y="84"/>
                  </a:cxn>
                  <a:cxn ang="0">
                    <a:pos x="92" y="76"/>
                  </a:cxn>
                  <a:cxn ang="0">
                    <a:pos x="97" y="69"/>
                  </a:cxn>
                  <a:cxn ang="0">
                    <a:pos x="99" y="60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99" y="40"/>
                  </a:cxn>
                  <a:cxn ang="0">
                    <a:pos x="97" y="30"/>
                  </a:cxn>
                  <a:cxn ang="0">
                    <a:pos x="92" y="22"/>
                  </a:cxn>
                  <a:cxn ang="0">
                    <a:pos x="85" y="15"/>
                  </a:cxn>
                  <a:cxn ang="0">
                    <a:pos x="85" y="15"/>
                  </a:cxn>
                </a:cxnLst>
                <a:rect l="0" t="0" r="r" b="b"/>
                <a:pathLst>
                  <a:path w="100" h="100">
                    <a:moveTo>
                      <a:pt x="85" y="15"/>
                    </a:moveTo>
                    <a:lnTo>
                      <a:pt x="85" y="15"/>
                    </a:lnTo>
                    <a:lnTo>
                      <a:pt x="78" y="8"/>
                    </a:lnTo>
                    <a:lnTo>
                      <a:pt x="70" y="3"/>
                    </a:lnTo>
                    <a:lnTo>
                      <a:pt x="60" y="0"/>
                    </a:lnTo>
                    <a:lnTo>
                      <a:pt x="51" y="0"/>
                    </a:lnTo>
                    <a:lnTo>
                      <a:pt x="40" y="0"/>
                    </a:lnTo>
                    <a:lnTo>
                      <a:pt x="31" y="3"/>
                    </a:lnTo>
                    <a:lnTo>
                      <a:pt x="23" y="8"/>
                    </a:lnTo>
                    <a:lnTo>
                      <a:pt x="16" y="15"/>
                    </a:lnTo>
                    <a:lnTo>
                      <a:pt x="9" y="22"/>
                    </a:lnTo>
                    <a:lnTo>
                      <a:pt x="4" y="30"/>
                    </a:lnTo>
                    <a:lnTo>
                      <a:pt x="2" y="40"/>
                    </a:lnTo>
                    <a:lnTo>
                      <a:pt x="0" y="49"/>
                    </a:lnTo>
                    <a:lnTo>
                      <a:pt x="2" y="60"/>
                    </a:lnTo>
                    <a:lnTo>
                      <a:pt x="4" y="69"/>
                    </a:lnTo>
                    <a:lnTo>
                      <a:pt x="9" y="76"/>
                    </a:lnTo>
                    <a:lnTo>
                      <a:pt x="16" y="84"/>
                    </a:lnTo>
                    <a:lnTo>
                      <a:pt x="23" y="91"/>
                    </a:lnTo>
                    <a:lnTo>
                      <a:pt x="31" y="96"/>
                    </a:lnTo>
                    <a:lnTo>
                      <a:pt x="40" y="99"/>
                    </a:lnTo>
                    <a:lnTo>
                      <a:pt x="51" y="100"/>
                    </a:lnTo>
                    <a:lnTo>
                      <a:pt x="60" y="99"/>
                    </a:lnTo>
                    <a:lnTo>
                      <a:pt x="70" y="96"/>
                    </a:lnTo>
                    <a:lnTo>
                      <a:pt x="78" y="91"/>
                    </a:lnTo>
                    <a:lnTo>
                      <a:pt x="85" y="84"/>
                    </a:lnTo>
                    <a:lnTo>
                      <a:pt x="92" y="76"/>
                    </a:lnTo>
                    <a:lnTo>
                      <a:pt x="97" y="69"/>
                    </a:lnTo>
                    <a:lnTo>
                      <a:pt x="99" y="60"/>
                    </a:lnTo>
                    <a:lnTo>
                      <a:pt x="100" y="49"/>
                    </a:lnTo>
                    <a:lnTo>
                      <a:pt x="99" y="40"/>
                    </a:lnTo>
                    <a:lnTo>
                      <a:pt x="97" y="30"/>
                    </a:lnTo>
                    <a:lnTo>
                      <a:pt x="92" y="22"/>
                    </a:lnTo>
                    <a:lnTo>
                      <a:pt x="85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402" name="Freeform 308"/>
              <p:cNvSpPr>
                <a:spLocks noChangeArrowheads="1"/>
              </p:cNvSpPr>
              <p:nvPr/>
            </p:nvSpPr>
            <p:spPr bwMode="auto">
              <a:xfrm>
                <a:off x="1310" y="1156"/>
                <a:ext cx="50" cy="50"/>
              </a:xfrm>
              <a:custGeom>
                <a:avLst/>
                <a:gdLst/>
                <a:ahLst/>
                <a:cxnLst>
                  <a:cxn ang="0">
                    <a:pos x="85" y="15"/>
                  </a:cxn>
                  <a:cxn ang="0">
                    <a:pos x="85" y="15"/>
                  </a:cxn>
                  <a:cxn ang="0">
                    <a:pos x="78" y="8"/>
                  </a:cxn>
                  <a:cxn ang="0">
                    <a:pos x="70" y="3"/>
                  </a:cxn>
                  <a:cxn ang="0">
                    <a:pos x="60" y="1"/>
                  </a:cxn>
                  <a:cxn ang="0">
                    <a:pos x="51" y="0"/>
                  </a:cxn>
                  <a:cxn ang="0">
                    <a:pos x="51" y="0"/>
                  </a:cxn>
                  <a:cxn ang="0">
                    <a:pos x="40" y="1"/>
                  </a:cxn>
                  <a:cxn ang="0">
                    <a:pos x="31" y="3"/>
                  </a:cxn>
                  <a:cxn ang="0">
                    <a:pos x="23" y="8"/>
                  </a:cxn>
                  <a:cxn ang="0">
                    <a:pos x="16" y="15"/>
                  </a:cxn>
                  <a:cxn ang="0">
                    <a:pos x="16" y="15"/>
                  </a:cxn>
                  <a:cxn ang="0">
                    <a:pos x="9" y="22"/>
                  </a:cxn>
                  <a:cxn ang="0">
                    <a:pos x="4" y="30"/>
                  </a:cxn>
                  <a:cxn ang="0">
                    <a:pos x="2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2" y="60"/>
                  </a:cxn>
                  <a:cxn ang="0">
                    <a:pos x="4" y="69"/>
                  </a:cxn>
                  <a:cxn ang="0">
                    <a:pos x="9" y="77"/>
                  </a:cxn>
                  <a:cxn ang="0">
                    <a:pos x="16" y="84"/>
                  </a:cxn>
                  <a:cxn ang="0">
                    <a:pos x="16" y="84"/>
                  </a:cxn>
                  <a:cxn ang="0">
                    <a:pos x="23" y="91"/>
                  </a:cxn>
                  <a:cxn ang="0">
                    <a:pos x="31" y="96"/>
                  </a:cxn>
                  <a:cxn ang="0">
                    <a:pos x="40" y="98"/>
                  </a:cxn>
                  <a:cxn ang="0">
                    <a:pos x="51" y="100"/>
                  </a:cxn>
                  <a:cxn ang="0">
                    <a:pos x="51" y="100"/>
                  </a:cxn>
                  <a:cxn ang="0">
                    <a:pos x="60" y="98"/>
                  </a:cxn>
                  <a:cxn ang="0">
                    <a:pos x="70" y="96"/>
                  </a:cxn>
                  <a:cxn ang="0">
                    <a:pos x="78" y="91"/>
                  </a:cxn>
                  <a:cxn ang="0">
                    <a:pos x="85" y="84"/>
                  </a:cxn>
                  <a:cxn ang="0">
                    <a:pos x="85" y="84"/>
                  </a:cxn>
                  <a:cxn ang="0">
                    <a:pos x="92" y="77"/>
                  </a:cxn>
                  <a:cxn ang="0">
                    <a:pos x="97" y="69"/>
                  </a:cxn>
                  <a:cxn ang="0">
                    <a:pos x="99" y="60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99" y="40"/>
                  </a:cxn>
                  <a:cxn ang="0">
                    <a:pos x="97" y="30"/>
                  </a:cxn>
                  <a:cxn ang="0">
                    <a:pos x="92" y="22"/>
                  </a:cxn>
                  <a:cxn ang="0">
                    <a:pos x="85" y="15"/>
                  </a:cxn>
                  <a:cxn ang="0">
                    <a:pos x="85" y="15"/>
                  </a:cxn>
                </a:cxnLst>
                <a:rect l="0" t="0" r="r" b="b"/>
                <a:pathLst>
                  <a:path w="100" h="100">
                    <a:moveTo>
                      <a:pt x="85" y="15"/>
                    </a:moveTo>
                    <a:lnTo>
                      <a:pt x="85" y="15"/>
                    </a:lnTo>
                    <a:lnTo>
                      <a:pt x="78" y="8"/>
                    </a:lnTo>
                    <a:lnTo>
                      <a:pt x="70" y="3"/>
                    </a:lnTo>
                    <a:lnTo>
                      <a:pt x="60" y="1"/>
                    </a:lnTo>
                    <a:lnTo>
                      <a:pt x="51" y="0"/>
                    </a:lnTo>
                    <a:lnTo>
                      <a:pt x="40" y="1"/>
                    </a:lnTo>
                    <a:lnTo>
                      <a:pt x="31" y="3"/>
                    </a:lnTo>
                    <a:lnTo>
                      <a:pt x="23" y="8"/>
                    </a:lnTo>
                    <a:lnTo>
                      <a:pt x="16" y="15"/>
                    </a:lnTo>
                    <a:lnTo>
                      <a:pt x="9" y="22"/>
                    </a:lnTo>
                    <a:lnTo>
                      <a:pt x="4" y="30"/>
                    </a:lnTo>
                    <a:lnTo>
                      <a:pt x="2" y="40"/>
                    </a:lnTo>
                    <a:lnTo>
                      <a:pt x="0" y="49"/>
                    </a:lnTo>
                    <a:lnTo>
                      <a:pt x="2" y="60"/>
                    </a:lnTo>
                    <a:lnTo>
                      <a:pt x="4" y="69"/>
                    </a:lnTo>
                    <a:lnTo>
                      <a:pt x="9" y="77"/>
                    </a:lnTo>
                    <a:lnTo>
                      <a:pt x="16" y="84"/>
                    </a:lnTo>
                    <a:lnTo>
                      <a:pt x="23" y="91"/>
                    </a:lnTo>
                    <a:lnTo>
                      <a:pt x="31" y="96"/>
                    </a:lnTo>
                    <a:lnTo>
                      <a:pt x="40" y="98"/>
                    </a:lnTo>
                    <a:lnTo>
                      <a:pt x="51" y="100"/>
                    </a:lnTo>
                    <a:lnTo>
                      <a:pt x="60" y="98"/>
                    </a:lnTo>
                    <a:lnTo>
                      <a:pt x="70" y="96"/>
                    </a:lnTo>
                    <a:lnTo>
                      <a:pt x="78" y="91"/>
                    </a:lnTo>
                    <a:lnTo>
                      <a:pt x="85" y="84"/>
                    </a:lnTo>
                    <a:lnTo>
                      <a:pt x="92" y="77"/>
                    </a:lnTo>
                    <a:lnTo>
                      <a:pt x="97" y="69"/>
                    </a:lnTo>
                    <a:lnTo>
                      <a:pt x="99" y="60"/>
                    </a:lnTo>
                    <a:lnTo>
                      <a:pt x="100" y="49"/>
                    </a:lnTo>
                    <a:lnTo>
                      <a:pt x="99" y="40"/>
                    </a:lnTo>
                    <a:lnTo>
                      <a:pt x="97" y="30"/>
                    </a:lnTo>
                    <a:lnTo>
                      <a:pt x="92" y="22"/>
                    </a:lnTo>
                    <a:lnTo>
                      <a:pt x="85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403" name="Freeform 309"/>
              <p:cNvSpPr>
                <a:spLocks noChangeArrowheads="1"/>
              </p:cNvSpPr>
              <p:nvPr/>
            </p:nvSpPr>
            <p:spPr bwMode="auto">
              <a:xfrm>
                <a:off x="1464" y="1310"/>
                <a:ext cx="50" cy="50"/>
              </a:xfrm>
              <a:custGeom>
                <a:avLst/>
                <a:gdLst/>
                <a:ahLst/>
                <a:cxnLst>
                  <a:cxn ang="0">
                    <a:pos x="85" y="15"/>
                  </a:cxn>
                  <a:cxn ang="0">
                    <a:pos x="85" y="15"/>
                  </a:cxn>
                  <a:cxn ang="0">
                    <a:pos x="78" y="9"/>
                  </a:cxn>
                  <a:cxn ang="0">
                    <a:pos x="70" y="3"/>
                  </a:cxn>
                  <a:cxn ang="0">
                    <a:pos x="61" y="1"/>
                  </a:cxn>
                  <a:cxn ang="0">
                    <a:pos x="51" y="0"/>
                  </a:cxn>
                  <a:cxn ang="0">
                    <a:pos x="51" y="0"/>
                  </a:cxn>
                  <a:cxn ang="0">
                    <a:pos x="40" y="1"/>
                  </a:cxn>
                  <a:cxn ang="0">
                    <a:pos x="31" y="3"/>
                  </a:cxn>
                  <a:cxn ang="0">
                    <a:pos x="23" y="9"/>
                  </a:cxn>
                  <a:cxn ang="0">
                    <a:pos x="16" y="15"/>
                  </a:cxn>
                  <a:cxn ang="0">
                    <a:pos x="16" y="15"/>
                  </a:cxn>
                  <a:cxn ang="0">
                    <a:pos x="9" y="22"/>
                  </a:cxn>
                  <a:cxn ang="0">
                    <a:pos x="4" y="30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1" y="60"/>
                  </a:cxn>
                  <a:cxn ang="0">
                    <a:pos x="4" y="69"/>
                  </a:cxn>
                  <a:cxn ang="0">
                    <a:pos x="9" y="77"/>
                  </a:cxn>
                  <a:cxn ang="0">
                    <a:pos x="16" y="84"/>
                  </a:cxn>
                  <a:cxn ang="0">
                    <a:pos x="16" y="84"/>
                  </a:cxn>
                  <a:cxn ang="0">
                    <a:pos x="23" y="91"/>
                  </a:cxn>
                  <a:cxn ang="0">
                    <a:pos x="31" y="96"/>
                  </a:cxn>
                  <a:cxn ang="0">
                    <a:pos x="40" y="98"/>
                  </a:cxn>
                  <a:cxn ang="0">
                    <a:pos x="51" y="100"/>
                  </a:cxn>
                  <a:cxn ang="0">
                    <a:pos x="51" y="100"/>
                  </a:cxn>
                  <a:cxn ang="0">
                    <a:pos x="61" y="98"/>
                  </a:cxn>
                  <a:cxn ang="0">
                    <a:pos x="70" y="96"/>
                  </a:cxn>
                  <a:cxn ang="0">
                    <a:pos x="78" y="91"/>
                  </a:cxn>
                  <a:cxn ang="0">
                    <a:pos x="85" y="84"/>
                  </a:cxn>
                  <a:cxn ang="0">
                    <a:pos x="85" y="84"/>
                  </a:cxn>
                  <a:cxn ang="0">
                    <a:pos x="92" y="77"/>
                  </a:cxn>
                  <a:cxn ang="0">
                    <a:pos x="97" y="69"/>
                  </a:cxn>
                  <a:cxn ang="0">
                    <a:pos x="99" y="60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99" y="40"/>
                  </a:cxn>
                  <a:cxn ang="0">
                    <a:pos x="97" y="30"/>
                  </a:cxn>
                  <a:cxn ang="0">
                    <a:pos x="92" y="22"/>
                  </a:cxn>
                  <a:cxn ang="0">
                    <a:pos x="85" y="15"/>
                  </a:cxn>
                  <a:cxn ang="0">
                    <a:pos x="85" y="15"/>
                  </a:cxn>
                </a:cxnLst>
                <a:rect l="0" t="0" r="r" b="b"/>
                <a:pathLst>
                  <a:path w="100" h="100">
                    <a:moveTo>
                      <a:pt x="85" y="15"/>
                    </a:moveTo>
                    <a:lnTo>
                      <a:pt x="85" y="15"/>
                    </a:lnTo>
                    <a:lnTo>
                      <a:pt x="78" y="9"/>
                    </a:lnTo>
                    <a:lnTo>
                      <a:pt x="70" y="3"/>
                    </a:lnTo>
                    <a:lnTo>
                      <a:pt x="61" y="1"/>
                    </a:lnTo>
                    <a:lnTo>
                      <a:pt x="51" y="0"/>
                    </a:lnTo>
                    <a:lnTo>
                      <a:pt x="40" y="1"/>
                    </a:lnTo>
                    <a:lnTo>
                      <a:pt x="31" y="3"/>
                    </a:lnTo>
                    <a:lnTo>
                      <a:pt x="23" y="9"/>
                    </a:lnTo>
                    <a:lnTo>
                      <a:pt x="16" y="15"/>
                    </a:lnTo>
                    <a:lnTo>
                      <a:pt x="9" y="22"/>
                    </a:lnTo>
                    <a:lnTo>
                      <a:pt x="4" y="30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60"/>
                    </a:lnTo>
                    <a:lnTo>
                      <a:pt x="4" y="69"/>
                    </a:lnTo>
                    <a:lnTo>
                      <a:pt x="9" y="77"/>
                    </a:lnTo>
                    <a:lnTo>
                      <a:pt x="16" y="84"/>
                    </a:lnTo>
                    <a:lnTo>
                      <a:pt x="23" y="91"/>
                    </a:lnTo>
                    <a:lnTo>
                      <a:pt x="31" y="96"/>
                    </a:lnTo>
                    <a:lnTo>
                      <a:pt x="40" y="98"/>
                    </a:lnTo>
                    <a:lnTo>
                      <a:pt x="51" y="100"/>
                    </a:lnTo>
                    <a:lnTo>
                      <a:pt x="61" y="98"/>
                    </a:lnTo>
                    <a:lnTo>
                      <a:pt x="70" y="96"/>
                    </a:lnTo>
                    <a:lnTo>
                      <a:pt x="78" y="91"/>
                    </a:lnTo>
                    <a:lnTo>
                      <a:pt x="85" y="84"/>
                    </a:lnTo>
                    <a:lnTo>
                      <a:pt x="92" y="77"/>
                    </a:lnTo>
                    <a:lnTo>
                      <a:pt x="97" y="69"/>
                    </a:lnTo>
                    <a:lnTo>
                      <a:pt x="99" y="60"/>
                    </a:lnTo>
                    <a:lnTo>
                      <a:pt x="100" y="49"/>
                    </a:lnTo>
                    <a:lnTo>
                      <a:pt x="99" y="40"/>
                    </a:lnTo>
                    <a:lnTo>
                      <a:pt x="97" y="30"/>
                    </a:lnTo>
                    <a:lnTo>
                      <a:pt x="92" y="22"/>
                    </a:lnTo>
                    <a:lnTo>
                      <a:pt x="85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404" name="Freeform 310"/>
              <p:cNvSpPr>
                <a:spLocks noChangeArrowheads="1"/>
              </p:cNvSpPr>
              <p:nvPr/>
            </p:nvSpPr>
            <p:spPr bwMode="auto">
              <a:xfrm>
                <a:off x="1464" y="1387"/>
                <a:ext cx="50" cy="50"/>
              </a:xfrm>
              <a:custGeom>
                <a:avLst/>
                <a:gdLst/>
                <a:ahLst/>
                <a:cxnLst>
                  <a:cxn ang="0">
                    <a:pos x="85" y="15"/>
                  </a:cxn>
                  <a:cxn ang="0">
                    <a:pos x="85" y="15"/>
                  </a:cxn>
                  <a:cxn ang="0">
                    <a:pos x="78" y="9"/>
                  </a:cxn>
                  <a:cxn ang="0">
                    <a:pos x="70" y="4"/>
                  </a:cxn>
                  <a:cxn ang="0">
                    <a:pos x="61" y="1"/>
                  </a:cxn>
                  <a:cxn ang="0">
                    <a:pos x="51" y="0"/>
                  </a:cxn>
                  <a:cxn ang="0">
                    <a:pos x="51" y="0"/>
                  </a:cxn>
                  <a:cxn ang="0">
                    <a:pos x="40" y="1"/>
                  </a:cxn>
                  <a:cxn ang="0">
                    <a:pos x="31" y="4"/>
                  </a:cxn>
                  <a:cxn ang="0">
                    <a:pos x="23" y="9"/>
                  </a:cxn>
                  <a:cxn ang="0">
                    <a:pos x="16" y="15"/>
                  </a:cxn>
                  <a:cxn ang="0">
                    <a:pos x="16" y="15"/>
                  </a:cxn>
                  <a:cxn ang="0">
                    <a:pos x="9" y="22"/>
                  </a:cxn>
                  <a:cxn ang="0">
                    <a:pos x="4" y="30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1" y="60"/>
                  </a:cxn>
                  <a:cxn ang="0">
                    <a:pos x="4" y="69"/>
                  </a:cxn>
                  <a:cxn ang="0">
                    <a:pos x="9" y="77"/>
                  </a:cxn>
                  <a:cxn ang="0">
                    <a:pos x="16" y="84"/>
                  </a:cxn>
                  <a:cxn ang="0">
                    <a:pos x="16" y="84"/>
                  </a:cxn>
                  <a:cxn ang="0">
                    <a:pos x="23" y="91"/>
                  </a:cxn>
                  <a:cxn ang="0">
                    <a:pos x="31" y="96"/>
                  </a:cxn>
                  <a:cxn ang="0">
                    <a:pos x="40" y="98"/>
                  </a:cxn>
                  <a:cxn ang="0">
                    <a:pos x="51" y="100"/>
                  </a:cxn>
                  <a:cxn ang="0">
                    <a:pos x="51" y="100"/>
                  </a:cxn>
                  <a:cxn ang="0">
                    <a:pos x="61" y="98"/>
                  </a:cxn>
                  <a:cxn ang="0">
                    <a:pos x="70" y="96"/>
                  </a:cxn>
                  <a:cxn ang="0">
                    <a:pos x="78" y="91"/>
                  </a:cxn>
                  <a:cxn ang="0">
                    <a:pos x="85" y="84"/>
                  </a:cxn>
                  <a:cxn ang="0">
                    <a:pos x="85" y="84"/>
                  </a:cxn>
                  <a:cxn ang="0">
                    <a:pos x="92" y="77"/>
                  </a:cxn>
                  <a:cxn ang="0">
                    <a:pos x="97" y="69"/>
                  </a:cxn>
                  <a:cxn ang="0">
                    <a:pos x="99" y="60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99" y="40"/>
                  </a:cxn>
                  <a:cxn ang="0">
                    <a:pos x="97" y="30"/>
                  </a:cxn>
                  <a:cxn ang="0">
                    <a:pos x="92" y="22"/>
                  </a:cxn>
                  <a:cxn ang="0">
                    <a:pos x="85" y="15"/>
                  </a:cxn>
                  <a:cxn ang="0">
                    <a:pos x="85" y="15"/>
                  </a:cxn>
                </a:cxnLst>
                <a:rect l="0" t="0" r="r" b="b"/>
                <a:pathLst>
                  <a:path w="100" h="100">
                    <a:moveTo>
                      <a:pt x="85" y="15"/>
                    </a:moveTo>
                    <a:lnTo>
                      <a:pt x="85" y="15"/>
                    </a:lnTo>
                    <a:lnTo>
                      <a:pt x="78" y="9"/>
                    </a:lnTo>
                    <a:lnTo>
                      <a:pt x="70" y="4"/>
                    </a:lnTo>
                    <a:lnTo>
                      <a:pt x="61" y="1"/>
                    </a:lnTo>
                    <a:lnTo>
                      <a:pt x="51" y="0"/>
                    </a:lnTo>
                    <a:lnTo>
                      <a:pt x="40" y="1"/>
                    </a:lnTo>
                    <a:lnTo>
                      <a:pt x="31" y="4"/>
                    </a:lnTo>
                    <a:lnTo>
                      <a:pt x="23" y="9"/>
                    </a:lnTo>
                    <a:lnTo>
                      <a:pt x="16" y="15"/>
                    </a:lnTo>
                    <a:lnTo>
                      <a:pt x="9" y="22"/>
                    </a:lnTo>
                    <a:lnTo>
                      <a:pt x="4" y="30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60"/>
                    </a:lnTo>
                    <a:lnTo>
                      <a:pt x="4" y="69"/>
                    </a:lnTo>
                    <a:lnTo>
                      <a:pt x="9" y="77"/>
                    </a:lnTo>
                    <a:lnTo>
                      <a:pt x="16" y="84"/>
                    </a:lnTo>
                    <a:lnTo>
                      <a:pt x="23" y="91"/>
                    </a:lnTo>
                    <a:lnTo>
                      <a:pt x="31" y="96"/>
                    </a:lnTo>
                    <a:lnTo>
                      <a:pt x="40" y="98"/>
                    </a:lnTo>
                    <a:lnTo>
                      <a:pt x="51" y="100"/>
                    </a:lnTo>
                    <a:lnTo>
                      <a:pt x="61" y="98"/>
                    </a:lnTo>
                    <a:lnTo>
                      <a:pt x="70" y="96"/>
                    </a:lnTo>
                    <a:lnTo>
                      <a:pt x="78" y="91"/>
                    </a:lnTo>
                    <a:lnTo>
                      <a:pt x="85" y="84"/>
                    </a:lnTo>
                    <a:lnTo>
                      <a:pt x="92" y="77"/>
                    </a:lnTo>
                    <a:lnTo>
                      <a:pt x="97" y="69"/>
                    </a:lnTo>
                    <a:lnTo>
                      <a:pt x="99" y="60"/>
                    </a:lnTo>
                    <a:lnTo>
                      <a:pt x="100" y="49"/>
                    </a:lnTo>
                    <a:lnTo>
                      <a:pt x="99" y="40"/>
                    </a:lnTo>
                    <a:lnTo>
                      <a:pt x="97" y="30"/>
                    </a:lnTo>
                    <a:lnTo>
                      <a:pt x="92" y="22"/>
                    </a:lnTo>
                    <a:lnTo>
                      <a:pt x="85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405" name="Freeform 311"/>
              <p:cNvSpPr>
                <a:spLocks noChangeArrowheads="1"/>
              </p:cNvSpPr>
              <p:nvPr/>
            </p:nvSpPr>
            <p:spPr bwMode="auto">
              <a:xfrm>
                <a:off x="1387" y="308"/>
                <a:ext cx="50" cy="51"/>
              </a:xfrm>
              <a:custGeom>
                <a:avLst/>
                <a:gdLst/>
                <a:ahLst/>
                <a:cxnLst>
                  <a:cxn ang="0">
                    <a:pos x="85" y="16"/>
                  </a:cxn>
                  <a:cxn ang="0">
                    <a:pos x="85" y="16"/>
                  </a:cxn>
                  <a:cxn ang="0">
                    <a:pos x="78" y="9"/>
                  </a:cxn>
                  <a:cxn ang="0">
                    <a:pos x="70" y="5"/>
                  </a:cxn>
                  <a:cxn ang="0">
                    <a:pos x="61" y="1"/>
                  </a:cxn>
                  <a:cxn ang="0">
                    <a:pos x="51" y="0"/>
                  </a:cxn>
                  <a:cxn ang="0">
                    <a:pos x="51" y="0"/>
                  </a:cxn>
                  <a:cxn ang="0">
                    <a:pos x="40" y="1"/>
                  </a:cxn>
                  <a:cxn ang="0">
                    <a:pos x="31" y="5"/>
                  </a:cxn>
                  <a:cxn ang="0">
                    <a:pos x="23" y="9"/>
                  </a:cxn>
                  <a:cxn ang="0">
                    <a:pos x="16" y="16"/>
                  </a:cxn>
                  <a:cxn ang="0">
                    <a:pos x="16" y="16"/>
                  </a:cxn>
                  <a:cxn ang="0">
                    <a:pos x="9" y="24"/>
                  </a:cxn>
                  <a:cxn ang="0">
                    <a:pos x="4" y="32"/>
                  </a:cxn>
                  <a:cxn ang="0">
                    <a:pos x="2" y="41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2" y="61"/>
                  </a:cxn>
                  <a:cxn ang="0">
                    <a:pos x="4" y="71"/>
                  </a:cxn>
                  <a:cxn ang="0">
                    <a:pos x="9" y="78"/>
                  </a:cxn>
                  <a:cxn ang="0">
                    <a:pos x="16" y="86"/>
                  </a:cxn>
                  <a:cxn ang="0">
                    <a:pos x="16" y="86"/>
                  </a:cxn>
                  <a:cxn ang="0">
                    <a:pos x="23" y="93"/>
                  </a:cxn>
                  <a:cxn ang="0">
                    <a:pos x="31" y="98"/>
                  </a:cxn>
                  <a:cxn ang="0">
                    <a:pos x="40" y="100"/>
                  </a:cxn>
                  <a:cxn ang="0">
                    <a:pos x="51" y="101"/>
                  </a:cxn>
                  <a:cxn ang="0">
                    <a:pos x="51" y="101"/>
                  </a:cxn>
                  <a:cxn ang="0">
                    <a:pos x="61" y="100"/>
                  </a:cxn>
                  <a:cxn ang="0">
                    <a:pos x="70" y="98"/>
                  </a:cxn>
                  <a:cxn ang="0">
                    <a:pos x="78" y="93"/>
                  </a:cxn>
                  <a:cxn ang="0">
                    <a:pos x="85" y="86"/>
                  </a:cxn>
                  <a:cxn ang="0">
                    <a:pos x="85" y="86"/>
                  </a:cxn>
                  <a:cxn ang="0">
                    <a:pos x="92" y="78"/>
                  </a:cxn>
                  <a:cxn ang="0">
                    <a:pos x="97" y="71"/>
                  </a:cxn>
                  <a:cxn ang="0">
                    <a:pos x="99" y="61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99" y="41"/>
                  </a:cxn>
                  <a:cxn ang="0">
                    <a:pos x="97" y="32"/>
                  </a:cxn>
                  <a:cxn ang="0">
                    <a:pos x="92" y="24"/>
                  </a:cxn>
                  <a:cxn ang="0">
                    <a:pos x="85" y="16"/>
                  </a:cxn>
                  <a:cxn ang="0">
                    <a:pos x="85" y="16"/>
                  </a:cxn>
                </a:cxnLst>
                <a:rect l="0" t="0" r="r" b="b"/>
                <a:pathLst>
                  <a:path w="100" h="101">
                    <a:moveTo>
                      <a:pt x="85" y="16"/>
                    </a:moveTo>
                    <a:lnTo>
                      <a:pt x="85" y="16"/>
                    </a:lnTo>
                    <a:lnTo>
                      <a:pt x="78" y="9"/>
                    </a:lnTo>
                    <a:lnTo>
                      <a:pt x="70" y="5"/>
                    </a:lnTo>
                    <a:lnTo>
                      <a:pt x="61" y="1"/>
                    </a:lnTo>
                    <a:lnTo>
                      <a:pt x="51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3" y="9"/>
                    </a:lnTo>
                    <a:lnTo>
                      <a:pt x="16" y="16"/>
                    </a:lnTo>
                    <a:lnTo>
                      <a:pt x="9" y="24"/>
                    </a:lnTo>
                    <a:lnTo>
                      <a:pt x="4" y="32"/>
                    </a:lnTo>
                    <a:lnTo>
                      <a:pt x="2" y="41"/>
                    </a:lnTo>
                    <a:lnTo>
                      <a:pt x="0" y="49"/>
                    </a:lnTo>
                    <a:lnTo>
                      <a:pt x="2" y="61"/>
                    </a:lnTo>
                    <a:lnTo>
                      <a:pt x="4" y="71"/>
                    </a:lnTo>
                    <a:lnTo>
                      <a:pt x="9" y="78"/>
                    </a:lnTo>
                    <a:lnTo>
                      <a:pt x="16" y="86"/>
                    </a:lnTo>
                    <a:lnTo>
                      <a:pt x="23" y="93"/>
                    </a:lnTo>
                    <a:lnTo>
                      <a:pt x="31" y="98"/>
                    </a:lnTo>
                    <a:lnTo>
                      <a:pt x="40" y="100"/>
                    </a:lnTo>
                    <a:lnTo>
                      <a:pt x="51" y="101"/>
                    </a:lnTo>
                    <a:lnTo>
                      <a:pt x="61" y="100"/>
                    </a:lnTo>
                    <a:lnTo>
                      <a:pt x="70" y="98"/>
                    </a:lnTo>
                    <a:lnTo>
                      <a:pt x="78" y="93"/>
                    </a:lnTo>
                    <a:lnTo>
                      <a:pt x="85" y="86"/>
                    </a:lnTo>
                    <a:lnTo>
                      <a:pt x="92" y="78"/>
                    </a:lnTo>
                    <a:lnTo>
                      <a:pt x="97" y="71"/>
                    </a:lnTo>
                    <a:lnTo>
                      <a:pt x="99" y="61"/>
                    </a:lnTo>
                    <a:lnTo>
                      <a:pt x="100" y="49"/>
                    </a:lnTo>
                    <a:lnTo>
                      <a:pt x="99" y="41"/>
                    </a:lnTo>
                    <a:lnTo>
                      <a:pt x="97" y="32"/>
                    </a:lnTo>
                    <a:lnTo>
                      <a:pt x="92" y="24"/>
                    </a:lnTo>
                    <a:lnTo>
                      <a:pt x="85" y="16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406" name="Freeform 312"/>
              <p:cNvSpPr>
                <a:spLocks noChangeArrowheads="1"/>
              </p:cNvSpPr>
              <p:nvPr/>
            </p:nvSpPr>
            <p:spPr bwMode="auto">
              <a:xfrm>
                <a:off x="1387" y="386"/>
                <a:ext cx="50" cy="50"/>
              </a:xfrm>
              <a:custGeom>
                <a:avLst/>
                <a:gdLst/>
                <a:ahLst/>
                <a:cxnLst>
                  <a:cxn ang="0">
                    <a:pos x="85" y="15"/>
                  </a:cxn>
                  <a:cxn ang="0">
                    <a:pos x="85" y="15"/>
                  </a:cxn>
                  <a:cxn ang="0">
                    <a:pos x="78" y="8"/>
                  </a:cxn>
                  <a:cxn ang="0">
                    <a:pos x="70" y="4"/>
                  </a:cxn>
                  <a:cxn ang="0">
                    <a:pos x="61" y="1"/>
                  </a:cxn>
                  <a:cxn ang="0">
                    <a:pos x="51" y="0"/>
                  </a:cxn>
                  <a:cxn ang="0">
                    <a:pos x="51" y="0"/>
                  </a:cxn>
                  <a:cxn ang="0">
                    <a:pos x="40" y="1"/>
                  </a:cxn>
                  <a:cxn ang="0">
                    <a:pos x="31" y="4"/>
                  </a:cxn>
                  <a:cxn ang="0">
                    <a:pos x="23" y="8"/>
                  </a:cxn>
                  <a:cxn ang="0">
                    <a:pos x="16" y="15"/>
                  </a:cxn>
                  <a:cxn ang="0">
                    <a:pos x="16" y="15"/>
                  </a:cxn>
                  <a:cxn ang="0">
                    <a:pos x="9" y="22"/>
                  </a:cxn>
                  <a:cxn ang="0">
                    <a:pos x="4" y="31"/>
                  </a:cxn>
                  <a:cxn ang="0">
                    <a:pos x="2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2" y="60"/>
                  </a:cxn>
                  <a:cxn ang="0">
                    <a:pos x="4" y="69"/>
                  </a:cxn>
                  <a:cxn ang="0">
                    <a:pos x="9" y="78"/>
                  </a:cxn>
                  <a:cxn ang="0">
                    <a:pos x="16" y="85"/>
                  </a:cxn>
                  <a:cxn ang="0">
                    <a:pos x="16" y="85"/>
                  </a:cxn>
                  <a:cxn ang="0">
                    <a:pos x="23" y="92"/>
                  </a:cxn>
                  <a:cxn ang="0">
                    <a:pos x="31" y="96"/>
                  </a:cxn>
                  <a:cxn ang="0">
                    <a:pos x="40" y="99"/>
                  </a:cxn>
                  <a:cxn ang="0">
                    <a:pos x="51" y="100"/>
                  </a:cxn>
                  <a:cxn ang="0">
                    <a:pos x="51" y="100"/>
                  </a:cxn>
                  <a:cxn ang="0">
                    <a:pos x="61" y="99"/>
                  </a:cxn>
                  <a:cxn ang="0">
                    <a:pos x="70" y="96"/>
                  </a:cxn>
                  <a:cxn ang="0">
                    <a:pos x="78" y="92"/>
                  </a:cxn>
                  <a:cxn ang="0">
                    <a:pos x="85" y="85"/>
                  </a:cxn>
                  <a:cxn ang="0">
                    <a:pos x="85" y="85"/>
                  </a:cxn>
                  <a:cxn ang="0">
                    <a:pos x="92" y="78"/>
                  </a:cxn>
                  <a:cxn ang="0">
                    <a:pos x="97" y="69"/>
                  </a:cxn>
                  <a:cxn ang="0">
                    <a:pos x="99" y="60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99" y="40"/>
                  </a:cxn>
                  <a:cxn ang="0">
                    <a:pos x="97" y="31"/>
                  </a:cxn>
                  <a:cxn ang="0">
                    <a:pos x="92" y="22"/>
                  </a:cxn>
                  <a:cxn ang="0">
                    <a:pos x="85" y="15"/>
                  </a:cxn>
                  <a:cxn ang="0">
                    <a:pos x="85" y="15"/>
                  </a:cxn>
                </a:cxnLst>
                <a:rect l="0" t="0" r="r" b="b"/>
                <a:pathLst>
                  <a:path w="100" h="100">
                    <a:moveTo>
                      <a:pt x="85" y="15"/>
                    </a:moveTo>
                    <a:lnTo>
                      <a:pt x="85" y="15"/>
                    </a:lnTo>
                    <a:lnTo>
                      <a:pt x="78" y="8"/>
                    </a:lnTo>
                    <a:lnTo>
                      <a:pt x="70" y="4"/>
                    </a:lnTo>
                    <a:lnTo>
                      <a:pt x="61" y="1"/>
                    </a:lnTo>
                    <a:lnTo>
                      <a:pt x="51" y="0"/>
                    </a:lnTo>
                    <a:lnTo>
                      <a:pt x="40" y="1"/>
                    </a:lnTo>
                    <a:lnTo>
                      <a:pt x="31" y="4"/>
                    </a:lnTo>
                    <a:lnTo>
                      <a:pt x="23" y="8"/>
                    </a:lnTo>
                    <a:lnTo>
                      <a:pt x="16" y="15"/>
                    </a:lnTo>
                    <a:lnTo>
                      <a:pt x="9" y="22"/>
                    </a:lnTo>
                    <a:lnTo>
                      <a:pt x="4" y="31"/>
                    </a:lnTo>
                    <a:lnTo>
                      <a:pt x="2" y="40"/>
                    </a:lnTo>
                    <a:lnTo>
                      <a:pt x="0" y="49"/>
                    </a:lnTo>
                    <a:lnTo>
                      <a:pt x="2" y="60"/>
                    </a:lnTo>
                    <a:lnTo>
                      <a:pt x="4" y="69"/>
                    </a:lnTo>
                    <a:lnTo>
                      <a:pt x="9" y="78"/>
                    </a:lnTo>
                    <a:lnTo>
                      <a:pt x="16" y="85"/>
                    </a:lnTo>
                    <a:lnTo>
                      <a:pt x="23" y="92"/>
                    </a:lnTo>
                    <a:lnTo>
                      <a:pt x="31" y="96"/>
                    </a:lnTo>
                    <a:lnTo>
                      <a:pt x="40" y="99"/>
                    </a:lnTo>
                    <a:lnTo>
                      <a:pt x="51" y="100"/>
                    </a:lnTo>
                    <a:lnTo>
                      <a:pt x="61" y="99"/>
                    </a:lnTo>
                    <a:lnTo>
                      <a:pt x="70" y="96"/>
                    </a:lnTo>
                    <a:lnTo>
                      <a:pt x="78" y="92"/>
                    </a:lnTo>
                    <a:lnTo>
                      <a:pt x="85" y="85"/>
                    </a:lnTo>
                    <a:lnTo>
                      <a:pt x="92" y="78"/>
                    </a:lnTo>
                    <a:lnTo>
                      <a:pt x="97" y="69"/>
                    </a:lnTo>
                    <a:lnTo>
                      <a:pt x="99" y="60"/>
                    </a:lnTo>
                    <a:lnTo>
                      <a:pt x="100" y="49"/>
                    </a:lnTo>
                    <a:lnTo>
                      <a:pt x="99" y="40"/>
                    </a:lnTo>
                    <a:lnTo>
                      <a:pt x="97" y="31"/>
                    </a:lnTo>
                    <a:lnTo>
                      <a:pt x="92" y="22"/>
                    </a:lnTo>
                    <a:lnTo>
                      <a:pt x="85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407" name="Freeform 313"/>
              <p:cNvSpPr>
                <a:spLocks noChangeArrowheads="1"/>
              </p:cNvSpPr>
              <p:nvPr/>
            </p:nvSpPr>
            <p:spPr bwMode="auto">
              <a:xfrm>
                <a:off x="1387" y="463"/>
                <a:ext cx="50" cy="49"/>
              </a:xfrm>
              <a:custGeom>
                <a:avLst/>
                <a:gdLst/>
                <a:ahLst/>
                <a:cxnLst>
                  <a:cxn ang="0">
                    <a:pos x="85" y="15"/>
                  </a:cxn>
                  <a:cxn ang="0">
                    <a:pos x="85" y="15"/>
                  </a:cxn>
                  <a:cxn ang="0">
                    <a:pos x="78" y="8"/>
                  </a:cxn>
                  <a:cxn ang="0">
                    <a:pos x="70" y="4"/>
                  </a:cxn>
                  <a:cxn ang="0">
                    <a:pos x="61" y="1"/>
                  </a:cxn>
                  <a:cxn ang="0">
                    <a:pos x="51" y="0"/>
                  </a:cxn>
                  <a:cxn ang="0">
                    <a:pos x="51" y="0"/>
                  </a:cxn>
                  <a:cxn ang="0">
                    <a:pos x="40" y="1"/>
                  </a:cxn>
                  <a:cxn ang="0">
                    <a:pos x="31" y="4"/>
                  </a:cxn>
                  <a:cxn ang="0">
                    <a:pos x="23" y="8"/>
                  </a:cxn>
                  <a:cxn ang="0">
                    <a:pos x="16" y="15"/>
                  </a:cxn>
                  <a:cxn ang="0">
                    <a:pos x="16" y="15"/>
                  </a:cxn>
                  <a:cxn ang="0">
                    <a:pos x="9" y="22"/>
                  </a:cxn>
                  <a:cxn ang="0">
                    <a:pos x="4" y="31"/>
                  </a:cxn>
                  <a:cxn ang="0">
                    <a:pos x="2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2" y="60"/>
                  </a:cxn>
                  <a:cxn ang="0">
                    <a:pos x="4" y="69"/>
                  </a:cxn>
                  <a:cxn ang="0">
                    <a:pos x="9" y="78"/>
                  </a:cxn>
                  <a:cxn ang="0">
                    <a:pos x="16" y="85"/>
                  </a:cxn>
                  <a:cxn ang="0">
                    <a:pos x="16" y="85"/>
                  </a:cxn>
                  <a:cxn ang="0">
                    <a:pos x="23" y="92"/>
                  </a:cxn>
                  <a:cxn ang="0">
                    <a:pos x="31" y="96"/>
                  </a:cxn>
                  <a:cxn ang="0">
                    <a:pos x="40" y="99"/>
                  </a:cxn>
                  <a:cxn ang="0">
                    <a:pos x="51" y="100"/>
                  </a:cxn>
                  <a:cxn ang="0">
                    <a:pos x="51" y="100"/>
                  </a:cxn>
                  <a:cxn ang="0">
                    <a:pos x="61" y="99"/>
                  </a:cxn>
                  <a:cxn ang="0">
                    <a:pos x="70" y="96"/>
                  </a:cxn>
                  <a:cxn ang="0">
                    <a:pos x="78" y="92"/>
                  </a:cxn>
                  <a:cxn ang="0">
                    <a:pos x="85" y="85"/>
                  </a:cxn>
                  <a:cxn ang="0">
                    <a:pos x="85" y="85"/>
                  </a:cxn>
                  <a:cxn ang="0">
                    <a:pos x="92" y="78"/>
                  </a:cxn>
                  <a:cxn ang="0">
                    <a:pos x="97" y="69"/>
                  </a:cxn>
                  <a:cxn ang="0">
                    <a:pos x="99" y="60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99" y="40"/>
                  </a:cxn>
                  <a:cxn ang="0">
                    <a:pos x="97" y="31"/>
                  </a:cxn>
                  <a:cxn ang="0">
                    <a:pos x="92" y="22"/>
                  </a:cxn>
                  <a:cxn ang="0">
                    <a:pos x="85" y="15"/>
                  </a:cxn>
                  <a:cxn ang="0">
                    <a:pos x="85" y="15"/>
                  </a:cxn>
                </a:cxnLst>
                <a:rect l="0" t="0" r="r" b="b"/>
                <a:pathLst>
                  <a:path w="100" h="100">
                    <a:moveTo>
                      <a:pt x="85" y="15"/>
                    </a:moveTo>
                    <a:lnTo>
                      <a:pt x="85" y="15"/>
                    </a:lnTo>
                    <a:lnTo>
                      <a:pt x="78" y="8"/>
                    </a:lnTo>
                    <a:lnTo>
                      <a:pt x="70" y="4"/>
                    </a:lnTo>
                    <a:lnTo>
                      <a:pt x="61" y="1"/>
                    </a:lnTo>
                    <a:lnTo>
                      <a:pt x="51" y="0"/>
                    </a:lnTo>
                    <a:lnTo>
                      <a:pt x="40" y="1"/>
                    </a:lnTo>
                    <a:lnTo>
                      <a:pt x="31" y="4"/>
                    </a:lnTo>
                    <a:lnTo>
                      <a:pt x="23" y="8"/>
                    </a:lnTo>
                    <a:lnTo>
                      <a:pt x="16" y="15"/>
                    </a:lnTo>
                    <a:lnTo>
                      <a:pt x="9" y="22"/>
                    </a:lnTo>
                    <a:lnTo>
                      <a:pt x="4" y="31"/>
                    </a:lnTo>
                    <a:lnTo>
                      <a:pt x="2" y="40"/>
                    </a:lnTo>
                    <a:lnTo>
                      <a:pt x="0" y="49"/>
                    </a:lnTo>
                    <a:lnTo>
                      <a:pt x="2" y="60"/>
                    </a:lnTo>
                    <a:lnTo>
                      <a:pt x="4" y="69"/>
                    </a:lnTo>
                    <a:lnTo>
                      <a:pt x="9" y="78"/>
                    </a:lnTo>
                    <a:lnTo>
                      <a:pt x="16" y="85"/>
                    </a:lnTo>
                    <a:lnTo>
                      <a:pt x="23" y="92"/>
                    </a:lnTo>
                    <a:lnTo>
                      <a:pt x="31" y="96"/>
                    </a:lnTo>
                    <a:lnTo>
                      <a:pt x="40" y="99"/>
                    </a:lnTo>
                    <a:lnTo>
                      <a:pt x="51" y="100"/>
                    </a:lnTo>
                    <a:lnTo>
                      <a:pt x="61" y="99"/>
                    </a:lnTo>
                    <a:lnTo>
                      <a:pt x="70" y="96"/>
                    </a:lnTo>
                    <a:lnTo>
                      <a:pt x="78" y="92"/>
                    </a:lnTo>
                    <a:lnTo>
                      <a:pt x="85" y="85"/>
                    </a:lnTo>
                    <a:lnTo>
                      <a:pt x="92" y="78"/>
                    </a:lnTo>
                    <a:lnTo>
                      <a:pt x="97" y="69"/>
                    </a:lnTo>
                    <a:lnTo>
                      <a:pt x="99" y="60"/>
                    </a:lnTo>
                    <a:lnTo>
                      <a:pt x="100" y="49"/>
                    </a:lnTo>
                    <a:lnTo>
                      <a:pt x="99" y="40"/>
                    </a:lnTo>
                    <a:lnTo>
                      <a:pt x="97" y="31"/>
                    </a:lnTo>
                    <a:lnTo>
                      <a:pt x="92" y="22"/>
                    </a:lnTo>
                    <a:lnTo>
                      <a:pt x="85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408" name="Freeform 314"/>
              <p:cNvSpPr>
                <a:spLocks noChangeArrowheads="1"/>
              </p:cNvSpPr>
              <p:nvPr/>
            </p:nvSpPr>
            <p:spPr bwMode="auto">
              <a:xfrm>
                <a:off x="1387" y="540"/>
                <a:ext cx="50" cy="49"/>
              </a:xfrm>
              <a:custGeom>
                <a:avLst/>
                <a:gdLst/>
                <a:ahLst/>
                <a:cxnLst>
                  <a:cxn ang="0">
                    <a:pos x="85" y="15"/>
                  </a:cxn>
                  <a:cxn ang="0">
                    <a:pos x="85" y="15"/>
                  </a:cxn>
                  <a:cxn ang="0">
                    <a:pos x="78" y="9"/>
                  </a:cxn>
                  <a:cxn ang="0">
                    <a:pos x="70" y="4"/>
                  </a:cxn>
                  <a:cxn ang="0">
                    <a:pos x="61" y="1"/>
                  </a:cxn>
                  <a:cxn ang="0">
                    <a:pos x="51" y="0"/>
                  </a:cxn>
                  <a:cxn ang="0">
                    <a:pos x="51" y="0"/>
                  </a:cxn>
                  <a:cxn ang="0">
                    <a:pos x="40" y="1"/>
                  </a:cxn>
                  <a:cxn ang="0">
                    <a:pos x="31" y="4"/>
                  </a:cxn>
                  <a:cxn ang="0">
                    <a:pos x="23" y="9"/>
                  </a:cxn>
                  <a:cxn ang="0">
                    <a:pos x="16" y="15"/>
                  </a:cxn>
                  <a:cxn ang="0">
                    <a:pos x="16" y="15"/>
                  </a:cxn>
                  <a:cxn ang="0">
                    <a:pos x="9" y="22"/>
                  </a:cxn>
                  <a:cxn ang="0">
                    <a:pos x="4" y="31"/>
                  </a:cxn>
                  <a:cxn ang="0">
                    <a:pos x="2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2" y="60"/>
                  </a:cxn>
                  <a:cxn ang="0">
                    <a:pos x="4" y="69"/>
                  </a:cxn>
                  <a:cxn ang="0">
                    <a:pos x="9" y="78"/>
                  </a:cxn>
                  <a:cxn ang="0">
                    <a:pos x="16" y="85"/>
                  </a:cxn>
                  <a:cxn ang="0">
                    <a:pos x="16" y="85"/>
                  </a:cxn>
                  <a:cxn ang="0">
                    <a:pos x="23" y="92"/>
                  </a:cxn>
                  <a:cxn ang="0">
                    <a:pos x="31" y="96"/>
                  </a:cxn>
                  <a:cxn ang="0">
                    <a:pos x="40" y="99"/>
                  </a:cxn>
                  <a:cxn ang="0">
                    <a:pos x="51" y="100"/>
                  </a:cxn>
                  <a:cxn ang="0">
                    <a:pos x="51" y="100"/>
                  </a:cxn>
                  <a:cxn ang="0">
                    <a:pos x="61" y="99"/>
                  </a:cxn>
                  <a:cxn ang="0">
                    <a:pos x="70" y="96"/>
                  </a:cxn>
                  <a:cxn ang="0">
                    <a:pos x="78" y="92"/>
                  </a:cxn>
                  <a:cxn ang="0">
                    <a:pos x="85" y="85"/>
                  </a:cxn>
                  <a:cxn ang="0">
                    <a:pos x="85" y="85"/>
                  </a:cxn>
                  <a:cxn ang="0">
                    <a:pos x="92" y="78"/>
                  </a:cxn>
                  <a:cxn ang="0">
                    <a:pos x="97" y="69"/>
                  </a:cxn>
                  <a:cxn ang="0">
                    <a:pos x="99" y="60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99" y="40"/>
                  </a:cxn>
                  <a:cxn ang="0">
                    <a:pos x="97" y="31"/>
                  </a:cxn>
                  <a:cxn ang="0">
                    <a:pos x="92" y="22"/>
                  </a:cxn>
                  <a:cxn ang="0">
                    <a:pos x="85" y="15"/>
                  </a:cxn>
                  <a:cxn ang="0">
                    <a:pos x="85" y="15"/>
                  </a:cxn>
                </a:cxnLst>
                <a:rect l="0" t="0" r="r" b="b"/>
                <a:pathLst>
                  <a:path w="100" h="100">
                    <a:moveTo>
                      <a:pt x="85" y="15"/>
                    </a:moveTo>
                    <a:lnTo>
                      <a:pt x="85" y="15"/>
                    </a:lnTo>
                    <a:lnTo>
                      <a:pt x="78" y="9"/>
                    </a:lnTo>
                    <a:lnTo>
                      <a:pt x="70" y="4"/>
                    </a:lnTo>
                    <a:lnTo>
                      <a:pt x="61" y="1"/>
                    </a:lnTo>
                    <a:lnTo>
                      <a:pt x="51" y="0"/>
                    </a:lnTo>
                    <a:lnTo>
                      <a:pt x="40" y="1"/>
                    </a:lnTo>
                    <a:lnTo>
                      <a:pt x="31" y="4"/>
                    </a:lnTo>
                    <a:lnTo>
                      <a:pt x="23" y="9"/>
                    </a:lnTo>
                    <a:lnTo>
                      <a:pt x="16" y="15"/>
                    </a:lnTo>
                    <a:lnTo>
                      <a:pt x="9" y="22"/>
                    </a:lnTo>
                    <a:lnTo>
                      <a:pt x="4" y="31"/>
                    </a:lnTo>
                    <a:lnTo>
                      <a:pt x="2" y="40"/>
                    </a:lnTo>
                    <a:lnTo>
                      <a:pt x="0" y="49"/>
                    </a:lnTo>
                    <a:lnTo>
                      <a:pt x="2" y="60"/>
                    </a:lnTo>
                    <a:lnTo>
                      <a:pt x="4" y="69"/>
                    </a:lnTo>
                    <a:lnTo>
                      <a:pt x="9" y="78"/>
                    </a:lnTo>
                    <a:lnTo>
                      <a:pt x="16" y="85"/>
                    </a:lnTo>
                    <a:lnTo>
                      <a:pt x="23" y="92"/>
                    </a:lnTo>
                    <a:lnTo>
                      <a:pt x="31" y="96"/>
                    </a:lnTo>
                    <a:lnTo>
                      <a:pt x="40" y="99"/>
                    </a:lnTo>
                    <a:lnTo>
                      <a:pt x="51" y="100"/>
                    </a:lnTo>
                    <a:lnTo>
                      <a:pt x="61" y="99"/>
                    </a:lnTo>
                    <a:lnTo>
                      <a:pt x="70" y="96"/>
                    </a:lnTo>
                    <a:lnTo>
                      <a:pt x="78" y="92"/>
                    </a:lnTo>
                    <a:lnTo>
                      <a:pt x="85" y="85"/>
                    </a:lnTo>
                    <a:lnTo>
                      <a:pt x="92" y="78"/>
                    </a:lnTo>
                    <a:lnTo>
                      <a:pt x="97" y="69"/>
                    </a:lnTo>
                    <a:lnTo>
                      <a:pt x="99" y="60"/>
                    </a:lnTo>
                    <a:lnTo>
                      <a:pt x="100" y="49"/>
                    </a:lnTo>
                    <a:lnTo>
                      <a:pt x="99" y="40"/>
                    </a:lnTo>
                    <a:lnTo>
                      <a:pt x="97" y="31"/>
                    </a:lnTo>
                    <a:lnTo>
                      <a:pt x="92" y="22"/>
                    </a:lnTo>
                    <a:lnTo>
                      <a:pt x="85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409" name="Freeform 315"/>
              <p:cNvSpPr>
                <a:spLocks noChangeArrowheads="1"/>
              </p:cNvSpPr>
              <p:nvPr/>
            </p:nvSpPr>
            <p:spPr bwMode="auto">
              <a:xfrm>
                <a:off x="1387" y="847"/>
                <a:ext cx="50" cy="50"/>
              </a:xfrm>
              <a:custGeom>
                <a:avLst/>
                <a:gdLst/>
                <a:ahLst/>
                <a:cxnLst>
                  <a:cxn ang="0">
                    <a:pos x="85" y="15"/>
                  </a:cxn>
                  <a:cxn ang="0">
                    <a:pos x="85" y="15"/>
                  </a:cxn>
                  <a:cxn ang="0">
                    <a:pos x="78" y="9"/>
                  </a:cxn>
                  <a:cxn ang="0">
                    <a:pos x="70" y="5"/>
                  </a:cxn>
                  <a:cxn ang="0">
                    <a:pos x="61" y="1"/>
                  </a:cxn>
                  <a:cxn ang="0">
                    <a:pos x="51" y="0"/>
                  </a:cxn>
                  <a:cxn ang="0">
                    <a:pos x="51" y="0"/>
                  </a:cxn>
                  <a:cxn ang="0">
                    <a:pos x="40" y="1"/>
                  </a:cxn>
                  <a:cxn ang="0">
                    <a:pos x="31" y="5"/>
                  </a:cxn>
                  <a:cxn ang="0">
                    <a:pos x="23" y="9"/>
                  </a:cxn>
                  <a:cxn ang="0">
                    <a:pos x="16" y="15"/>
                  </a:cxn>
                  <a:cxn ang="0">
                    <a:pos x="16" y="15"/>
                  </a:cxn>
                  <a:cxn ang="0">
                    <a:pos x="9" y="23"/>
                  </a:cxn>
                  <a:cxn ang="0">
                    <a:pos x="4" y="32"/>
                  </a:cxn>
                  <a:cxn ang="0">
                    <a:pos x="2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2" y="60"/>
                  </a:cxn>
                  <a:cxn ang="0">
                    <a:pos x="4" y="69"/>
                  </a:cxn>
                  <a:cxn ang="0">
                    <a:pos x="9" y="77"/>
                  </a:cxn>
                  <a:cxn ang="0">
                    <a:pos x="16" y="84"/>
                  </a:cxn>
                  <a:cxn ang="0">
                    <a:pos x="16" y="84"/>
                  </a:cxn>
                  <a:cxn ang="0">
                    <a:pos x="23" y="91"/>
                  </a:cxn>
                  <a:cxn ang="0">
                    <a:pos x="31" y="96"/>
                  </a:cxn>
                  <a:cxn ang="0">
                    <a:pos x="40" y="100"/>
                  </a:cxn>
                  <a:cxn ang="0">
                    <a:pos x="51" y="100"/>
                  </a:cxn>
                  <a:cxn ang="0">
                    <a:pos x="51" y="100"/>
                  </a:cxn>
                  <a:cxn ang="0">
                    <a:pos x="61" y="100"/>
                  </a:cxn>
                  <a:cxn ang="0">
                    <a:pos x="70" y="96"/>
                  </a:cxn>
                  <a:cxn ang="0">
                    <a:pos x="78" y="91"/>
                  </a:cxn>
                  <a:cxn ang="0">
                    <a:pos x="85" y="84"/>
                  </a:cxn>
                  <a:cxn ang="0">
                    <a:pos x="85" y="84"/>
                  </a:cxn>
                  <a:cxn ang="0">
                    <a:pos x="92" y="77"/>
                  </a:cxn>
                  <a:cxn ang="0">
                    <a:pos x="97" y="69"/>
                  </a:cxn>
                  <a:cxn ang="0">
                    <a:pos x="99" y="60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99" y="40"/>
                  </a:cxn>
                  <a:cxn ang="0">
                    <a:pos x="97" y="32"/>
                  </a:cxn>
                  <a:cxn ang="0">
                    <a:pos x="92" y="23"/>
                  </a:cxn>
                  <a:cxn ang="0">
                    <a:pos x="85" y="15"/>
                  </a:cxn>
                  <a:cxn ang="0">
                    <a:pos x="85" y="15"/>
                  </a:cxn>
                </a:cxnLst>
                <a:rect l="0" t="0" r="r" b="b"/>
                <a:pathLst>
                  <a:path w="100" h="100">
                    <a:moveTo>
                      <a:pt x="85" y="15"/>
                    </a:moveTo>
                    <a:lnTo>
                      <a:pt x="85" y="15"/>
                    </a:lnTo>
                    <a:lnTo>
                      <a:pt x="78" y="9"/>
                    </a:lnTo>
                    <a:lnTo>
                      <a:pt x="70" y="5"/>
                    </a:lnTo>
                    <a:lnTo>
                      <a:pt x="61" y="1"/>
                    </a:lnTo>
                    <a:lnTo>
                      <a:pt x="51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3" y="9"/>
                    </a:lnTo>
                    <a:lnTo>
                      <a:pt x="16" y="15"/>
                    </a:lnTo>
                    <a:lnTo>
                      <a:pt x="9" y="23"/>
                    </a:lnTo>
                    <a:lnTo>
                      <a:pt x="4" y="32"/>
                    </a:lnTo>
                    <a:lnTo>
                      <a:pt x="2" y="40"/>
                    </a:lnTo>
                    <a:lnTo>
                      <a:pt x="0" y="49"/>
                    </a:lnTo>
                    <a:lnTo>
                      <a:pt x="2" y="60"/>
                    </a:lnTo>
                    <a:lnTo>
                      <a:pt x="4" y="69"/>
                    </a:lnTo>
                    <a:lnTo>
                      <a:pt x="9" y="77"/>
                    </a:lnTo>
                    <a:lnTo>
                      <a:pt x="16" y="84"/>
                    </a:lnTo>
                    <a:lnTo>
                      <a:pt x="23" y="91"/>
                    </a:lnTo>
                    <a:lnTo>
                      <a:pt x="31" y="96"/>
                    </a:lnTo>
                    <a:lnTo>
                      <a:pt x="40" y="100"/>
                    </a:lnTo>
                    <a:lnTo>
                      <a:pt x="51" y="100"/>
                    </a:lnTo>
                    <a:lnTo>
                      <a:pt x="61" y="100"/>
                    </a:lnTo>
                    <a:lnTo>
                      <a:pt x="70" y="96"/>
                    </a:lnTo>
                    <a:lnTo>
                      <a:pt x="78" y="91"/>
                    </a:lnTo>
                    <a:lnTo>
                      <a:pt x="85" y="84"/>
                    </a:lnTo>
                    <a:lnTo>
                      <a:pt x="92" y="77"/>
                    </a:lnTo>
                    <a:lnTo>
                      <a:pt x="97" y="69"/>
                    </a:lnTo>
                    <a:lnTo>
                      <a:pt x="99" y="60"/>
                    </a:lnTo>
                    <a:lnTo>
                      <a:pt x="100" y="49"/>
                    </a:lnTo>
                    <a:lnTo>
                      <a:pt x="99" y="40"/>
                    </a:lnTo>
                    <a:lnTo>
                      <a:pt x="97" y="32"/>
                    </a:lnTo>
                    <a:lnTo>
                      <a:pt x="92" y="23"/>
                    </a:lnTo>
                    <a:lnTo>
                      <a:pt x="85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410" name="Freeform 316"/>
              <p:cNvSpPr>
                <a:spLocks noChangeArrowheads="1"/>
              </p:cNvSpPr>
              <p:nvPr/>
            </p:nvSpPr>
            <p:spPr bwMode="auto">
              <a:xfrm>
                <a:off x="1387" y="924"/>
                <a:ext cx="50" cy="51"/>
              </a:xfrm>
              <a:custGeom>
                <a:avLst/>
                <a:gdLst/>
                <a:ahLst/>
                <a:cxnLst>
                  <a:cxn ang="0">
                    <a:pos x="85" y="15"/>
                  </a:cxn>
                  <a:cxn ang="0">
                    <a:pos x="85" y="15"/>
                  </a:cxn>
                  <a:cxn ang="0">
                    <a:pos x="78" y="9"/>
                  </a:cxn>
                  <a:cxn ang="0">
                    <a:pos x="70" y="4"/>
                  </a:cxn>
                  <a:cxn ang="0">
                    <a:pos x="61" y="1"/>
                  </a:cxn>
                  <a:cxn ang="0">
                    <a:pos x="51" y="0"/>
                  </a:cxn>
                  <a:cxn ang="0">
                    <a:pos x="51" y="0"/>
                  </a:cxn>
                  <a:cxn ang="0">
                    <a:pos x="40" y="1"/>
                  </a:cxn>
                  <a:cxn ang="0">
                    <a:pos x="31" y="4"/>
                  </a:cxn>
                  <a:cxn ang="0">
                    <a:pos x="23" y="9"/>
                  </a:cxn>
                  <a:cxn ang="0">
                    <a:pos x="16" y="15"/>
                  </a:cxn>
                  <a:cxn ang="0">
                    <a:pos x="16" y="15"/>
                  </a:cxn>
                  <a:cxn ang="0">
                    <a:pos x="9" y="23"/>
                  </a:cxn>
                  <a:cxn ang="0">
                    <a:pos x="4" y="31"/>
                  </a:cxn>
                  <a:cxn ang="0">
                    <a:pos x="2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2" y="60"/>
                  </a:cxn>
                  <a:cxn ang="0">
                    <a:pos x="4" y="69"/>
                  </a:cxn>
                  <a:cxn ang="0">
                    <a:pos x="9" y="77"/>
                  </a:cxn>
                  <a:cxn ang="0">
                    <a:pos x="16" y="84"/>
                  </a:cxn>
                  <a:cxn ang="0">
                    <a:pos x="16" y="84"/>
                  </a:cxn>
                  <a:cxn ang="0">
                    <a:pos x="23" y="91"/>
                  </a:cxn>
                  <a:cxn ang="0">
                    <a:pos x="31" y="96"/>
                  </a:cxn>
                  <a:cxn ang="0">
                    <a:pos x="40" y="100"/>
                  </a:cxn>
                  <a:cxn ang="0">
                    <a:pos x="51" y="101"/>
                  </a:cxn>
                  <a:cxn ang="0">
                    <a:pos x="51" y="101"/>
                  </a:cxn>
                  <a:cxn ang="0">
                    <a:pos x="61" y="100"/>
                  </a:cxn>
                  <a:cxn ang="0">
                    <a:pos x="70" y="96"/>
                  </a:cxn>
                  <a:cxn ang="0">
                    <a:pos x="78" y="91"/>
                  </a:cxn>
                  <a:cxn ang="0">
                    <a:pos x="85" y="84"/>
                  </a:cxn>
                  <a:cxn ang="0">
                    <a:pos x="85" y="84"/>
                  </a:cxn>
                  <a:cxn ang="0">
                    <a:pos x="92" y="77"/>
                  </a:cxn>
                  <a:cxn ang="0">
                    <a:pos x="97" y="69"/>
                  </a:cxn>
                  <a:cxn ang="0">
                    <a:pos x="99" y="60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99" y="40"/>
                  </a:cxn>
                  <a:cxn ang="0">
                    <a:pos x="97" y="31"/>
                  </a:cxn>
                  <a:cxn ang="0">
                    <a:pos x="92" y="23"/>
                  </a:cxn>
                  <a:cxn ang="0">
                    <a:pos x="85" y="15"/>
                  </a:cxn>
                  <a:cxn ang="0">
                    <a:pos x="85" y="15"/>
                  </a:cxn>
                </a:cxnLst>
                <a:rect l="0" t="0" r="r" b="b"/>
                <a:pathLst>
                  <a:path w="100" h="101">
                    <a:moveTo>
                      <a:pt x="85" y="15"/>
                    </a:moveTo>
                    <a:lnTo>
                      <a:pt x="85" y="15"/>
                    </a:lnTo>
                    <a:lnTo>
                      <a:pt x="78" y="9"/>
                    </a:lnTo>
                    <a:lnTo>
                      <a:pt x="70" y="4"/>
                    </a:lnTo>
                    <a:lnTo>
                      <a:pt x="61" y="1"/>
                    </a:lnTo>
                    <a:lnTo>
                      <a:pt x="51" y="0"/>
                    </a:lnTo>
                    <a:lnTo>
                      <a:pt x="40" y="1"/>
                    </a:lnTo>
                    <a:lnTo>
                      <a:pt x="31" y="4"/>
                    </a:lnTo>
                    <a:lnTo>
                      <a:pt x="23" y="9"/>
                    </a:lnTo>
                    <a:lnTo>
                      <a:pt x="16" y="15"/>
                    </a:lnTo>
                    <a:lnTo>
                      <a:pt x="9" y="23"/>
                    </a:lnTo>
                    <a:lnTo>
                      <a:pt x="4" y="31"/>
                    </a:lnTo>
                    <a:lnTo>
                      <a:pt x="2" y="40"/>
                    </a:lnTo>
                    <a:lnTo>
                      <a:pt x="0" y="49"/>
                    </a:lnTo>
                    <a:lnTo>
                      <a:pt x="2" y="60"/>
                    </a:lnTo>
                    <a:lnTo>
                      <a:pt x="4" y="69"/>
                    </a:lnTo>
                    <a:lnTo>
                      <a:pt x="9" y="77"/>
                    </a:lnTo>
                    <a:lnTo>
                      <a:pt x="16" y="84"/>
                    </a:lnTo>
                    <a:lnTo>
                      <a:pt x="23" y="91"/>
                    </a:lnTo>
                    <a:lnTo>
                      <a:pt x="31" y="96"/>
                    </a:lnTo>
                    <a:lnTo>
                      <a:pt x="40" y="100"/>
                    </a:lnTo>
                    <a:lnTo>
                      <a:pt x="51" y="101"/>
                    </a:lnTo>
                    <a:lnTo>
                      <a:pt x="61" y="100"/>
                    </a:lnTo>
                    <a:lnTo>
                      <a:pt x="70" y="96"/>
                    </a:lnTo>
                    <a:lnTo>
                      <a:pt x="78" y="91"/>
                    </a:lnTo>
                    <a:lnTo>
                      <a:pt x="85" y="84"/>
                    </a:lnTo>
                    <a:lnTo>
                      <a:pt x="92" y="77"/>
                    </a:lnTo>
                    <a:lnTo>
                      <a:pt x="97" y="69"/>
                    </a:lnTo>
                    <a:lnTo>
                      <a:pt x="99" y="60"/>
                    </a:lnTo>
                    <a:lnTo>
                      <a:pt x="100" y="49"/>
                    </a:lnTo>
                    <a:lnTo>
                      <a:pt x="99" y="40"/>
                    </a:lnTo>
                    <a:lnTo>
                      <a:pt x="97" y="31"/>
                    </a:lnTo>
                    <a:lnTo>
                      <a:pt x="92" y="23"/>
                    </a:lnTo>
                    <a:lnTo>
                      <a:pt x="85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411" name="Freeform 317"/>
              <p:cNvSpPr>
                <a:spLocks noChangeArrowheads="1"/>
              </p:cNvSpPr>
              <p:nvPr/>
            </p:nvSpPr>
            <p:spPr bwMode="auto">
              <a:xfrm>
                <a:off x="1387" y="1001"/>
                <a:ext cx="50" cy="51"/>
              </a:xfrm>
              <a:custGeom>
                <a:avLst/>
                <a:gdLst/>
                <a:ahLst/>
                <a:cxnLst>
                  <a:cxn ang="0">
                    <a:pos x="85" y="16"/>
                  </a:cxn>
                  <a:cxn ang="0">
                    <a:pos x="85" y="16"/>
                  </a:cxn>
                  <a:cxn ang="0">
                    <a:pos x="78" y="9"/>
                  </a:cxn>
                  <a:cxn ang="0">
                    <a:pos x="70" y="4"/>
                  </a:cxn>
                  <a:cxn ang="0">
                    <a:pos x="61" y="1"/>
                  </a:cxn>
                  <a:cxn ang="0">
                    <a:pos x="51" y="0"/>
                  </a:cxn>
                  <a:cxn ang="0">
                    <a:pos x="51" y="0"/>
                  </a:cxn>
                  <a:cxn ang="0">
                    <a:pos x="40" y="1"/>
                  </a:cxn>
                  <a:cxn ang="0">
                    <a:pos x="31" y="4"/>
                  </a:cxn>
                  <a:cxn ang="0">
                    <a:pos x="23" y="9"/>
                  </a:cxn>
                  <a:cxn ang="0">
                    <a:pos x="16" y="16"/>
                  </a:cxn>
                  <a:cxn ang="0">
                    <a:pos x="16" y="16"/>
                  </a:cxn>
                  <a:cxn ang="0">
                    <a:pos x="9" y="23"/>
                  </a:cxn>
                  <a:cxn ang="0">
                    <a:pos x="4" y="31"/>
                  </a:cxn>
                  <a:cxn ang="0">
                    <a:pos x="2" y="41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2" y="61"/>
                  </a:cxn>
                  <a:cxn ang="0">
                    <a:pos x="4" y="69"/>
                  </a:cxn>
                  <a:cxn ang="0">
                    <a:pos x="9" y="77"/>
                  </a:cxn>
                  <a:cxn ang="0">
                    <a:pos x="16" y="85"/>
                  </a:cxn>
                  <a:cxn ang="0">
                    <a:pos x="16" y="85"/>
                  </a:cxn>
                  <a:cxn ang="0">
                    <a:pos x="23" y="91"/>
                  </a:cxn>
                  <a:cxn ang="0">
                    <a:pos x="31" y="97"/>
                  </a:cxn>
                  <a:cxn ang="0">
                    <a:pos x="40" y="100"/>
                  </a:cxn>
                  <a:cxn ang="0">
                    <a:pos x="51" y="101"/>
                  </a:cxn>
                  <a:cxn ang="0">
                    <a:pos x="51" y="101"/>
                  </a:cxn>
                  <a:cxn ang="0">
                    <a:pos x="61" y="100"/>
                  </a:cxn>
                  <a:cxn ang="0">
                    <a:pos x="70" y="97"/>
                  </a:cxn>
                  <a:cxn ang="0">
                    <a:pos x="78" y="91"/>
                  </a:cxn>
                  <a:cxn ang="0">
                    <a:pos x="85" y="85"/>
                  </a:cxn>
                  <a:cxn ang="0">
                    <a:pos x="85" y="85"/>
                  </a:cxn>
                  <a:cxn ang="0">
                    <a:pos x="92" y="77"/>
                  </a:cxn>
                  <a:cxn ang="0">
                    <a:pos x="97" y="69"/>
                  </a:cxn>
                  <a:cxn ang="0">
                    <a:pos x="99" y="61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99" y="41"/>
                  </a:cxn>
                  <a:cxn ang="0">
                    <a:pos x="97" y="31"/>
                  </a:cxn>
                  <a:cxn ang="0">
                    <a:pos x="92" y="23"/>
                  </a:cxn>
                  <a:cxn ang="0">
                    <a:pos x="85" y="16"/>
                  </a:cxn>
                  <a:cxn ang="0">
                    <a:pos x="85" y="16"/>
                  </a:cxn>
                </a:cxnLst>
                <a:rect l="0" t="0" r="r" b="b"/>
                <a:pathLst>
                  <a:path w="100" h="101">
                    <a:moveTo>
                      <a:pt x="85" y="16"/>
                    </a:moveTo>
                    <a:lnTo>
                      <a:pt x="85" y="16"/>
                    </a:lnTo>
                    <a:lnTo>
                      <a:pt x="78" y="9"/>
                    </a:lnTo>
                    <a:lnTo>
                      <a:pt x="70" y="4"/>
                    </a:lnTo>
                    <a:lnTo>
                      <a:pt x="61" y="1"/>
                    </a:lnTo>
                    <a:lnTo>
                      <a:pt x="51" y="0"/>
                    </a:lnTo>
                    <a:lnTo>
                      <a:pt x="40" y="1"/>
                    </a:lnTo>
                    <a:lnTo>
                      <a:pt x="31" y="4"/>
                    </a:lnTo>
                    <a:lnTo>
                      <a:pt x="23" y="9"/>
                    </a:lnTo>
                    <a:lnTo>
                      <a:pt x="16" y="16"/>
                    </a:lnTo>
                    <a:lnTo>
                      <a:pt x="9" y="23"/>
                    </a:lnTo>
                    <a:lnTo>
                      <a:pt x="4" y="31"/>
                    </a:lnTo>
                    <a:lnTo>
                      <a:pt x="2" y="41"/>
                    </a:lnTo>
                    <a:lnTo>
                      <a:pt x="0" y="49"/>
                    </a:lnTo>
                    <a:lnTo>
                      <a:pt x="2" y="61"/>
                    </a:lnTo>
                    <a:lnTo>
                      <a:pt x="4" y="69"/>
                    </a:lnTo>
                    <a:lnTo>
                      <a:pt x="9" y="77"/>
                    </a:lnTo>
                    <a:lnTo>
                      <a:pt x="16" y="85"/>
                    </a:lnTo>
                    <a:lnTo>
                      <a:pt x="23" y="91"/>
                    </a:lnTo>
                    <a:lnTo>
                      <a:pt x="31" y="97"/>
                    </a:lnTo>
                    <a:lnTo>
                      <a:pt x="40" y="100"/>
                    </a:lnTo>
                    <a:lnTo>
                      <a:pt x="51" y="101"/>
                    </a:lnTo>
                    <a:lnTo>
                      <a:pt x="61" y="100"/>
                    </a:lnTo>
                    <a:lnTo>
                      <a:pt x="70" y="97"/>
                    </a:lnTo>
                    <a:lnTo>
                      <a:pt x="78" y="91"/>
                    </a:lnTo>
                    <a:lnTo>
                      <a:pt x="85" y="85"/>
                    </a:lnTo>
                    <a:lnTo>
                      <a:pt x="92" y="77"/>
                    </a:lnTo>
                    <a:lnTo>
                      <a:pt x="97" y="69"/>
                    </a:lnTo>
                    <a:lnTo>
                      <a:pt x="99" y="61"/>
                    </a:lnTo>
                    <a:lnTo>
                      <a:pt x="100" y="49"/>
                    </a:lnTo>
                    <a:lnTo>
                      <a:pt x="99" y="41"/>
                    </a:lnTo>
                    <a:lnTo>
                      <a:pt x="97" y="31"/>
                    </a:lnTo>
                    <a:lnTo>
                      <a:pt x="92" y="23"/>
                    </a:lnTo>
                    <a:lnTo>
                      <a:pt x="85" y="16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412" name="Freeform 318"/>
              <p:cNvSpPr>
                <a:spLocks noChangeArrowheads="1"/>
              </p:cNvSpPr>
              <p:nvPr/>
            </p:nvSpPr>
            <p:spPr bwMode="auto">
              <a:xfrm>
                <a:off x="1387" y="1079"/>
                <a:ext cx="50" cy="50"/>
              </a:xfrm>
              <a:custGeom>
                <a:avLst/>
                <a:gdLst/>
                <a:ahLst/>
                <a:cxnLst>
                  <a:cxn ang="0">
                    <a:pos x="85" y="15"/>
                  </a:cxn>
                  <a:cxn ang="0">
                    <a:pos x="85" y="15"/>
                  </a:cxn>
                  <a:cxn ang="0">
                    <a:pos x="78" y="8"/>
                  </a:cxn>
                  <a:cxn ang="0">
                    <a:pos x="70" y="3"/>
                  </a:cxn>
                  <a:cxn ang="0">
                    <a:pos x="61" y="0"/>
                  </a:cxn>
                  <a:cxn ang="0">
                    <a:pos x="51" y="0"/>
                  </a:cxn>
                  <a:cxn ang="0">
                    <a:pos x="51" y="0"/>
                  </a:cxn>
                  <a:cxn ang="0">
                    <a:pos x="40" y="0"/>
                  </a:cxn>
                  <a:cxn ang="0">
                    <a:pos x="31" y="3"/>
                  </a:cxn>
                  <a:cxn ang="0">
                    <a:pos x="23" y="8"/>
                  </a:cxn>
                  <a:cxn ang="0">
                    <a:pos x="16" y="15"/>
                  </a:cxn>
                  <a:cxn ang="0">
                    <a:pos x="16" y="15"/>
                  </a:cxn>
                  <a:cxn ang="0">
                    <a:pos x="9" y="22"/>
                  </a:cxn>
                  <a:cxn ang="0">
                    <a:pos x="4" y="30"/>
                  </a:cxn>
                  <a:cxn ang="0">
                    <a:pos x="2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2" y="60"/>
                  </a:cxn>
                  <a:cxn ang="0">
                    <a:pos x="4" y="69"/>
                  </a:cxn>
                  <a:cxn ang="0">
                    <a:pos x="9" y="76"/>
                  </a:cxn>
                  <a:cxn ang="0">
                    <a:pos x="16" y="84"/>
                  </a:cxn>
                  <a:cxn ang="0">
                    <a:pos x="16" y="84"/>
                  </a:cxn>
                  <a:cxn ang="0">
                    <a:pos x="23" y="91"/>
                  </a:cxn>
                  <a:cxn ang="0">
                    <a:pos x="31" y="96"/>
                  </a:cxn>
                  <a:cxn ang="0">
                    <a:pos x="40" y="99"/>
                  </a:cxn>
                  <a:cxn ang="0">
                    <a:pos x="51" y="100"/>
                  </a:cxn>
                  <a:cxn ang="0">
                    <a:pos x="51" y="100"/>
                  </a:cxn>
                  <a:cxn ang="0">
                    <a:pos x="61" y="99"/>
                  </a:cxn>
                  <a:cxn ang="0">
                    <a:pos x="70" y="96"/>
                  </a:cxn>
                  <a:cxn ang="0">
                    <a:pos x="78" y="91"/>
                  </a:cxn>
                  <a:cxn ang="0">
                    <a:pos x="85" y="84"/>
                  </a:cxn>
                  <a:cxn ang="0">
                    <a:pos x="85" y="84"/>
                  </a:cxn>
                  <a:cxn ang="0">
                    <a:pos x="92" y="76"/>
                  </a:cxn>
                  <a:cxn ang="0">
                    <a:pos x="97" y="69"/>
                  </a:cxn>
                  <a:cxn ang="0">
                    <a:pos x="99" y="60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99" y="40"/>
                  </a:cxn>
                  <a:cxn ang="0">
                    <a:pos x="97" y="30"/>
                  </a:cxn>
                  <a:cxn ang="0">
                    <a:pos x="92" y="22"/>
                  </a:cxn>
                  <a:cxn ang="0">
                    <a:pos x="85" y="15"/>
                  </a:cxn>
                  <a:cxn ang="0">
                    <a:pos x="85" y="15"/>
                  </a:cxn>
                </a:cxnLst>
                <a:rect l="0" t="0" r="r" b="b"/>
                <a:pathLst>
                  <a:path w="100" h="100">
                    <a:moveTo>
                      <a:pt x="85" y="15"/>
                    </a:moveTo>
                    <a:lnTo>
                      <a:pt x="85" y="15"/>
                    </a:lnTo>
                    <a:lnTo>
                      <a:pt x="78" y="8"/>
                    </a:lnTo>
                    <a:lnTo>
                      <a:pt x="70" y="3"/>
                    </a:lnTo>
                    <a:lnTo>
                      <a:pt x="61" y="0"/>
                    </a:lnTo>
                    <a:lnTo>
                      <a:pt x="51" y="0"/>
                    </a:lnTo>
                    <a:lnTo>
                      <a:pt x="40" y="0"/>
                    </a:lnTo>
                    <a:lnTo>
                      <a:pt x="31" y="3"/>
                    </a:lnTo>
                    <a:lnTo>
                      <a:pt x="23" y="8"/>
                    </a:lnTo>
                    <a:lnTo>
                      <a:pt x="16" y="15"/>
                    </a:lnTo>
                    <a:lnTo>
                      <a:pt x="9" y="22"/>
                    </a:lnTo>
                    <a:lnTo>
                      <a:pt x="4" y="30"/>
                    </a:lnTo>
                    <a:lnTo>
                      <a:pt x="2" y="40"/>
                    </a:lnTo>
                    <a:lnTo>
                      <a:pt x="0" y="49"/>
                    </a:lnTo>
                    <a:lnTo>
                      <a:pt x="2" y="60"/>
                    </a:lnTo>
                    <a:lnTo>
                      <a:pt x="4" y="69"/>
                    </a:lnTo>
                    <a:lnTo>
                      <a:pt x="9" y="76"/>
                    </a:lnTo>
                    <a:lnTo>
                      <a:pt x="16" y="84"/>
                    </a:lnTo>
                    <a:lnTo>
                      <a:pt x="23" y="91"/>
                    </a:lnTo>
                    <a:lnTo>
                      <a:pt x="31" y="96"/>
                    </a:lnTo>
                    <a:lnTo>
                      <a:pt x="40" y="99"/>
                    </a:lnTo>
                    <a:lnTo>
                      <a:pt x="51" y="100"/>
                    </a:lnTo>
                    <a:lnTo>
                      <a:pt x="61" y="99"/>
                    </a:lnTo>
                    <a:lnTo>
                      <a:pt x="70" y="96"/>
                    </a:lnTo>
                    <a:lnTo>
                      <a:pt x="78" y="91"/>
                    </a:lnTo>
                    <a:lnTo>
                      <a:pt x="85" y="84"/>
                    </a:lnTo>
                    <a:lnTo>
                      <a:pt x="92" y="76"/>
                    </a:lnTo>
                    <a:lnTo>
                      <a:pt x="97" y="69"/>
                    </a:lnTo>
                    <a:lnTo>
                      <a:pt x="99" y="60"/>
                    </a:lnTo>
                    <a:lnTo>
                      <a:pt x="100" y="49"/>
                    </a:lnTo>
                    <a:lnTo>
                      <a:pt x="99" y="40"/>
                    </a:lnTo>
                    <a:lnTo>
                      <a:pt x="97" y="30"/>
                    </a:lnTo>
                    <a:lnTo>
                      <a:pt x="92" y="22"/>
                    </a:lnTo>
                    <a:lnTo>
                      <a:pt x="85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413" name="Freeform 319"/>
              <p:cNvSpPr>
                <a:spLocks noChangeArrowheads="1"/>
              </p:cNvSpPr>
              <p:nvPr/>
            </p:nvSpPr>
            <p:spPr bwMode="auto">
              <a:xfrm>
                <a:off x="1387" y="1156"/>
                <a:ext cx="50" cy="50"/>
              </a:xfrm>
              <a:custGeom>
                <a:avLst/>
                <a:gdLst/>
                <a:ahLst/>
                <a:cxnLst>
                  <a:cxn ang="0">
                    <a:pos x="85" y="15"/>
                  </a:cxn>
                  <a:cxn ang="0">
                    <a:pos x="85" y="15"/>
                  </a:cxn>
                  <a:cxn ang="0">
                    <a:pos x="78" y="8"/>
                  </a:cxn>
                  <a:cxn ang="0">
                    <a:pos x="70" y="3"/>
                  </a:cxn>
                  <a:cxn ang="0">
                    <a:pos x="61" y="1"/>
                  </a:cxn>
                  <a:cxn ang="0">
                    <a:pos x="51" y="0"/>
                  </a:cxn>
                  <a:cxn ang="0">
                    <a:pos x="51" y="0"/>
                  </a:cxn>
                  <a:cxn ang="0">
                    <a:pos x="40" y="1"/>
                  </a:cxn>
                  <a:cxn ang="0">
                    <a:pos x="31" y="3"/>
                  </a:cxn>
                  <a:cxn ang="0">
                    <a:pos x="23" y="8"/>
                  </a:cxn>
                  <a:cxn ang="0">
                    <a:pos x="16" y="15"/>
                  </a:cxn>
                  <a:cxn ang="0">
                    <a:pos x="16" y="15"/>
                  </a:cxn>
                  <a:cxn ang="0">
                    <a:pos x="9" y="22"/>
                  </a:cxn>
                  <a:cxn ang="0">
                    <a:pos x="4" y="30"/>
                  </a:cxn>
                  <a:cxn ang="0">
                    <a:pos x="2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2" y="60"/>
                  </a:cxn>
                  <a:cxn ang="0">
                    <a:pos x="4" y="69"/>
                  </a:cxn>
                  <a:cxn ang="0">
                    <a:pos x="9" y="77"/>
                  </a:cxn>
                  <a:cxn ang="0">
                    <a:pos x="16" y="84"/>
                  </a:cxn>
                  <a:cxn ang="0">
                    <a:pos x="16" y="84"/>
                  </a:cxn>
                  <a:cxn ang="0">
                    <a:pos x="23" y="91"/>
                  </a:cxn>
                  <a:cxn ang="0">
                    <a:pos x="31" y="96"/>
                  </a:cxn>
                  <a:cxn ang="0">
                    <a:pos x="40" y="98"/>
                  </a:cxn>
                  <a:cxn ang="0">
                    <a:pos x="51" y="100"/>
                  </a:cxn>
                  <a:cxn ang="0">
                    <a:pos x="51" y="100"/>
                  </a:cxn>
                  <a:cxn ang="0">
                    <a:pos x="61" y="98"/>
                  </a:cxn>
                  <a:cxn ang="0">
                    <a:pos x="70" y="96"/>
                  </a:cxn>
                  <a:cxn ang="0">
                    <a:pos x="78" y="91"/>
                  </a:cxn>
                  <a:cxn ang="0">
                    <a:pos x="85" y="84"/>
                  </a:cxn>
                  <a:cxn ang="0">
                    <a:pos x="85" y="84"/>
                  </a:cxn>
                  <a:cxn ang="0">
                    <a:pos x="92" y="77"/>
                  </a:cxn>
                  <a:cxn ang="0">
                    <a:pos x="97" y="69"/>
                  </a:cxn>
                  <a:cxn ang="0">
                    <a:pos x="99" y="60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99" y="40"/>
                  </a:cxn>
                  <a:cxn ang="0">
                    <a:pos x="97" y="30"/>
                  </a:cxn>
                  <a:cxn ang="0">
                    <a:pos x="92" y="22"/>
                  </a:cxn>
                  <a:cxn ang="0">
                    <a:pos x="85" y="15"/>
                  </a:cxn>
                  <a:cxn ang="0">
                    <a:pos x="85" y="15"/>
                  </a:cxn>
                </a:cxnLst>
                <a:rect l="0" t="0" r="r" b="b"/>
                <a:pathLst>
                  <a:path w="100" h="100">
                    <a:moveTo>
                      <a:pt x="85" y="15"/>
                    </a:moveTo>
                    <a:lnTo>
                      <a:pt x="85" y="15"/>
                    </a:lnTo>
                    <a:lnTo>
                      <a:pt x="78" y="8"/>
                    </a:lnTo>
                    <a:lnTo>
                      <a:pt x="70" y="3"/>
                    </a:lnTo>
                    <a:lnTo>
                      <a:pt x="61" y="1"/>
                    </a:lnTo>
                    <a:lnTo>
                      <a:pt x="51" y="0"/>
                    </a:lnTo>
                    <a:lnTo>
                      <a:pt x="40" y="1"/>
                    </a:lnTo>
                    <a:lnTo>
                      <a:pt x="31" y="3"/>
                    </a:lnTo>
                    <a:lnTo>
                      <a:pt x="23" y="8"/>
                    </a:lnTo>
                    <a:lnTo>
                      <a:pt x="16" y="15"/>
                    </a:lnTo>
                    <a:lnTo>
                      <a:pt x="9" y="22"/>
                    </a:lnTo>
                    <a:lnTo>
                      <a:pt x="4" y="30"/>
                    </a:lnTo>
                    <a:lnTo>
                      <a:pt x="2" y="40"/>
                    </a:lnTo>
                    <a:lnTo>
                      <a:pt x="0" y="49"/>
                    </a:lnTo>
                    <a:lnTo>
                      <a:pt x="2" y="60"/>
                    </a:lnTo>
                    <a:lnTo>
                      <a:pt x="4" y="69"/>
                    </a:lnTo>
                    <a:lnTo>
                      <a:pt x="9" y="77"/>
                    </a:lnTo>
                    <a:lnTo>
                      <a:pt x="16" y="84"/>
                    </a:lnTo>
                    <a:lnTo>
                      <a:pt x="23" y="91"/>
                    </a:lnTo>
                    <a:lnTo>
                      <a:pt x="31" y="96"/>
                    </a:lnTo>
                    <a:lnTo>
                      <a:pt x="40" y="98"/>
                    </a:lnTo>
                    <a:lnTo>
                      <a:pt x="51" y="100"/>
                    </a:lnTo>
                    <a:lnTo>
                      <a:pt x="61" y="98"/>
                    </a:lnTo>
                    <a:lnTo>
                      <a:pt x="70" y="96"/>
                    </a:lnTo>
                    <a:lnTo>
                      <a:pt x="78" y="91"/>
                    </a:lnTo>
                    <a:lnTo>
                      <a:pt x="85" y="84"/>
                    </a:lnTo>
                    <a:lnTo>
                      <a:pt x="92" y="77"/>
                    </a:lnTo>
                    <a:lnTo>
                      <a:pt x="97" y="69"/>
                    </a:lnTo>
                    <a:lnTo>
                      <a:pt x="99" y="60"/>
                    </a:lnTo>
                    <a:lnTo>
                      <a:pt x="100" y="49"/>
                    </a:lnTo>
                    <a:lnTo>
                      <a:pt x="99" y="40"/>
                    </a:lnTo>
                    <a:lnTo>
                      <a:pt x="97" y="30"/>
                    </a:lnTo>
                    <a:lnTo>
                      <a:pt x="92" y="22"/>
                    </a:lnTo>
                    <a:lnTo>
                      <a:pt x="85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414" name="Freeform 320"/>
              <p:cNvSpPr>
                <a:spLocks noChangeArrowheads="1"/>
              </p:cNvSpPr>
              <p:nvPr/>
            </p:nvSpPr>
            <p:spPr bwMode="auto">
              <a:xfrm>
                <a:off x="1541" y="1310"/>
                <a:ext cx="50" cy="50"/>
              </a:xfrm>
              <a:custGeom>
                <a:avLst/>
                <a:gdLst/>
                <a:ahLst/>
                <a:cxnLst>
                  <a:cxn ang="0">
                    <a:pos x="85" y="15"/>
                  </a:cxn>
                  <a:cxn ang="0">
                    <a:pos x="85" y="15"/>
                  </a:cxn>
                  <a:cxn ang="0">
                    <a:pos x="78" y="9"/>
                  </a:cxn>
                  <a:cxn ang="0">
                    <a:pos x="70" y="3"/>
                  </a:cxn>
                  <a:cxn ang="0">
                    <a:pos x="61" y="1"/>
                  </a:cxn>
                  <a:cxn ang="0">
                    <a:pos x="51" y="0"/>
                  </a:cxn>
                  <a:cxn ang="0">
                    <a:pos x="51" y="0"/>
                  </a:cxn>
                  <a:cxn ang="0">
                    <a:pos x="40" y="1"/>
                  </a:cxn>
                  <a:cxn ang="0">
                    <a:pos x="31" y="3"/>
                  </a:cxn>
                  <a:cxn ang="0">
                    <a:pos x="23" y="9"/>
                  </a:cxn>
                  <a:cxn ang="0">
                    <a:pos x="16" y="15"/>
                  </a:cxn>
                  <a:cxn ang="0">
                    <a:pos x="16" y="15"/>
                  </a:cxn>
                  <a:cxn ang="0">
                    <a:pos x="9" y="22"/>
                  </a:cxn>
                  <a:cxn ang="0">
                    <a:pos x="4" y="30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1" y="60"/>
                  </a:cxn>
                  <a:cxn ang="0">
                    <a:pos x="4" y="69"/>
                  </a:cxn>
                  <a:cxn ang="0">
                    <a:pos x="9" y="77"/>
                  </a:cxn>
                  <a:cxn ang="0">
                    <a:pos x="16" y="84"/>
                  </a:cxn>
                  <a:cxn ang="0">
                    <a:pos x="16" y="84"/>
                  </a:cxn>
                  <a:cxn ang="0">
                    <a:pos x="23" y="91"/>
                  </a:cxn>
                  <a:cxn ang="0">
                    <a:pos x="31" y="96"/>
                  </a:cxn>
                  <a:cxn ang="0">
                    <a:pos x="40" y="98"/>
                  </a:cxn>
                  <a:cxn ang="0">
                    <a:pos x="51" y="100"/>
                  </a:cxn>
                  <a:cxn ang="0">
                    <a:pos x="51" y="100"/>
                  </a:cxn>
                  <a:cxn ang="0">
                    <a:pos x="61" y="98"/>
                  </a:cxn>
                  <a:cxn ang="0">
                    <a:pos x="70" y="96"/>
                  </a:cxn>
                  <a:cxn ang="0">
                    <a:pos x="78" y="91"/>
                  </a:cxn>
                  <a:cxn ang="0">
                    <a:pos x="85" y="84"/>
                  </a:cxn>
                  <a:cxn ang="0">
                    <a:pos x="85" y="84"/>
                  </a:cxn>
                  <a:cxn ang="0">
                    <a:pos x="92" y="77"/>
                  </a:cxn>
                  <a:cxn ang="0">
                    <a:pos x="97" y="69"/>
                  </a:cxn>
                  <a:cxn ang="0">
                    <a:pos x="100" y="60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100" y="40"/>
                  </a:cxn>
                  <a:cxn ang="0">
                    <a:pos x="97" y="30"/>
                  </a:cxn>
                  <a:cxn ang="0">
                    <a:pos x="92" y="22"/>
                  </a:cxn>
                  <a:cxn ang="0">
                    <a:pos x="85" y="15"/>
                  </a:cxn>
                  <a:cxn ang="0">
                    <a:pos x="85" y="15"/>
                  </a:cxn>
                </a:cxnLst>
                <a:rect l="0" t="0" r="r" b="b"/>
                <a:pathLst>
                  <a:path w="100" h="100">
                    <a:moveTo>
                      <a:pt x="85" y="15"/>
                    </a:moveTo>
                    <a:lnTo>
                      <a:pt x="85" y="15"/>
                    </a:lnTo>
                    <a:lnTo>
                      <a:pt x="78" y="9"/>
                    </a:lnTo>
                    <a:lnTo>
                      <a:pt x="70" y="3"/>
                    </a:lnTo>
                    <a:lnTo>
                      <a:pt x="61" y="1"/>
                    </a:lnTo>
                    <a:lnTo>
                      <a:pt x="51" y="0"/>
                    </a:lnTo>
                    <a:lnTo>
                      <a:pt x="40" y="1"/>
                    </a:lnTo>
                    <a:lnTo>
                      <a:pt x="31" y="3"/>
                    </a:lnTo>
                    <a:lnTo>
                      <a:pt x="23" y="9"/>
                    </a:lnTo>
                    <a:lnTo>
                      <a:pt x="16" y="15"/>
                    </a:lnTo>
                    <a:lnTo>
                      <a:pt x="9" y="22"/>
                    </a:lnTo>
                    <a:lnTo>
                      <a:pt x="4" y="30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60"/>
                    </a:lnTo>
                    <a:lnTo>
                      <a:pt x="4" y="69"/>
                    </a:lnTo>
                    <a:lnTo>
                      <a:pt x="9" y="77"/>
                    </a:lnTo>
                    <a:lnTo>
                      <a:pt x="16" y="84"/>
                    </a:lnTo>
                    <a:lnTo>
                      <a:pt x="23" y="91"/>
                    </a:lnTo>
                    <a:lnTo>
                      <a:pt x="31" y="96"/>
                    </a:lnTo>
                    <a:lnTo>
                      <a:pt x="40" y="98"/>
                    </a:lnTo>
                    <a:lnTo>
                      <a:pt x="51" y="100"/>
                    </a:lnTo>
                    <a:lnTo>
                      <a:pt x="61" y="98"/>
                    </a:lnTo>
                    <a:lnTo>
                      <a:pt x="70" y="96"/>
                    </a:lnTo>
                    <a:lnTo>
                      <a:pt x="78" y="91"/>
                    </a:lnTo>
                    <a:lnTo>
                      <a:pt x="85" y="84"/>
                    </a:lnTo>
                    <a:lnTo>
                      <a:pt x="92" y="77"/>
                    </a:lnTo>
                    <a:lnTo>
                      <a:pt x="97" y="69"/>
                    </a:lnTo>
                    <a:lnTo>
                      <a:pt x="100" y="60"/>
                    </a:lnTo>
                    <a:lnTo>
                      <a:pt x="100" y="49"/>
                    </a:lnTo>
                    <a:lnTo>
                      <a:pt x="100" y="40"/>
                    </a:lnTo>
                    <a:lnTo>
                      <a:pt x="97" y="30"/>
                    </a:lnTo>
                    <a:lnTo>
                      <a:pt x="92" y="22"/>
                    </a:lnTo>
                    <a:lnTo>
                      <a:pt x="85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415" name="Freeform 321"/>
              <p:cNvSpPr>
                <a:spLocks noChangeArrowheads="1"/>
              </p:cNvSpPr>
              <p:nvPr/>
            </p:nvSpPr>
            <p:spPr bwMode="auto">
              <a:xfrm>
                <a:off x="1541" y="1387"/>
                <a:ext cx="50" cy="50"/>
              </a:xfrm>
              <a:custGeom>
                <a:avLst/>
                <a:gdLst/>
                <a:ahLst/>
                <a:cxnLst>
                  <a:cxn ang="0">
                    <a:pos x="85" y="15"/>
                  </a:cxn>
                  <a:cxn ang="0">
                    <a:pos x="85" y="15"/>
                  </a:cxn>
                  <a:cxn ang="0">
                    <a:pos x="78" y="9"/>
                  </a:cxn>
                  <a:cxn ang="0">
                    <a:pos x="70" y="4"/>
                  </a:cxn>
                  <a:cxn ang="0">
                    <a:pos x="61" y="1"/>
                  </a:cxn>
                  <a:cxn ang="0">
                    <a:pos x="51" y="0"/>
                  </a:cxn>
                  <a:cxn ang="0">
                    <a:pos x="51" y="0"/>
                  </a:cxn>
                  <a:cxn ang="0">
                    <a:pos x="40" y="1"/>
                  </a:cxn>
                  <a:cxn ang="0">
                    <a:pos x="31" y="4"/>
                  </a:cxn>
                  <a:cxn ang="0">
                    <a:pos x="23" y="9"/>
                  </a:cxn>
                  <a:cxn ang="0">
                    <a:pos x="16" y="15"/>
                  </a:cxn>
                  <a:cxn ang="0">
                    <a:pos x="16" y="15"/>
                  </a:cxn>
                  <a:cxn ang="0">
                    <a:pos x="9" y="22"/>
                  </a:cxn>
                  <a:cxn ang="0">
                    <a:pos x="4" y="30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1" y="60"/>
                  </a:cxn>
                  <a:cxn ang="0">
                    <a:pos x="4" y="69"/>
                  </a:cxn>
                  <a:cxn ang="0">
                    <a:pos x="9" y="77"/>
                  </a:cxn>
                  <a:cxn ang="0">
                    <a:pos x="16" y="84"/>
                  </a:cxn>
                  <a:cxn ang="0">
                    <a:pos x="16" y="84"/>
                  </a:cxn>
                  <a:cxn ang="0">
                    <a:pos x="23" y="91"/>
                  </a:cxn>
                  <a:cxn ang="0">
                    <a:pos x="31" y="96"/>
                  </a:cxn>
                  <a:cxn ang="0">
                    <a:pos x="40" y="98"/>
                  </a:cxn>
                  <a:cxn ang="0">
                    <a:pos x="51" y="100"/>
                  </a:cxn>
                  <a:cxn ang="0">
                    <a:pos x="51" y="100"/>
                  </a:cxn>
                  <a:cxn ang="0">
                    <a:pos x="61" y="98"/>
                  </a:cxn>
                  <a:cxn ang="0">
                    <a:pos x="70" y="96"/>
                  </a:cxn>
                  <a:cxn ang="0">
                    <a:pos x="78" y="91"/>
                  </a:cxn>
                  <a:cxn ang="0">
                    <a:pos x="85" y="84"/>
                  </a:cxn>
                  <a:cxn ang="0">
                    <a:pos x="85" y="84"/>
                  </a:cxn>
                  <a:cxn ang="0">
                    <a:pos x="92" y="77"/>
                  </a:cxn>
                  <a:cxn ang="0">
                    <a:pos x="97" y="69"/>
                  </a:cxn>
                  <a:cxn ang="0">
                    <a:pos x="100" y="60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100" y="40"/>
                  </a:cxn>
                  <a:cxn ang="0">
                    <a:pos x="97" y="30"/>
                  </a:cxn>
                  <a:cxn ang="0">
                    <a:pos x="92" y="22"/>
                  </a:cxn>
                  <a:cxn ang="0">
                    <a:pos x="85" y="15"/>
                  </a:cxn>
                  <a:cxn ang="0">
                    <a:pos x="85" y="15"/>
                  </a:cxn>
                </a:cxnLst>
                <a:rect l="0" t="0" r="r" b="b"/>
                <a:pathLst>
                  <a:path w="100" h="100">
                    <a:moveTo>
                      <a:pt x="85" y="15"/>
                    </a:moveTo>
                    <a:lnTo>
                      <a:pt x="85" y="15"/>
                    </a:lnTo>
                    <a:lnTo>
                      <a:pt x="78" y="9"/>
                    </a:lnTo>
                    <a:lnTo>
                      <a:pt x="70" y="4"/>
                    </a:lnTo>
                    <a:lnTo>
                      <a:pt x="61" y="1"/>
                    </a:lnTo>
                    <a:lnTo>
                      <a:pt x="51" y="0"/>
                    </a:lnTo>
                    <a:lnTo>
                      <a:pt x="40" y="1"/>
                    </a:lnTo>
                    <a:lnTo>
                      <a:pt x="31" y="4"/>
                    </a:lnTo>
                    <a:lnTo>
                      <a:pt x="23" y="9"/>
                    </a:lnTo>
                    <a:lnTo>
                      <a:pt x="16" y="15"/>
                    </a:lnTo>
                    <a:lnTo>
                      <a:pt x="9" y="22"/>
                    </a:lnTo>
                    <a:lnTo>
                      <a:pt x="4" y="30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60"/>
                    </a:lnTo>
                    <a:lnTo>
                      <a:pt x="4" y="69"/>
                    </a:lnTo>
                    <a:lnTo>
                      <a:pt x="9" y="77"/>
                    </a:lnTo>
                    <a:lnTo>
                      <a:pt x="16" y="84"/>
                    </a:lnTo>
                    <a:lnTo>
                      <a:pt x="23" y="91"/>
                    </a:lnTo>
                    <a:lnTo>
                      <a:pt x="31" y="96"/>
                    </a:lnTo>
                    <a:lnTo>
                      <a:pt x="40" y="98"/>
                    </a:lnTo>
                    <a:lnTo>
                      <a:pt x="51" y="100"/>
                    </a:lnTo>
                    <a:lnTo>
                      <a:pt x="61" y="98"/>
                    </a:lnTo>
                    <a:lnTo>
                      <a:pt x="70" y="96"/>
                    </a:lnTo>
                    <a:lnTo>
                      <a:pt x="78" y="91"/>
                    </a:lnTo>
                    <a:lnTo>
                      <a:pt x="85" y="84"/>
                    </a:lnTo>
                    <a:lnTo>
                      <a:pt x="92" y="77"/>
                    </a:lnTo>
                    <a:lnTo>
                      <a:pt x="97" y="69"/>
                    </a:lnTo>
                    <a:lnTo>
                      <a:pt x="100" y="60"/>
                    </a:lnTo>
                    <a:lnTo>
                      <a:pt x="100" y="49"/>
                    </a:lnTo>
                    <a:lnTo>
                      <a:pt x="100" y="40"/>
                    </a:lnTo>
                    <a:lnTo>
                      <a:pt x="97" y="30"/>
                    </a:lnTo>
                    <a:lnTo>
                      <a:pt x="92" y="22"/>
                    </a:lnTo>
                    <a:lnTo>
                      <a:pt x="85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416" name="Freeform 322"/>
              <p:cNvSpPr>
                <a:spLocks noChangeArrowheads="1"/>
              </p:cNvSpPr>
              <p:nvPr/>
            </p:nvSpPr>
            <p:spPr bwMode="auto">
              <a:xfrm>
                <a:off x="1464" y="308"/>
                <a:ext cx="50" cy="51"/>
              </a:xfrm>
              <a:custGeom>
                <a:avLst/>
                <a:gdLst/>
                <a:ahLst/>
                <a:cxnLst>
                  <a:cxn ang="0">
                    <a:pos x="85" y="16"/>
                  </a:cxn>
                  <a:cxn ang="0">
                    <a:pos x="85" y="16"/>
                  </a:cxn>
                  <a:cxn ang="0">
                    <a:pos x="78" y="9"/>
                  </a:cxn>
                  <a:cxn ang="0">
                    <a:pos x="70" y="5"/>
                  </a:cxn>
                  <a:cxn ang="0">
                    <a:pos x="61" y="1"/>
                  </a:cxn>
                  <a:cxn ang="0">
                    <a:pos x="51" y="0"/>
                  </a:cxn>
                  <a:cxn ang="0">
                    <a:pos x="51" y="0"/>
                  </a:cxn>
                  <a:cxn ang="0">
                    <a:pos x="40" y="1"/>
                  </a:cxn>
                  <a:cxn ang="0">
                    <a:pos x="31" y="5"/>
                  </a:cxn>
                  <a:cxn ang="0">
                    <a:pos x="23" y="9"/>
                  </a:cxn>
                  <a:cxn ang="0">
                    <a:pos x="16" y="16"/>
                  </a:cxn>
                  <a:cxn ang="0">
                    <a:pos x="16" y="16"/>
                  </a:cxn>
                  <a:cxn ang="0">
                    <a:pos x="9" y="24"/>
                  </a:cxn>
                  <a:cxn ang="0">
                    <a:pos x="4" y="32"/>
                  </a:cxn>
                  <a:cxn ang="0">
                    <a:pos x="1" y="41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1" y="61"/>
                  </a:cxn>
                  <a:cxn ang="0">
                    <a:pos x="4" y="71"/>
                  </a:cxn>
                  <a:cxn ang="0">
                    <a:pos x="9" y="78"/>
                  </a:cxn>
                  <a:cxn ang="0">
                    <a:pos x="16" y="86"/>
                  </a:cxn>
                  <a:cxn ang="0">
                    <a:pos x="16" y="86"/>
                  </a:cxn>
                  <a:cxn ang="0">
                    <a:pos x="23" y="93"/>
                  </a:cxn>
                  <a:cxn ang="0">
                    <a:pos x="31" y="98"/>
                  </a:cxn>
                  <a:cxn ang="0">
                    <a:pos x="40" y="100"/>
                  </a:cxn>
                  <a:cxn ang="0">
                    <a:pos x="51" y="101"/>
                  </a:cxn>
                  <a:cxn ang="0">
                    <a:pos x="51" y="101"/>
                  </a:cxn>
                  <a:cxn ang="0">
                    <a:pos x="61" y="100"/>
                  </a:cxn>
                  <a:cxn ang="0">
                    <a:pos x="70" y="98"/>
                  </a:cxn>
                  <a:cxn ang="0">
                    <a:pos x="78" y="93"/>
                  </a:cxn>
                  <a:cxn ang="0">
                    <a:pos x="85" y="86"/>
                  </a:cxn>
                  <a:cxn ang="0">
                    <a:pos x="85" y="86"/>
                  </a:cxn>
                  <a:cxn ang="0">
                    <a:pos x="92" y="78"/>
                  </a:cxn>
                  <a:cxn ang="0">
                    <a:pos x="97" y="71"/>
                  </a:cxn>
                  <a:cxn ang="0">
                    <a:pos x="99" y="61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99" y="41"/>
                  </a:cxn>
                  <a:cxn ang="0">
                    <a:pos x="97" y="32"/>
                  </a:cxn>
                  <a:cxn ang="0">
                    <a:pos x="92" y="24"/>
                  </a:cxn>
                  <a:cxn ang="0">
                    <a:pos x="85" y="16"/>
                  </a:cxn>
                  <a:cxn ang="0">
                    <a:pos x="85" y="16"/>
                  </a:cxn>
                </a:cxnLst>
                <a:rect l="0" t="0" r="r" b="b"/>
                <a:pathLst>
                  <a:path w="100" h="101">
                    <a:moveTo>
                      <a:pt x="85" y="16"/>
                    </a:moveTo>
                    <a:lnTo>
                      <a:pt x="85" y="16"/>
                    </a:lnTo>
                    <a:lnTo>
                      <a:pt x="78" y="9"/>
                    </a:lnTo>
                    <a:lnTo>
                      <a:pt x="70" y="5"/>
                    </a:lnTo>
                    <a:lnTo>
                      <a:pt x="61" y="1"/>
                    </a:lnTo>
                    <a:lnTo>
                      <a:pt x="51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3" y="9"/>
                    </a:lnTo>
                    <a:lnTo>
                      <a:pt x="16" y="16"/>
                    </a:lnTo>
                    <a:lnTo>
                      <a:pt x="9" y="24"/>
                    </a:lnTo>
                    <a:lnTo>
                      <a:pt x="4" y="32"/>
                    </a:lnTo>
                    <a:lnTo>
                      <a:pt x="1" y="41"/>
                    </a:lnTo>
                    <a:lnTo>
                      <a:pt x="0" y="49"/>
                    </a:lnTo>
                    <a:lnTo>
                      <a:pt x="1" y="61"/>
                    </a:lnTo>
                    <a:lnTo>
                      <a:pt x="4" y="71"/>
                    </a:lnTo>
                    <a:lnTo>
                      <a:pt x="9" y="78"/>
                    </a:lnTo>
                    <a:lnTo>
                      <a:pt x="16" y="86"/>
                    </a:lnTo>
                    <a:lnTo>
                      <a:pt x="23" y="93"/>
                    </a:lnTo>
                    <a:lnTo>
                      <a:pt x="31" y="98"/>
                    </a:lnTo>
                    <a:lnTo>
                      <a:pt x="40" y="100"/>
                    </a:lnTo>
                    <a:lnTo>
                      <a:pt x="51" y="101"/>
                    </a:lnTo>
                    <a:lnTo>
                      <a:pt x="61" y="100"/>
                    </a:lnTo>
                    <a:lnTo>
                      <a:pt x="70" y="98"/>
                    </a:lnTo>
                    <a:lnTo>
                      <a:pt x="78" y="93"/>
                    </a:lnTo>
                    <a:lnTo>
                      <a:pt x="85" y="86"/>
                    </a:lnTo>
                    <a:lnTo>
                      <a:pt x="92" y="78"/>
                    </a:lnTo>
                    <a:lnTo>
                      <a:pt x="97" y="71"/>
                    </a:lnTo>
                    <a:lnTo>
                      <a:pt x="99" y="61"/>
                    </a:lnTo>
                    <a:lnTo>
                      <a:pt x="100" y="49"/>
                    </a:lnTo>
                    <a:lnTo>
                      <a:pt x="99" y="41"/>
                    </a:lnTo>
                    <a:lnTo>
                      <a:pt x="97" y="32"/>
                    </a:lnTo>
                    <a:lnTo>
                      <a:pt x="92" y="24"/>
                    </a:lnTo>
                    <a:lnTo>
                      <a:pt x="85" y="16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417" name="Freeform 323"/>
              <p:cNvSpPr>
                <a:spLocks noChangeArrowheads="1"/>
              </p:cNvSpPr>
              <p:nvPr/>
            </p:nvSpPr>
            <p:spPr bwMode="auto">
              <a:xfrm>
                <a:off x="1464" y="386"/>
                <a:ext cx="50" cy="50"/>
              </a:xfrm>
              <a:custGeom>
                <a:avLst/>
                <a:gdLst/>
                <a:ahLst/>
                <a:cxnLst>
                  <a:cxn ang="0">
                    <a:pos x="85" y="15"/>
                  </a:cxn>
                  <a:cxn ang="0">
                    <a:pos x="85" y="15"/>
                  </a:cxn>
                  <a:cxn ang="0">
                    <a:pos x="78" y="8"/>
                  </a:cxn>
                  <a:cxn ang="0">
                    <a:pos x="70" y="4"/>
                  </a:cxn>
                  <a:cxn ang="0">
                    <a:pos x="61" y="1"/>
                  </a:cxn>
                  <a:cxn ang="0">
                    <a:pos x="51" y="0"/>
                  </a:cxn>
                  <a:cxn ang="0">
                    <a:pos x="51" y="0"/>
                  </a:cxn>
                  <a:cxn ang="0">
                    <a:pos x="40" y="1"/>
                  </a:cxn>
                  <a:cxn ang="0">
                    <a:pos x="31" y="4"/>
                  </a:cxn>
                  <a:cxn ang="0">
                    <a:pos x="23" y="8"/>
                  </a:cxn>
                  <a:cxn ang="0">
                    <a:pos x="16" y="15"/>
                  </a:cxn>
                  <a:cxn ang="0">
                    <a:pos x="16" y="15"/>
                  </a:cxn>
                  <a:cxn ang="0">
                    <a:pos x="9" y="22"/>
                  </a:cxn>
                  <a:cxn ang="0">
                    <a:pos x="4" y="31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1" y="60"/>
                  </a:cxn>
                  <a:cxn ang="0">
                    <a:pos x="4" y="69"/>
                  </a:cxn>
                  <a:cxn ang="0">
                    <a:pos x="9" y="78"/>
                  </a:cxn>
                  <a:cxn ang="0">
                    <a:pos x="16" y="85"/>
                  </a:cxn>
                  <a:cxn ang="0">
                    <a:pos x="16" y="85"/>
                  </a:cxn>
                  <a:cxn ang="0">
                    <a:pos x="23" y="92"/>
                  </a:cxn>
                  <a:cxn ang="0">
                    <a:pos x="31" y="96"/>
                  </a:cxn>
                  <a:cxn ang="0">
                    <a:pos x="40" y="99"/>
                  </a:cxn>
                  <a:cxn ang="0">
                    <a:pos x="51" y="100"/>
                  </a:cxn>
                  <a:cxn ang="0">
                    <a:pos x="51" y="100"/>
                  </a:cxn>
                  <a:cxn ang="0">
                    <a:pos x="61" y="99"/>
                  </a:cxn>
                  <a:cxn ang="0">
                    <a:pos x="70" y="96"/>
                  </a:cxn>
                  <a:cxn ang="0">
                    <a:pos x="78" y="92"/>
                  </a:cxn>
                  <a:cxn ang="0">
                    <a:pos x="85" y="85"/>
                  </a:cxn>
                  <a:cxn ang="0">
                    <a:pos x="85" y="85"/>
                  </a:cxn>
                  <a:cxn ang="0">
                    <a:pos x="92" y="78"/>
                  </a:cxn>
                  <a:cxn ang="0">
                    <a:pos x="97" y="69"/>
                  </a:cxn>
                  <a:cxn ang="0">
                    <a:pos x="99" y="60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99" y="40"/>
                  </a:cxn>
                  <a:cxn ang="0">
                    <a:pos x="97" y="31"/>
                  </a:cxn>
                  <a:cxn ang="0">
                    <a:pos x="92" y="22"/>
                  </a:cxn>
                  <a:cxn ang="0">
                    <a:pos x="85" y="15"/>
                  </a:cxn>
                  <a:cxn ang="0">
                    <a:pos x="85" y="15"/>
                  </a:cxn>
                </a:cxnLst>
                <a:rect l="0" t="0" r="r" b="b"/>
                <a:pathLst>
                  <a:path w="100" h="100">
                    <a:moveTo>
                      <a:pt x="85" y="15"/>
                    </a:moveTo>
                    <a:lnTo>
                      <a:pt x="85" y="15"/>
                    </a:lnTo>
                    <a:lnTo>
                      <a:pt x="78" y="8"/>
                    </a:lnTo>
                    <a:lnTo>
                      <a:pt x="70" y="4"/>
                    </a:lnTo>
                    <a:lnTo>
                      <a:pt x="61" y="1"/>
                    </a:lnTo>
                    <a:lnTo>
                      <a:pt x="51" y="0"/>
                    </a:lnTo>
                    <a:lnTo>
                      <a:pt x="40" y="1"/>
                    </a:lnTo>
                    <a:lnTo>
                      <a:pt x="31" y="4"/>
                    </a:lnTo>
                    <a:lnTo>
                      <a:pt x="23" y="8"/>
                    </a:lnTo>
                    <a:lnTo>
                      <a:pt x="16" y="15"/>
                    </a:lnTo>
                    <a:lnTo>
                      <a:pt x="9" y="22"/>
                    </a:lnTo>
                    <a:lnTo>
                      <a:pt x="4" y="31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60"/>
                    </a:lnTo>
                    <a:lnTo>
                      <a:pt x="4" y="69"/>
                    </a:lnTo>
                    <a:lnTo>
                      <a:pt x="9" y="78"/>
                    </a:lnTo>
                    <a:lnTo>
                      <a:pt x="16" y="85"/>
                    </a:lnTo>
                    <a:lnTo>
                      <a:pt x="23" y="92"/>
                    </a:lnTo>
                    <a:lnTo>
                      <a:pt x="31" y="96"/>
                    </a:lnTo>
                    <a:lnTo>
                      <a:pt x="40" y="99"/>
                    </a:lnTo>
                    <a:lnTo>
                      <a:pt x="51" y="100"/>
                    </a:lnTo>
                    <a:lnTo>
                      <a:pt x="61" y="99"/>
                    </a:lnTo>
                    <a:lnTo>
                      <a:pt x="70" y="96"/>
                    </a:lnTo>
                    <a:lnTo>
                      <a:pt x="78" y="92"/>
                    </a:lnTo>
                    <a:lnTo>
                      <a:pt x="85" y="85"/>
                    </a:lnTo>
                    <a:lnTo>
                      <a:pt x="92" y="78"/>
                    </a:lnTo>
                    <a:lnTo>
                      <a:pt x="97" y="69"/>
                    </a:lnTo>
                    <a:lnTo>
                      <a:pt x="99" y="60"/>
                    </a:lnTo>
                    <a:lnTo>
                      <a:pt x="100" y="49"/>
                    </a:lnTo>
                    <a:lnTo>
                      <a:pt x="99" y="40"/>
                    </a:lnTo>
                    <a:lnTo>
                      <a:pt x="97" y="31"/>
                    </a:lnTo>
                    <a:lnTo>
                      <a:pt x="92" y="22"/>
                    </a:lnTo>
                    <a:lnTo>
                      <a:pt x="85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418" name="Freeform 324"/>
              <p:cNvSpPr>
                <a:spLocks noChangeArrowheads="1"/>
              </p:cNvSpPr>
              <p:nvPr/>
            </p:nvSpPr>
            <p:spPr bwMode="auto">
              <a:xfrm>
                <a:off x="1464" y="463"/>
                <a:ext cx="50" cy="49"/>
              </a:xfrm>
              <a:custGeom>
                <a:avLst/>
                <a:gdLst/>
                <a:ahLst/>
                <a:cxnLst>
                  <a:cxn ang="0">
                    <a:pos x="85" y="15"/>
                  </a:cxn>
                  <a:cxn ang="0">
                    <a:pos x="85" y="15"/>
                  </a:cxn>
                  <a:cxn ang="0">
                    <a:pos x="78" y="8"/>
                  </a:cxn>
                  <a:cxn ang="0">
                    <a:pos x="70" y="4"/>
                  </a:cxn>
                  <a:cxn ang="0">
                    <a:pos x="61" y="1"/>
                  </a:cxn>
                  <a:cxn ang="0">
                    <a:pos x="51" y="0"/>
                  </a:cxn>
                  <a:cxn ang="0">
                    <a:pos x="51" y="0"/>
                  </a:cxn>
                  <a:cxn ang="0">
                    <a:pos x="40" y="1"/>
                  </a:cxn>
                  <a:cxn ang="0">
                    <a:pos x="31" y="4"/>
                  </a:cxn>
                  <a:cxn ang="0">
                    <a:pos x="23" y="8"/>
                  </a:cxn>
                  <a:cxn ang="0">
                    <a:pos x="16" y="15"/>
                  </a:cxn>
                  <a:cxn ang="0">
                    <a:pos x="16" y="15"/>
                  </a:cxn>
                  <a:cxn ang="0">
                    <a:pos x="9" y="22"/>
                  </a:cxn>
                  <a:cxn ang="0">
                    <a:pos x="4" y="31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1" y="60"/>
                  </a:cxn>
                  <a:cxn ang="0">
                    <a:pos x="4" y="69"/>
                  </a:cxn>
                  <a:cxn ang="0">
                    <a:pos x="9" y="78"/>
                  </a:cxn>
                  <a:cxn ang="0">
                    <a:pos x="16" y="85"/>
                  </a:cxn>
                  <a:cxn ang="0">
                    <a:pos x="16" y="85"/>
                  </a:cxn>
                  <a:cxn ang="0">
                    <a:pos x="23" y="92"/>
                  </a:cxn>
                  <a:cxn ang="0">
                    <a:pos x="31" y="96"/>
                  </a:cxn>
                  <a:cxn ang="0">
                    <a:pos x="40" y="99"/>
                  </a:cxn>
                  <a:cxn ang="0">
                    <a:pos x="51" y="100"/>
                  </a:cxn>
                  <a:cxn ang="0">
                    <a:pos x="51" y="100"/>
                  </a:cxn>
                  <a:cxn ang="0">
                    <a:pos x="61" y="99"/>
                  </a:cxn>
                  <a:cxn ang="0">
                    <a:pos x="70" y="96"/>
                  </a:cxn>
                  <a:cxn ang="0">
                    <a:pos x="78" y="92"/>
                  </a:cxn>
                  <a:cxn ang="0">
                    <a:pos x="85" y="85"/>
                  </a:cxn>
                  <a:cxn ang="0">
                    <a:pos x="85" y="85"/>
                  </a:cxn>
                  <a:cxn ang="0">
                    <a:pos x="92" y="78"/>
                  </a:cxn>
                  <a:cxn ang="0">
                    <a:pos x="97" y="69"/>
                  </a:cxn>
                  <a:cxn ang="0">
                    <a:pos x="99" y="60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99" y="40"/>
                  </a:cxn>
                  <a:cxn ang="0">
                    <a:pos x="97" y="31"/>
                  </a:cxn>
                  <a:cxn ang="0">
                    <a:pos x="92" y="22"/>
                  </a:cxn>
                  <a:cxn ang="0">
                    <a:pos x="85" y="15"/>
                  </a:cxn>
                  <a:cxn ang="0">
                    <a:pos x="85" y="15"/>
                  </a:cxn>
                </a:cxnLst>
                <a:rect l="0" t="0" r="r" b="b"/>
                <a:pathLst>
                  <a:path w="100" h="100">
                    <a:moveTo>
                      <a:pt x="85" y="15"/>
                    </a:moveTo>
                    <a:lnTo>
                      <a:pt x="85" y="15"/>
                    </a:lnTo>
                    <a:lnTo>
                      <a:pt x="78" y="8"/>
                    </a:lnTo>
                    <a:lnTo>
                      <a:pt x="70" y="4"/>
                    </a:lnTo>
                    <a:lnTo>
                      <a:pt x="61" y="1"/>
                    </a:lnTo>
                    <a:lnTo>
                      <a:pt x="51" y="0"/>
                    </a:lnTo>
                    <a:lnTo>
                      <a:pt x="40" y="1"/>
                    </a:lnTo>
                    <a:lnTo>
                      <a:pt x="31" y="4"/>
                    </a:lnTo>
                    <a:lnTo>
                      <a:pt x="23" y="8"/>
                    </a:lnTo>
                    <a:lnTo>
                      <a:pt x="16" y="15"/>
                    </a:lnTo>
                    <a:lnTo>
                      <a:pt x="9" y="22"/>
                    </a:lnTo>
                    <a:lnTo>
                      <a:pt x="4" y="31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60"/>
                    </a:lnTo>
                    <a:lnTo>
                      <a:pt x="4" y="69"/>
                    </a:lnTo>
                    <a:lnTo>
                      <a:pt x="9" y="78"/>
                    </a:lnTo>
                    <a:lnTo>
                      <a:pt x="16" y="85"/>
                    </a:lnTo>
                    <a:lnTo>
                      <a:pt x="23" y="92"/>
                    </a:lnTo>
                    <a:lnTo>
                      <a:pt x="31" y="96"/>
                    </a:lnTo>
                    <a:lnTo>
                      <a:pt x="40" y="99"/>
                    </a:lnTo>
                    <a:lnTo>
                      <a:pt x="51" y="100"/>
                    </a:lnTo>
                    <a:lnTo>
                      <a:pt x="61" y="99"/>
                    </a:lnTo>
                    <a:lnTo>
                      <a:pt x="70" y="96"/>
                    </a:lnTo>
                    <a:lnTo>
                      <a:pt x="78" y="92"/>
                    </a:lnTo>
                    <a:lnTo>
                      <a:pt x="85" y="85"/>
                    </a:lnTo>
                    <a:lnTo>
                      <a:pt x="92" y="78"/>
                    </a:lnTo>
                    <a:lnTo>
                      <a:pt x="97" y="69"/>
                    </a:lnTo>
                    <a:lnTo>
                      <a:pt x="99" y="60"/>
                    </a:lnTo>
                    <a:lnTo>
                      <a:pt x="100" y="49"/>
                    </a:lnTo>
                    <a:lnTo>
                      <a:pt x="99" y="40"/>
                    </a:lnTo>
                    <a:lnTo>
                      <a:pt x="97" y="31"/>
                    </a:lnTo>
                    <a:lnTo>
                      <a:pt x="92" y="22"/>
                    </a:lnTo>
                    <a:lnTo>
                      <a:pt x="85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419" name="Freeform 325"/>
              <p:cNvSpPr>
                <a:spLocks noChangeArrowheads="1"/>
              </p:cNvSpPr>
              <p:nvPr/>
            </p:nvSpPr>
            <p:spPr bwMode="auto">
              <a:xfrm>
                <a:off x="1464" y="540"/>
                <a:ext cx="50" cy="49"/>
              </a:xfrm>
              <a:custGeom>
                <a:avLst/>
                <a:gdLst/>
                <a:ahLst/>
                <a:cxnLst>
                  <a:cxn ang="0">
                    <a:pos x="85" y="15"/>
                  </a:cxn>
                  <a:cxn ang="0">
                    <a:pos x="85" y="15"/>
                  </a:cxn>
                  <a:cxn ang="0">
                    <a:pos x="78" y="9"/>
                  </a:cxn>
                  <a:cxn ang="0">
                    <a:pos x="70" y="4"/>
                  </a:cxn>
                  <a:cxn ang="0">
                    <a:pos x="61" y="1"/>
                  </a:cxn>
                  <a:cxn ang="0">
                    <a:pos x="51" y="0"/>
                  </a:cxn>
                  <a:cxn ang="0">
                    <a:pos x="51" y="0"/>
                  </a:cxn>
                  <a:cxn ang="0">
                    <a:pos x="40" y="1"/>
                  </a:cxn>
                  <a:cxn ang="0">
                    <a:pos x="31" y="4"/>
                  </a:cxn>
                  <a:cxn ang="0">
                    <a:pos x="23" y="9"/>
                  </a:cxn>
                  <a:cxn ang="0">
                    <a:pos x="16" y="15"/>
                  </a:cxn>
                  <a:cxn ang="0">
                    <a:pos x="16" y="15"/>
                  </a:cxn>
                  <a:cxn ang="0">
                    <a:pos x="9" y="22"/>
                  </a:cxn>
                  <a:cxn ang="0">
                    <a:pos x="4" y="31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1" y="60"/>
                  </a:cxn>
                  <a:cxn ang="0">
                    <a:pos x="4" y="69"/>
                  </a:cxn>
                  <a:cxn ang="0">
                    <a:pos x="9" y="78"/>
                  </a:cxn>
                  <a:cxn ang="0">
                    <a:pos x="16" y="85"/>
                  </a:cxn>
                  <a:cxn ang="0">
                    <a:pos x="16" y="85"/>
                  </a:cxn>
                  <a:cxn ang="0">
                    <a:pos x="23" y="92"/>
                  </a:cxn>
                  <a:cxn ang="0">
                    <a:pos x="31" y="96"/>
                  </a:cxn>
                  <a:cxn ang="0">
                    <a:pos x="40" y="99"/>
                  </a:cxn>
                  <a:cxn ang="0">
                    <a:pos x="51" y="100"/>
                  </a:cxn>
                  <a:cxn ang="0">
                    <a:pos x="51" y="100"/>
                  </a:cxn>
                  <a:cxn ang="0">
                    <a:pos x="61" y="99"/>
                  </a:cxn>
                  <a:cxn ang="0">
                    <a:pos x="70" y="96"/>
                  </a:cxn>
                  <a:cxn ang="0">
                    <a:pos x="78" y="92"/>
                  </a:cxn>
                  <a:cxn ang="0">
                    <a:pos x="85" y="85"/>
                  </a:cxn>
                  <a:cxn ang="0">
                    <a:pos x="85" y="85"/>
                  </a:cxn>
                  <a:cxn ang="0">
                    <a:pos x="92" y="78"/>
                  </a:cxn>
                  <a:cxn ang="0">
                    <a:pos x="97" y="69"/>
                  </a:cxn>
                  <a:cxn ang="0">
                    <a:pos x="99" y="60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99" y="40"/>
                  </a:cxn>
                  <a:cxn ang="0">
                    <a:pos x="97" y="31"/>
                  </a:cxn>
                  <a:cxn ang="0">
                    <a:pos x="92" y="22"/>
                  </a:cxn>
                  <a:cxn ang="0">
                    <a:pos x="85" y="15"/>
                  </a:cxn>
                  <a:cxn ang="0">
                    <a:pos x="85" y="15"/>
                  </a:cxn>
                </a:cxnLst>
                <a:rect l="0" t="0" r="r" b="b"/>
                <a:pathLst>
                  <a:path w="100" h="100">
                    <a:moveTo>
                      <a:pt x="85" y="15"/>
                    </a:moveTo>
                    <a:lnTo>
                      <a:pt x="85" y="15"/>
                    </a:lnTo>
                    <a:lnTo>
                      <a:pt x="78" y="9"/>
                    </a:lnTo>
                    <a:lnTo>
                      <a:pt x="70" y="4"/>
                    </a:lnTo>
                    <a:lnTo>
                      <a:pt x="61" y="1"/>
                    </a:lnTo>
                    <a:lnTo>
                      <a:pt x="51" y="0"/>
                    </a:lnTo>
                    <a:lnTo>
                      <a:pt x="40" y="1"/>
                    </a:lnTo>
                    <a:lnTo>
                      <a:pt x="31" y="4"/>
                    </a:lnTo>
                    <a:lnTo>
                      <a:pt x="23" y="9"/>
                    </a:lnTo>
                    <a:lnTo>
                      <a:pt x="16" y="15"/>
                    </a:lnTo>
                    <a:lnTo>
                      <a:pt x="9" y="22"/>
                    </a:lnTo>
                    <a:lnTo>
                      <a:pt x="4" y="31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60"/>
                    </a:lnTo>
                    <a:lnTo>
                      <a:pt x="4" y="69"/>
                    </a:lnTo>
                    <a:lnTo>
                      <a:pt x="9" y="78"/>
                    </a:lnTo>
                    <a:lnTo>
                      <a:pt x="16" y="85"/>
                    </a:lnTo>
                    <a:lnTo>
                      <a:pt x="23" y="92"/>
                    </a:lnTo>
                    <a:lnTo>
                      <a:pt x="31" y="96"/>
                    </a:lnTo>
                    <a:lnTo>
                      <a:pt x="40" y="99"/>
                    </a:lnTo>
                    <a:lnTo>
                      <a:pt x="51" y="100"/>
                    </a:lnTo>
                    <a:lnTo>
                      <a:pt x="61" y="99"/>
                    </a:lnTo>
                    <a:lnTo>
                      <a:pt x="70" y="96"/>
                    </a:lnTo>
                    <a:lnTo>
                      <a:pt x="78" y="92"/>
                    </a:lnTo>
                    <a:lnTo>
                      <a:pt x="85" y="85"/>
                    </a:lnTo>
                    <a:lnTo>
                      <a:pt x="92" y="78"/>
                    </a:lnTo>
                    <a:lnTo>
                      <a:pt x="97" y="69"/>
                    </a:lnTo>
                    <a:lnTo>
                      <a:pt x="99" y="60"/>
                    </a:lnTo>
                    <a:lnTo>
                      <a:pt x="100" y="49"/>
                    </a:lnTo>
                    <a:lnTo>
                      <a:pt x="99" y="40"/>
                    </a:lnTo>
                    <a:lnTo>
                      <a:pt x="97" y="31"/>
                    </a:lnTo>
                    <a:lnTo>
                      <a:pt x="92" y="22"/>
                    </a:lnTo>
                    <a:lnTo>
                      <a:pt x="85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420" name="Freeform 326"/>
              <p:cNvSpPr>
                <a:spLocks noChangeArrowheads="1"/>
              </p:cNvSpPr>
              <p:nvPr/>
            </p:nvSpPr>
            <p:spPr bwMode="auto">
              <a:xfrm>
                <a:off x="1464" y="847"/>
                <a:ext cx="50" cy="50"/>
              </a:xfrm>
              <a:custGeom>
                <a:avLst/>
                <a:gdLst/>
                <a:ahLst/>
                <a:cxnLst>
                  <a:cxn ang="0">
                    <a:pos x="85" y="15"/>
                  </a:cxn>
                  <a:cxn ang="0">
                    <a:pos x="85" y="15"/>
                  </a:cxn>
                  <a:cxn ang="0">
                    <a:pos x="78" y="9"/>
                  </a:cxn>
                  <a:cxn ang="0">
                    <a:pos x="70" y="5"/>
                  </a:cxn>
                  <a:cxn ang="0">
                    <a:pos x="61" y="1"/>
                  </a:cxn>
                  <a:cxn ang="0">
                    <a:pos x="51" y="0"/>
                  </a:cxn>
                  <a:cxn ang="0">
                    <a:pos x="51" y="0"/>
                  </a:cxn>
                  <a:cxn ang="0">
                    <a:pos x="40" y="1"/>
                  </a:cxn>
                  <a:cxn ang="0">
                    <a:pos x="31" y="5"/>
                  </a:cxn>
                  <a:cxn ang="0">
                    <a:pos x="23" y="9"/>
                  </a:cxn>
                  <a:cxn ang="0">
                    <a:pos x="16" y="15"/>
                  </a:cxn>
                  <a:cxn ang="0">
                    <a:pos x="16" y="15"/>
                  </a:cxn>
                  <a:cxn ang="0">
                    <a:pos x="9" y="23"/>
                  </a:cxn>
                  <a:cxn ang="0">
                    <a:pos x="4" y="32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1" y="60"/>
                  </a:cxn>
                  <a:cxn ang="0">
                    <a:pos x="4" y="69"/>
                  </a:cxn>
                  <a:cxn ang="0">
                    <a:pos x="9" y="77"/>
                  </a:cxn>
                  <a:cxn ang="0">
                    <a:pos x="16" y="84"/>
                  </a:cxn>
                  <a:cxn ang="0">
                    <a:pos x="16" y="84"/>
                  </a:cxn>
                  <a:cxn ang="0">
                    <a:pos x="23" y="91"/>
                  </a:cxn>
                  <a:cxn ang="0">
                    <a:pos x="31" y="96"/>
                  </a:cxn>
                  <a:cxn ang="0">
                    <a:pos x="40" y="100"/>
                  </a:cxn>
                  <a:cxn ang="0">
                    <a:pos x="51" y="100"/>
                  </a:cxn>
                  <a:cxn ang="0">
                    <a:pos x="51" y="100"/>
                  </a:cxn>
                  <a:cxn ang="0">
                    <a:pos x="61" y="100"/>
                  </a:cxn>
                  <a:cxn ang="0">
                    <a:pos x="70" y="96"/>
                  </a:cxn>
                  <a:cxn ang="0">
                    <a:pos x="78" y="91"/>
                  </a:cxn>
                  <a:cxn ang="0">
                    <a:pos x="85" y="84"/>
                  </a:cxn>
                  <a:cxn ang="0">
                    <a:pos x="85" y="84"/>
                  </a:cxn>
                  <a:cxn ang="0">
                    <a:pos x="92" y="77"/>
                  </a:cxn>
                  <a:cxn ang="0">
                    <a:pos x="97" y="69"/>
                  </a:cxn>
                  <a:cxn ang="0">
                    <a:pos x="99" y="60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99" y="40"/>
                  </a:cxn>
                  <a:cxn ang="0">
                    <a:pos x="97" y="32"/>
                  </a:cxn>
                  <a:cxn ang="0">
                    <a:pos x="92" y="23"/>
                  </a:cxn>
                  <a:cxn ang="0">
                    <a:pos x="85" y="15"/>
                  </a:cxn>
                  <a:cxn ang="0">
                    <a:pos x="85" y="15"/>
                  </a:cxn>
                </a:cxnLst>
                <a:rect l="0" t="0" r="r" b="b"/>
                <a:pathLst>
                  <a:path w="100" h="100">
                    <a:moveTo>
                      <a:pt x="85" y="15"/>
                    </a:moveTo>
                    <a:lnTo>
                      <a:pt x="85" y="15"/>
                    </a:lnTo>
                    <a:lnTo>
                      <a:pt x="78" y="9"/>
                    </a:lnTo>
                    <a:lnTo>
                      <a:pt x="70" y="5"/>
                    </a:lnTo>
                    <a:lnTo>
                      <a:pt x="61" y="1"/>
                    </a:lnTo>
                    <a:lnTo>
                      <a:pt x="51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3" y="9"/>
                    </a:lnTo>
                    <a:lnTo>
                      <a:pt x="16" y="15"/>
                    </a:lnTo>
                    <a:lnTo>
                      <a:pt x="9" y="23"/>
                    </a:lnTo>
                    <a:lnTo>
                      <a:pt x="4" y="32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60"/>
                    </a:lnTo>
                    <a:lnTo>
                      <a:pt x="4" y="69"/>
                    </a:lnTo>
                    <a:lnTo>
                      <a:pt x="9" y="77"/>
                    </a:lnTo>
                    <a:lnTo>
                      <a:pt x="16" y="84"/>
                    </a:lnTo>
                    <a:lnTo>
                      <a:pt x="23" y="91"/>
                    </a:lnTo>
                    <a:lnTo>
                      <a:pt x="31" y="96"/>
                    </a:lnTo>
                    <a:lnTo>
                      <a:pt x="40" y="100"/>
                    </a:lnTo>
                    <a:lnTo>
                      <a:pt x="51" y="100"/>
                    </a:lnTo>
                    <a:lnTo>
                      <a:pt x="61" y="100"/>
                    </a:lnTo>
                    <a:lnTo>
                      <a:pt x="70" y="96"/>
                    </a:lnTo>
                    <a:lnTo>
                      <a:pt x="78" y="91"/>
                    </a:lnTo>
                    <a:lnTo>
                      <a:pt x="85" y="84"/>
                    </a:lnTo>
                    <a:lnTo>
                      <a:pt x="92" y="77"/>
                    </a:lnTo>
                    <a:lnTo>
                      <a:pt x="97" y="69"/>
                    </a:lnTo>
                    <a:lnTo>
                      <a:pt x="99" y="60"/>
                    </a:lnTo>
                    <a:lnTo>
                      <a:pt x="100" y="49"/>
                    </a:lnTo>
                    <a:lnTo>
                      <a:pt x="99" y="40"/>
                    </a:lnTo>
                    <a:lnTo>
                      <a:pt x="97" y="32"/>
                    </a:lnTo>
                    <a:lnTo>
                      <a:pt x="92" y="23"/>
                    </a:lnTo>
                    <a:lnTo>
                      <a:pt x="85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421" name="Freeform 327"/>
              <p:cNvSpPr>
                <a:spLocks noChangeArrowheads="1"/>
              </p:cNvSpPr>
              <p:nvPr/>
            </p:nvSpPr>
            <p:spPr bwMode="auto">
              <a:xfrm>
                <a:off x="1464" y="924"/>
                <a:ext cx="50" cy="51"/>
              </a:xfrm>
              <a:custGeom>
                <a:avLst/>
                <a:gdLst/>
                <a:ahLst/>
                <a:cxnLst>
                  <a:cxn ang="0">
                    <a:pos x="85" y="15"/>
                  </a:cxn>
                  <a:cxn ang="0">
                    <a:pos x="85" y="15"/>
                  </a:cxn>
                  <a:cxn ang="0">
                    <a:pos x="78" y="9"/>
                  </a:cxn>
                  <a:cxn ang="0">
                    <a:pos x="70" y="4"/>
                  </a:cxn>
                  <a:cxn ang="0">
                    <a:pos x="61" y="1"/>
                  </a:cxn>
                  <a:cxn ang="0">
                    <a:pos x="51" y="0"/>
                  </a:cxn>
                  <a:cxn ang="0">
                    <a:pos x="51" y="0"/>
                  </a:cxn>
                  <a:cxn ang="0">
                    <a:pos x="40" y="1"/>
                  </a:cxn>
                  <a:cxn ang="0">
                    <a:pos x="31" y="4"/>
                  </a:cxn>
                  <a:cxn ang="0">
                    <a:pos x="23" y="9"/>
                  </a:cxn>
                  <a:cxn ang="0">
                    <a:pos x="16" y="15"/>
                  </a:cxn>
                  <a:cxn ang="0">
                    <a:pos x="16" y="15"/>
                  </a:cxn>
                  <a:cxn ang="0">
                    <a:pos x="9" y="23"/>
                  </a:cxn>
                  <a:cxn ang="0">
                    <a:pos x="4" y="31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1" y="60"/>
                  </a:cxn>
                  <a:cxn ang="0">
                    <a:pos x="4" y="69"/>
                  </a:cxn>
                  <a:cxn ang="0">
                    <a:pos x="9" y="77"/>
                  </a:cxn>
                  <a:cxn ang="0">
                    <a:pos x="16" y="84"/>
                  </a:cxn>
                  <a:cxn ang="0">
                    <a:pos x="16" y="84"/>
                  </a:cxn>
                  <a:cxn ang="0">
                    <a:pos x="23" y="91"/>
                  </a:cxn>
                  <a:cxn ang="0">
                    <a:pos x="31" y="96"/>
                  </a:cxn>
                  <a:cxn ang="0">
                    <a:pos x="40" y="100"/>
                  </a:cxn>
                  <a:cxn ang="0">
                    <a:pos x="51" y="101"/>
                  </a:cxn>
                  <a:cxn ang="0">
                    <a:pos x="51" y="101"/>
                  </a:cxn>
                  <a:cxn ang="0">
                    <a:pos x="61" y="100"/>
                  </a:cxn>
                  <a:cxn ang="0">
                    <a:pos x="70" y="96"/>
                  </a:cxn>
                  <a:cxn ang="0">
                    <a:pos x="78" y="91"/>
                  </a:cxn>
                  <a:cxn ang="0">
                    <a:pos x="85" y="84"/>
                  </a:cxn>
                  <a:cxn ang="0">
                    <a:pos x="85" y="84"/>
                  </a:cxn>
                  <a:cxn ang="0">
                    <a:pos x="92" y="77"/>
                  </a:cxn>
                  <a:cxn ang="0">
                    <a:pos x="97" y="69"/>
                  </a:cxn>
                  <a:cxn ang="0">
                    <a:pos x="99" y="60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99" y="40"/>
                  </a:cxn>
                  <a:cxn ang="0">
                    <a:pos x="97" y="31"/>
                  </a:cxn>
                  <a:cxn ang="0">
                    <a:pos x="92" y="23"/>
                  </a:cxn>
                  <a:cxn ang="0">
                    <a:pos x="85" y="15"/>
                  </a:cxn>
                  <a:cxn ang="0">
                    <a:pos x="85" y="15"/>
                  </a:cxn>
                </a:cxnLst>
                <a:rect l="0" t="0" r="r" b="b"/>
                <a:pathLst>
                  <a:path w="100" h="101">
                    <a:moveTo>
                      <a:pt x="85" y="15"/>
                    </a:moveTo>
                    <a:lnTo>
                      <a:pt x="85" y="15"/>
                    </a:lnTo>
                    <a:lnTo>
                      <a:pt x="78" y="9"/>
                    </a:lnTo>
                    <a:lnTo>
                      <a:pt x="70" y="4"/>
                    </a:lnTo>
                    <a:lnTo>
                      <a:pt x="61" y="1"/>
                    </a:lnTo>
                    <a:lnTo>
                      <a:pt x="51" y="0"/>
                    </a:lnTo>
                    <a:lnTo>
                      <a:pt x="40" y="1"/>
                    </a:lnTo>
                    <a:lnTo>
                      <a:pt x="31" y="4"/>
                    </a:lnTo>
                    <a:lnTo>
                      <a:pt x="23" y="9"/>
                    </a:lnTo>
                    <a:lnTo>
                      <a:pt x="16" y="15"/>
                    </a:lnTo>
                    <a:lnTo>
                      <a:pt x="9" y="23"/>
                    </a:lnTo>
                    <a:lnTo>
                      <a:pt x="4" y="31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60"/>
                    </a:lnTo>
                    <a:lnTo>
                      <a:pt x="4" y="69"/>
                    </a:lnTo>
                    <a:lnTo>
                      <a:pt x="9" y="77"/>
                    </a:lnTo>
                    <a:lnTo>
                      <a:pt x="16" y="84"/>
                    </a:lnTo>
                    <a:lnTo>
                      <a:pt x="23" y="91"/>
                    </a:lnTo>
                    <a:lnTo>
                      <a:pt x="31" y="96"/>
                    </a:lnTo>
                    <a:lnTo>
                      <a:pt x="40" y="100"/>
                    </a:lnTo>
                    <a:lnTo>
                      <a:pt x="51" y="101"/>
                    </a:lnTo>
                    <a:lnTo>
                      <a:pt x="61" y="100"/>
                    </a:lnTo>
                    <a:lnTo>
                      <a:pt x="70" y="96"/>
                    </a:lnTo>
                    <a:lnTo>
                      <a:pt x="78" y="91"/>
                    </a:lnTo>
                    <a:lnTo>
                      <a:pt x="85" y="84"/>
                    </a:lnTo>
                    <a:lnTo>
                      <a:pt x="92" y="77"/>
                    </a:lnTo>
                    <a:lnTo>
                      <a:pt x="97" y="69"/>
                    </a:lnTo>
                    <a:lnTo>
                      <a:pt x="99" y="60"/>
                    </a:lnTo>
                    <a:lnTo>
                      <a:pt x="100" y="49"/>
                    </a:lnTo>
                    <a:lnTo>
                      <a:pt x="99" y="40"/>
                    </a:lnTo>
                    <a:lnTo>
                      <a:pt x="97" y="31"/>
                    </a:lnTo>
                    <a:lnTo>
                      <a:pt x="92" y="23"/>
                    </a:lnTo>
                    <a:lnTo>
                      <a:pt x="85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422" name="Freeform 328"/>
              <p:cNvSpPr>
                <a:spLocks noChangeArrowheads="1"/>
              </p:cNvSpPr>
              <p:nvPr/>
            </p:nvSpPr>
            <p:spPr bwMode="auto">
              <a:xfrm>
                <a:off x="1464" y="1001"/>
                <a:ext cx="50" cy="51"/>
              </a:xfrm>
              <a:custGeom>
                <a:avLst/>
                <a:gdLst/>
                <a:ahLst/>
                <a:cxnLst>
                  <a:cxn ang="0">
                    <a:pos x="85" y="16"/>
                  </a:cxn>
                  <a:cxn ang="0">
                    <a:pos x="85" y="16"/>
                  </a:cxn>
                  <a:cxn ang="0">
                    <a:pos x="78" y="9"/>
                  </a:cxn>
                  <a:cxn ang="0">
                    <a:pos x="70" y="4"/>
                  </a:cxn>
                  <a:cxn ang="0">
                    <a:pos x="61" y="1"/>
                  </a:cxn>
                  <a:cxn ang="0">
                    <a:pos x="51" y="0"/>
                  </a:cxn>
                  <a:cxn ang="0">
                    <a:pos x="51" y="0"/>
                  </a:cxn>
                  <a:cxn ang="0">
                    <a:pos x="40" y="1"/>
                  </a:cxn>
                  <a:cxn ang="0">
                    <a:pos x="31" y="4"/>
                  </a:cxn>
                  <a:cxn ang="0">
                    <a:pos x="23" y="9"/>
                  </a:cxn>
                  <a:cxn ang="0">
                    <a:pos x="16" y="16"/>
                  </a:cxn>
                  <a:cxn ang="0">
                    <a:pos x="16" y="16"/>
                  </a:cxn>
                  <a:cxn ang="0">
                    <a:pos x="9" y="23"/>
                  </a:cxn>
                  <a:cxn ang="0">
                    <a:pos x="4" y="31"/>
                  </a:cxn>
                  <a:cxn ang="0">
                    <a:pos x="1" y="41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1" y="61"/>
                  </a:cxn>
                  <a:cxn ang="0">
                    <a:pos x="4" y="69"/>
                  </a:cxn>
                  <a:cxn ang="0">
                    <a:pos x="9" y="77"/>
                  </a:cxn>
                  <a:cxn ang="0">
                    <a:pos x="16" y="85"/>
                  </a:cxn>
                  <a:cxn ang="0">
                    <a:pos x="16" y="85"/>
                  </a:cxn>
                  <a:cxn ang="0">
                    <a:pos x="23" y="91"/>
                  </a:cxn>
                  <a:cxn ang="0">
                    <a:pos x="31" y="97"/>
                  </a:cxn>
                  <a:cxn ang="0">
                    <a:pos x="40" y="100"/>
                  </a:cxn>
                  <a:cxn ang="0">
                    <a:pos x="51" y="101"/>
                  </a:cxn>
                  <a:cxn ang="0">
                    <a:pos x="51" y="101"/>
                  </a:cxn>
                  <a:cxn ang="0">
                    <a:pos x="61" y="100"/>
                  </a:cxn>
                  <a:cxn ang="0">
                    <a:pos x="70" y="97"/>
                  </a:cxn>
                  <a:cxn ang="0">
                    <a:pos x="78" y="91"/>
                  </a:cxn>
                  <a:cxn ang="0">
                    <a:pos x="85" y="85"/>
                  </a:cxn>
                  <a:cxn ang="0">
                    <a:pos x="85" y="85"/>
                  </a:cxn>
                  <a:cxn ang="0">
                    <a:pos x="92" y="77"/>
                  </a:cxn>
                  <a:cxn ang="0">
                    <a:pos x="97" y="69"/>
                  </a:cxn>
                  <a:cxn ang="0">
                    <a:pos x="99" y="61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99" y="41"/>
                  </a:cxn>
                  <a:cxn ang="0">
                    <a:pos x="97" y="31"/>
                  </a:cxn>
                  <a:cxn ang="0">
                    <a:pos x="92" y="23"/>
                  </a:cxn>
                  <a:cxn ang="0">
                    <a:pos x="85" y="16"/>
                  </a:cxn>
                  <a:cxn ang="0">
                    <a:pos x="85" y="16"/>
                  </a:cxn>
                </a:cxnLst>
                <a:rect l="0" t="0" r="r" b="b"/>
                <a:pathLst>
                  <a:path w="100" h="101">
                    <a:moveTo>
                      <a:pt x="85" y="16"/>
                    </a:moveTo>
                    <a:lnTo>
                      <a:pt x="85" y="16"/>
                    </a:lnTo>
                    <a:lnTo>
                      <a:pt x="78" y="9"/>
                    </a:lnTo>
                    <a:lnTo>
                      <a:pt x="70" y="4"/>
                    </a:lnTo>
                    <a:lnTo>
                      <a:pt x="61" y="1"/>
                    </a:lnTo>
                    <a:lnTo>
                      <a:pt x="51" y="0"/>
                    </a:lnTo>
                    <a:lnTo>
                      <a:pt x="40" y="1"/>
                    </a:lnTo>
                    <a:lnTo>
                      <a:pt x="31" y="4"/>
                    </a:lnTo>
                    <a:lnTo>
                      <a:pt x="23" y="9"/>
                    </a:lnTo>
                    <a:lnTo>
                      <a:pt x="16" y="16"/>
                    </a:lnTo>
                    <a:lnTo>
                      <a:pt x="9" y="23"/>
                    </a:lnTo>
                    <a:lnTo>
                      <a:pt x="4" y="31"/>
                    </a:lnTo>
                    <a:lnTo>
                      <a:pt x="1" y="41"/>
                    </a:lnTo>
                    <a:lnTo>
                      <a:pt x="0" y="49"/>
                    </a:lnTo>
                    <a:lnTo>
                      <a:pt x="1" y="61"/>
                    </a:lnTo>
                    <a:lnTo>
                      <a:pt x="4" y="69"/>
                    </a:lnTo>
                    <a:lnTo>
                      <a:pt x="9" y="77"/>
                    </a:lnTo>
                    <a:lnTo>
                      <a:pt x="16" y="85"/>
                    </a:lnTo>
                    <a:lnTo>
                      <a:pt x="23" y="91"/>
                    </a:lnTo>
                    <a:lnTo>
                      <a:pt x="31" y="97"/>
                    </a:lnTo>
                    <a:lnTo>
                      <a:pt x="40" y="100"/>
                    </a:lnTo>
                    <a:lnTo>
                      <a:pt x="51" y="101"/>
                    </a:lnTo>
                    <a:lnTo>
                      <a:pt x="61" y="100"/>
                    </a:lnTo>
                    <a:lnTo>
                      <a:pt x="70" y="97"/>
                    </a:lnTo>
                    <a:lnTo>
                      <a:pt x="78" y="91"/>
                    </a:lnTo>
                    <a:lnTo>
                      <a:pt x="85" y="85"/>
                    </a:lnTo>
                    <a:lnTo>
                      <a:pt x="92" y="77"/>
                    </a:lnTo>
                    <a:lnTo>
                      <a:pt x="97" y="69"/>
                    </a:lnTo>
                    <a:lnTo>
                      <a:pt x="99" y="61"/>
                    </a:lnTo>
                    <a:lnTo>
                      <a:pt x="100" y="49"/>
                    </a:lnTo>
                    <a:lnTo>
                      <a:pt x="99" y="41"/>
                    </a:lnTo>
                    <a:lnTo>
                      <a:pt x="97" y="31"/>
                    </a:lnTo>
                    <a:lnTo>
                      <a:pt x="92" y="23"/>
                    </a:lnTo>
                    <a:lnTo>
                      <a:pt x="85" y="16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423" name="Freeform 329"/>
              <p:cNvSpPr>
                <a:spLocks noChangeArrowheads="1"/>
              </p:cNvSpPr>
              <p:nvPr/>
            </p:nvSpPr>
            <p:spPr bwMode="auto">
              <a:xfrm>
                <a:off x="1464" y="1079"/>
                <a:ext cx="50" cy="50"/>
              </a:xfrm>
              <a:custGeom>
                <a:avLst/>
                <a:gdLst/>
                <a:ahLst/>
                <a:cxnLst>
                  <a:cxn ang="0">
                    <a:pos x="85" y="15"/>
                  </a:cxn>
                  <a:cxn ang="0">
                    <a:pos x="85" y="15"/>
                  </a:cxn>
                  <a:cxn ang="0">
                    <a:pos x="78" y="8"/>
                  </a:cxn>
                  <a:cxn ang="0">
                    <a:pos x="70" y="3"/>
                  </a:cxn>
                  <a:cxn ang="0">
                    <a:pos x="61" y="0"/>
                  </a:cxn>
                  <a:cxn ang="0">
                    <a:pos x="51" y="0"/>
                  </a:cxn>
                  <a:cxn ang="0">
                    <a:pos x="51" y="0"/>
                  </a:cxn>
                  <a:cxn ang="0">
                    <a:pos x="40" y="0"/>
                  </a:cxn>
                  <a:cxn ang="0">
                    <a:pos x="31" y="3"/>
                  </a:cxn>
                  <a:cxn ang="0">
                    <a:pos x="23" y="8"/>
                  </a:cxn>
                  <a:cxn ang="0">
                    <a:pos x="16" y="15"/>
                  </a:cxn>
                  <a:cxn ang="0">
                    <a:pos x="16" y="15"/>
                  </a:cxn>
                  <a:cxn ang="0">
                    <a:pos x="9" y="22"/>
                  </a:cxn>
                  <a:cxn ang="0">
                    <a:pos x="4" y="30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1" y="60"/>
                  </a:cxn>
                  <a:cxn ang="0">
                    <a:pos x="4" y="69"/>
                  </a:cxn>
                  <a:cxn ang="0">
                    <a:pos x="9" y="76"/>
                  </a:cxn>
                  <a:cxn ang="0">
                    <a:pos x="16" y="84"/>
                  </a:cxn>
                  <a:cxn ang="0">
                    <a:pos x="16" y="84"/>
                  </a:cxn>
                  <a:cxn ang="0">
                    <a:pos x="23" y="91"/>
                  </a:cxn>
                  <a:cxn ang="0">
                    <a:pos x="31" y="96"/>
                  </a:cxn>
                  <a:cxn ang="0">
                    <a:pos x="40" y="99"/>
                  </a:cxn>
                  <a:cxn ang="0">
                    <a:pos x="51" y="100"/>
                  </a:cxn>
                  <a:cxn ang="0">
                    <a:pos x="51" y="100"/>
                  </a:cxn>
                  <a:cxn ang="0">
                    <a:pos x="61" y="99"/>
                  </a:cxn>
                  <a:cxn ang="0">
                    <a:pos x="70" y="96"/>
                  </a:cxn>
                  <a:cxn ang="0">
                    <a:pos x="78" y="91"/>
                  </a:cxn>
                  <a:cxn ang="0">
                    <a:pos x="85" y="84"/>
                  </a:cxn>
                  <a:cxn ang="0">
                    <a:pos x="85" y="84"/>
                  </a:cxn>
                  <a:cxn ang="0">
                    <a:pos x="92" y="76"/>
                  </a:cxn>
                  <a:cxn ang="0">
                    <a:pos x="97" y="69"/>
                  </a:cxn>
                  <a:cxn ang="0">
                    <a:pos x="99" y="60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99" y="40"/>
                  </a:cxn>
                  <a:cxn ang="0">
                    <a:pos x="97" y="30"/>
                  </a:cxn>
                  <a:cxn ang="0">
                    <a:pos x="92" y="22"/>
                  </a:cxn>
                  <a:cxn ang="0">
                    <a:pos x="85" y="15"/>
                  </a:cxn>
                  <a:cxn ang="0">
                    <a:pos x="85" y="15"/>
                  </a:cxn>
                </a:cxnLst>
                <a:rect l="0" t="0" r="r" b="b"/>
                <a:pathLst>
                  <a:path w="100" h="100">
                    <a:moveTo>
                      <a:pt x="85" y="15"/>
                    </a:moveTo>
                    <a:lnTo>
                      <a:pt x="85" y="15"/>
                    </a:lnTo>
                    <a:lnTo>
                      <a:pt x="78" y="8"/>
                    </a:lnTo>
                    <a:lnTo>
                      <a:pt x="70" y="3"/>
                    </a:lnTo>
                    <a:lnTo>
                      <a:pt x="61" y="0"/>
                    </a:lnTo>
                    <a:lnTo>
                      <a:pt x="51" y="0"/>
                    </a:lnTo>
                    <a:lnTo>
                      <a:pt x="40" y="0"/>
                    </a:lnTo>
                    <a:lnTo>
                      <a:pt x="31" y="3"/>
                    </a:lnTo>
                    <a:lnTo>
                      <a:pt x="23" y="8"/>
                    </a:lnTo>
                    <a:lnTo>
                      <a:pt x="16" y="15"/>
                    </a:lnTo>
                    <a:lnTo>
                      <a:pt x="9" y="22"/>
                    </a:lnTo>
                    <a:lnTo>
                      <a:pt x="4" y="30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60"/>
                    </a:lnTo>
                    <a:lnTo>
                      <a:pt x="4" y="69"/>
                    </a:lnTo>
                    <a:lnTo>
                      <a:pt x="9" y="76"/>
                    </a:lnTo>
                    <a:lnTo>
                      <a:pt x="16" y="84"/>
                    </a:lnTo>
                    <a:lnTo>
                      <a:pt x="23" y="91"/>
                    </a:lnTo>
                    <a:lnTo>
                      <a:pt x="31" y="96"/>
                    </a:lnTo>
                    <a:lnTo>
                      <a:pt x="40" y="99"/>
                    </a:lnTo>
                    <a:lnTo>
                      <a:pt x="51" y="100"/>
                    </a:lnTo>
                    <a:lnTo>
                      <a:pt x="61" y="99"/>
                    </a:lnTo>
                    <a:lnTo>
                      <a:pt x="70" y="96"/>
                    </a:lnTo>
                    <a:lnTo>
                      <a:pt x="78" y="91"/>
                    </a:lnTo>
                    <a:lnTo>
                      <a:pt x="85" y="84"/>
                    </a:lnTo>
                    <a:lnTo>
                      <a:pt x="92" y="76"/>
                    </a:lnTo>
                    <a:lnTo>
                      <a:pt x="97" y="69"/>
                    </a:lnTo>
                    <a:lnTo>
                      <a:pt x="99" y="60"/>
                    </a:lnTo>
                    <a:lnTo>
                      <a:pt x="100" y="49"/>
                    </a:lnTo>
                    <a:lnTo>
                      <a:pt x="99" y="40"/>
                    </a:lnTo>
                    <a:lnTo>
                      <a:pt x="97" y="30"/>
                    </a:lnTo>
                    <a:lnTo>
                      <a:pt x="92" y="22"/>
                    </a:lnTo>
                    <a:lnTo>
                      <a:pt x="85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424" name="Freeform 330"/>
              <p:cNvSpPr>
                <a:spLocks noChangeArrowheads="1"/>
              </p:cNvSpPr>
              <p:nvPr/>
            </p:nvSpPr>
            <p:spPr bwMode="auto">
              <a:xfrm>
                <a:off x="1464" y="1156"/>
                <a:ext cx="50" cy="50"/>
              </a:xfrm>
              <a:custGeom>
                <a:avLst/>
                <a:gdLst/>
                <a:ahLst/>
                <a:cxnLst>
                  <a:cxn ang="0">
                    <a:pos x="85" y="15"/>
                  </a:cxn>
                  <a:cxn ang="0">
                    <a:pos x="85" y="15"/>
                  </a:cxn>
                  <a:cxn ang="0">
                    <a:pos x="78" y="8"/>
                  </a:cxn>
                  <a:cxn ang="0">
                    <a:pos x="70" y="3"/>
                  </a:cxn>
                  <a:cxn ang="0">
                    <a:pos x="61" y="1"/>
                  </a:cxn>
                  <a:cxn ang="0">
                    <a:pos x="51" y="0"/>
                  </a:cxn>
                  <a:cxn ang="0">
                    <a:pos x="51" y="0"/>
                  </a:cxn>
                  <a:cxn ang="0">
                    <a:pos x="40" y="1"/>
                  </a:cxn>
                  <a:cxn ang="0">
                    <a:pos x="31" y="3"/>
                  </a:cxn>
                  <a:cxn ang="0">
                    <a:pos x="23" y="8"/>
                  </a:cxn>
                  <a:cxn ang="0">
                    <a:pos x="16" y="15"/>
                  </a:cxn>
                  <a:cxn ang="0">
                    <a:pos x="16" y="15"/>
                  </a:cxn>
                  <a:cxn ang="0">
                    <a:pos x="9" y="22"/>
                  </a:cxn>
                  <a:cxn ang="0">
                    <a:pos x="4" y="30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1" y="60"/>
                  </a:cxn>
                  <a:cxn ang="0">
                    <a:pos x="4" y="69"/>
                  </a:cxn>
                  <a:cxn ang="0">
                    <a:pos x="9" y="77"/>
                  </a:cxn>
                  <a:cxn ang="0">
                    <a:pos x="16" y="84"/>
                  </a:cxn>
                  <a:cxn ang="0">
                    <a:pos x="16" y="84"/>
                  </a:cxn>
                  <a:cxn ang="0">
                    <a:pos x="23" y="91"/>
                  </a:cxn>
                  <a:cxn ang="0">
                    <a:pos x="31" y="96"/>
                  </a:cxn>
                  <a:cxn ang="0">
                    <a:pos x="40" y="98"/>
                  </a:cxn>
                  <a:cxn ang="0">
                    <a:pos x="51" y="100"/>
                  </a:cxn>
                  <a:cxn ang="0">
                    <a:pos x="51" y="100"/>
                  </a:cxn>
                  <a:cxn ang="0">
                    <a:pos x="61" y="98"/>
                  </a:cxn>
                  <a:cxn ang="0">
                    <a:pos x="70" y="96"/>
                  </a:cxn>
                  <a:cxn ang="0">
                    <a:pos x="78" y="91"/>
                  </a:cxn>
                  <a:cxn ang="0">
                    <a:pos x="85" y="84"/>
                  </a:cxn>
                  <a:cxn ang="0">
                    <a:pos x="85" y="84"/>
                  </a:cxn>
                  <a:cxn ang="0">
                    <a:pos x="92" y="77"/>
                  </a:cxn>
                  <a:cxn ang="0">
                    <a:pos x="97" y="69"/>
                  </a:cxn>
                  <a:cxn ang="0">
                    <a:pos x="99" y="60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99" y="40"/>
                  </a:cxn>
                  <a:cxn ang="0">
                    <a:pos x="97" y="30"/>
                  </a:cxn>
                  <a:cxn ang="0">
                    <a:pos x="92" y="22"/>
                  </a:cxn>
                  <a:cxn ang="0">
                    <a:pos x="85" y="15"/>
                  </a:cxn>
                  <a:cxn ang="0">
                    <a:pos x="85" y="15"/>
                  </a:cxn>
                </a:cxnLst>
                <a:rect l="0" t="0" r="r" b="b"/>
                <a:pathLst>
                  <a:path w="100" h="100">
                    <a:moveTo>
                      <a:pt x="85" y="15"/>
                    </a:moveTo>
                    <a:lnTo>
                      <a:pt x="85" y="15"/>
                    </a:lnTo>
                    <a:lnTo>
                      <a:pt x="78" y="8"/>
                    </a:lnTo>
                    <a:lnTo>
                      <a:pt x="70" y="3"/>
                    </a:lnTo>
                    <a:lnTo>
                      <a:pt x="61" y="1"/>
                    </a:lnTo>
                    <a:lnTo>
                      <a:pt x="51" y="0"/>
                    </a:lnTo>
                    <a:lnTo>
                      <a:pt x="40" y="1"/>
                    </a:lnTo>
                    <a:lnTo>
                      <a:pt x="31" y="3"/>
                    </a:lnTo>
                    <a:lnTo>
                      <a:pt x="23" y="8"/>
                    </a:lnTo>
                    <a:lnTo>
                      <a:pt x="16" y="15"/>
                    </a:lnTo>
                    <a:lnTo>
                      <a:pt x="9" y="22"/>
                    </a:lnTo>
                    <a:lnTo>
                      <a:pt x="4" y="30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60"/>
                    </a:lnTo>
                    <a:lnTo>
                      <a:pt x="4" y="69"/>
                    </a:lnTo>
                    <a:lnTo>
                      <a:pt x="9" y="77"/>
                    </a:lnTo>
                    <a:lnTo>
                      <a:pt x="16" y="84"/>
                    </a:lnTo>
                    <a:lnTo>
                      <a:pt x="23" y="91"/>
                    </a:lnTo>
                    <a:lnTo>
                      <a:pt x="31" y="96"/>
                    </a:lnTo>
                    <a:lnTo>
                      <a:pt x="40" y="98"/>
                    </a:lnTo>
                    <a:lnTo>
                      <a:pt x="51" y="100"/>
                    </a:lnTo>
                    <a:lnTo>
                      <a:pt x="61" y="98"/>
                    </a:lnTo>
                    <a:lnTo>
                      <a:pt x="70" y="96"/>
                    </a:lnTo>
                    <a:lnTo>
                      <a:pt x="78" y="91"/>
                    </a:lnTo>
                    <a:lnTo>
                      <a:pt x="85" y="84"/>
                    </a:lnTo>
                    <a:lnTo>
                      <a:pt x="92" y="77"/>
                    </a:lnTo>
                    <a:lnTo>
                      <a:pt x="97" y="69"/>
                    </a:lnTo>
                    <a:lnTo>
                      <a:pt x="99" y="60"/>
                    </a:lnTo>
                    <a:lnTo>
                      <a:pt x="100" y="49"/>
                    </a:lnTo>
                    <a:lnTo>
                      <a:pt x="99" y="40"/>
                    </a:lnTo>
                    <a:lnTo>
                      <a:pt x="97" y="30"/>
                    </a:lnTo>
                    <a:lnTo>
                      <a:pt x="92" y="22"/>
                    </a:lnTo>
                    <a:lnTo>
                      <a:pt x="85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425" name="Freeform 331"/>
              <p:cNvSpPr>
                <a:spLocks noChangeArrowheads="1"/>
              </p:cNvSpPr>
              <p:nvPr/>
            </p:nvSpPr>
            <p:spPr bwMode="auto">
              <a:xfrm>
                <a:off x="1464" y="1233"/>
                <a:ext cx="50" cy="50"/>
              </a:xfrm>
              <a:custGeom>
                <a:avLst/>
                <a:gdLst/>
                <a:ahLst/>
                <a:cxnLst>
                  <a:cxn ang="0">
                    <a:pos x="85" y="15"/>
                  </a:cxn>
                  <a:cxn ang="0">
                    <a:pos x="85" y="15"/>
                  </a:cxn>
                  <a:cxn ang="0">
                    <a:pos x="78" y="8"/>
                  </a:cxn>
                  <a:cxn ang="0">
                    <a:pos x="70" y="3"/>
                  </a:cxn>
                  <a:cxn ang="0">
                    <a:pos x="61" y="1"/>
                  </a:cxn>
                  <a:cxn ang="0">
                    <a:pos x="51" y="0"/>
                  </a:cxn>
                  <a:cxn ang="0">
                    <a:pos x="51" y="0"/>
                  </a:cxn>
                  <a:cxn ang="0">
                    <a:pos x="40" y="1"/>
                  </a:cxn>
                  <a:cxn ang="0">
                    <a:pos x="31" y="3"/>
                  </a:cxn>
                  <a:cxn ang="0">
                    <a:pos x="23" y="8"/>
                  </a:cxn>
                  <a:cxn ang="0">
                    <a:pos x="16" y="15"/>
                  </a:cxn>
                  <a:cxn ang="0">
                    <a:pos x="16" y="15"/>
                  </a:cxn>
                  <a:cxn ang="0">
                    <a:pos x="9" y="22"/>
                  </a:cxn>
                  <a:cxn ang="0">
                    <a:pos x="4" y="30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1" y="60"/>
                  </a:cxn>
                  <a:cxn ang="0">
                    <a:pos x="4" y="69"/>
                  </a:cxn>
                  <a:cxn ang="0">
                    <a:pos x="9" y="77"/>
                  </a:cxn>
                  <a:cxn ang="0">
                    <a:pos x="16" y="84"/>
                  </a:cxn>
                  <a:cxn ang="0">
                    <a:pos x="16" y="84"/>
                  </a:cxn>
                  <a:cxn ang="0">
                    <a:pos x="23" y="91"/>
                  </a:cxn>
                  <a:cxn ang="0">
                    <a:pos x="31" y="96"/>
                  </a:cxn>
                  <a:cxn ang="0">
                    <a:pos x="40" y="98"/>
                  </a:cxn>
                  <a:cxn ang="0">
                    <a:pos x="51" y="100"/>
                  </a:cxn>
                  <a:cxn ang="0">
                    <a:pos x="51" y="100"/>
                  </a:cxn>
                  <a:cxn ang="0">
                    <a:pos x="61" y="98"/>
                  </a:cxn>
                  <a:cxn ang="0">
                    <a:pos x="70" y="96"/>
                  </a:cxn>
                  <a:cxn ang="0">
                    <a:pos x="78" y="91"/>
                  </a:cxn>
                  <a:cxn ang="0">
                    <a:pos x="85" y="84"/>
                  </a:cxn>
                  <a:cxn ang="0">
                    <a:pos x="85" y="84"/>
                  </a:cxn>
                  <a:cxn ang="0">
                    <a:pos x="92" y="77"/>
                  </a:cxn>
                  <a:cxn ang="0">
                    <a:pos x="97" y="69"/>
                  </a:cxn>
                  <a:cxn ang="0">
                    <a:pos x="99" y="60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99" y="40"/>
                  </a:cxn>
                  <a:cxn ang="0">
                    <a:pos x="97" y="30"/>
                  </a:cxn>
                  <a:cxn ang="0">
                    <a:pos x="92" y="22"/>
                  </a:cxn>
                  <a:cxn ang="0">
                    <a:pos x="85" y="15"/>
                  </a:cxn>
                  <a:cxn ang="0">
                    <a:pos x="85" y="15"/>
                  </a:cxn>
                </a:cxnLst>
                <a:rect l="0" t="0" r="r" b="b"/>
                <a:pathLst>
                  <a:path w="100" h="100">
                    <a:moveTo>
                      <a:pt x="85" y="15"/>
                    </a:moveTo>
                    <a:lnTo>
                      <a:pt x="85" y="15"/>
                    </a:lnTo>
                    <a:lnTo>
                      <a:pt x="78" y="8"/>
                    </a:lnTo>
                    <a:lnTo>
                      <a:pt x="70" y="3"/>
                    </a:lnTo>
                    <a:lnTo>
                      <a:pt x="61" y="1"/>
                    </a:lnTo>
                    <a:lnTo>
                      <a:pt x="51" y="0"/>
                    </a:lnTo>
                    <a:lnTo>
                      <a:pt x="40" y="1"/>
                    </a:lnTo>
                    <a:lnTo>
                      <a:pt x="31" y="3"/>
                    </a:lnTo>
                    <a:lnTo>
                      <a:pt x="23" y="8"/>
                    </a:lnTo>
                    <a:lnTo>
                      <a:pt x="16" y="15"/>
                    </a:lnTo>
                    <a:lnTo>
                      <a:pt x="9" y="22"/>
                    </a:lnTo>
                    <a:lnTo>
                      <a:pt x="4" y="30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60"/>
                    </a:lnTo>
                    <a:lnTo>
                      <a:pt x="4" y="69"/>
                    </a:lnTo>
                    <a:lnTo>
                      <a:pt x="9" y="77"/>
                    </a:lnTo>
                    <a:lnTo>
                      <a:pt x="16" y="84"/>
                    </a:lnTo>
                    <a:lnTo>
                      <a:pt x="23" y="91"/>
                    </a:lnTo>
                    <a:lnTo>
                      <a:pt x="31" y="96"/>
                    </a:lnTo>
                    <a:lnTo>
                      <a:pt x="40" y="98"/>
                    </a:lnTo>
                    <a:lnTo>
                      <a:pt x="51" y="100"/>
                    </a:lnTo>
                    <a:lnTo>
                      <a:pt x="61" y="98"/>
                    </a:lnTo>
                    <a:lnTo>
                      <a:pt x="70" y="96"/>
                    </a:lnTo>
                    <a:lnTo>
                      <a:pt x="78" y="91"/>
                    </a:lnTo>
                    <a:lnTo>
                      <a:pt x="85" y="84"/>
                    </a:lnTo>
                    <a:lnTo>
                      <a:pt x="92" y="77"/>
                    </a:lnTo>
                    <a:lnTo>
                      <a:pt x="97" y="69"/>
                    </a:lnTo>
                    <a:lnTo>
                      <a:pt x="99" y="60"/>
                    </a:lnTo>
                    <a:lnTo>
                      <a:pt x="100" y="49"/>
                    </a:lnTo>
                    <a:lnTo>
                      <a:pt x="99" y="40"/>
                    </a:lnTo>
                    <a:lnTo>
                      <a:pt x="97" y="30"/>
                    </a:lnTo>
                    <a:lnTo>
                      <a:pt x="92" y="22"/>
                    </a:lnTo>
                    <a:lnTo>
                      <a:pt x="85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426" name="Freeform 332"/>
              <p:cNvSpPr>
                <a:spLocks noChangeArrowheads="1"/>
              </p:cNvSpPr>
              <p:nvPr/>
            </p:nvSpPr>
            <p:spPr bwMode="auto">
              <a:xfrm>
                <a:off x="1541" y="308"/>
                <a:ext cx="50" cy="51"/>
              </a:xfrm>
              <a:custGeom>
                <a:avLst/>
                <a:gdLst/>
                <a:ahLst/>
                <a:cxnLst>
                  <a:cxn ang="0">
                    <a:pos x="85" y="16"/>
                  </a:cxn>
                  <a:cxn ang="0">
                    <a:pos x="85" y="16"/>
                  </a:cxn>
                  <a:cxn ang="0">
                    <a:pos x="78" y="9"/>
                  </a:cxn>
                  <a:cxn ang="0">
                    <a:pos x="70" y="5"/>
                  </a:cxn>
                  <a:cxn ang="0">
                    <a:pos x="61" y="1"/>
                  </a:cxn>
                  <a:cxn ang="0">
                    <a:pos x="51" y="0"/>
                  </a:cxn>
                  <a:cxn ang="0">
                    <a:pos x="51" y="0"/>
                  </a:cxn>
                  <a:cxn ang="0">
                    <a:pos x="40" y="1"/>
                  </a:cxn>
                  <a:cxn ang="0">
                    <a:pos x="31" y="5"/>
                  </a:cxn>
                  <a:cxn ang="0">
                    <a:pos x="23" y="9"/>
                  </a:cxn>
                  <a:cxn ang="0">
                    <a:pos x="16" y="16"/>
                  </a:cxn>
                  <a:cxn ang="0">
                    <a:pos x="16" y="16"/>
                  </a:cxn>
                  <a:cxn ang="0">
                    <a:pos x="9" y="24"/>
                  </a:cxn>
                  <a:cxn ang="0">
                    <a:pos x="4" y="32"/>
                  </a:cxn>
                  <a:cxn ang="0">
                    <a:pos x="1" y="41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1" y="61"/>
                  </a:cxn>
                  <a:cxn ang="0">
                    <a:pos x="4" y="71"/>
                  </a:cxn>
                  <a:cxn ang="0">
                    <a:pos x="9" y="78"/>
                  </a:cxn>
                  <a:cxn ang="0">
                    <a:pos x="16" y="86"/>
                  </a:cxn>
                  <a:cxn ang="0">
                    <a:pos x="16" y="86"/>
                  </a:cxn>
                  <a:cxn ang="0">
                    <a:pos x="23" y="93"/>
                  </a:cxn>
                  <a:cxn ang="0">
                    <a:pos x="31" y="98"/>
                  </a:cxn>
                  <a:cxn ang="0">
                    <a:pos x="40" y="100"/>
                  </a:cxn>
                  <a:cxn ang="0">
                    <a:pos x="51" y="101"/>
                  </a:cxn>
                  <a:cxn ang="0">
                    <a:pos x="51" y="101"/>
                  </a:cxn>
                  <a:cxn ang="0">
                    <a:pos x="61" y="100"/>
                  </a:cxn>
                  <a:cxn ang="0">
                    <a:pos x="70" y="98"/>
                  </a:cxn>
                  <a:cxn ang="0">
                    <a:pos x="78" y="93"/>
                  </a:cxn>
                  <a:cxn ang="0">
                    <a:pos x="85" y="86"/>
                  </a:cxn>
                  <a:cxn ang="0">
                    <a:pos x="85" y="86"/>
                  </a:cxn>
                  <a:cxn ang="0">
                    <a:pos x="92" y="78"/>
                  </a:cxn>
                  <a:cxn ang="0">
                    <a:pos x="97" y="71"/>
                  </a:cxn>
                  <a:cxn ang="0">
                    <a:pos x="100" y="61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100" y="41"/>
                  </a:cxn>
                  <a:cxn ang="0">
                    <a:pos x="97" y="32"/>
                  </a:cxn>
                  <a:cxn ang="0">
                    <a:pos x="92" y="24"/>
                  </a:cxn>
                  <a:cxn ang="0">
                    <a:pos x="85" y="16"/>
                  </a:cxn>
                  <a:cxn ang="0">
                    <a:pos x="85" y="16"/>
                  </a:cxn>
                </a:cxnLst>
                <a:rect l="0" t="0" r="r" b="b"/>
                <a:pathLst>
                  <a:path w="100" h="101">
                    <a:moveTo>
                      <a:pt x="85" y="16"/>
                    </a:moveTo>
                    <a:lnTo>
                      <a:pt x="85" y="16"/>
                    </a:lnTo>
                    <a:lnTo>
                      <a:pt x="78" y="9"/>
                    </a:lnTo>
                    <a:lnTo>
                      <a:pt x="70" y="5"/>
                    </a:lnTo>
                    <a:lnTo>
                      <a:pt x="61" y="1"/>
                    </a:lnTo>
                    <a:lnTo>
                      <a:pt x="51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3" y="9"/>
                    </a:lnTo>
                    <a:lnTo>
                      <a:pt x="16" y="16"/>
                    </a:lnTo>
                    <a:lnTo>
                      <a:pt x="9" y="24"/>
                    </a:lnTo>
                    <a:lnTo>
                      <a:pt x="4" y="32"/>
                    </a:lnTo>
                    <a:lnTo>
                      <a:pt x="1" y="41"/>
                    </a:lnTo>
                    <a:lnTo>
                      <a:pt x="0" y="49"/>
                    </a:lnTo>
                    <a:lnTo>
                      <a:pt x="1" y="61"/>
                    </a:lnTo>
                    <a:lnTo>
                      <a:pt x="4" y="71"/>
                    </a:lnTo>
                    <a:lnTo>
                      <a:pt x="9" y="78"/>
                    </a:lnTo>
                    <a:lnTo>
                      <a:pt x="16" y="86"/>
                    </a:lnTo>
                    <a:lnTo>
                      <a:pt x="23" y="93"/>
                    </a:lnTo>
                    <a:lnTo>
                      <a:pt x="31" y="98"/>
                    </a:lnTo>
                    <a:lnTo>
                      <a:pt x="40" y="100"/>
                    </a:lnTo>
                    <a:lnTo>
                      <a:pt x="51" y="101"/>
                    </a:lnTo>
                    <a:lnTo>
                      <a:pt x="61" y="100"/>
                    </a:lnTo>
                    <a:lnTo>
                      <a:pt x="70" y="98"/>
                    </a:lnTo>
                    <a:lnTo>
                      <a:pt x="78" y="93"/>
                    </a:lnTo>
                    <a:lnTo>
                      <a:pt x="85" y="86"/>
                    </a:lnTo>
                    <a:lnTo>
                      <a:pt x="92" y="78"/>
                    </a:lnTo>
                    <a:lnTo>
                      <a:pt x="97" y="71"/>
                    </a:lnTo>
                    <a:lnTo>
                      <a:pt x="100" y="61"/>
                    </a:lnTo>
                    <a:lnTo>
                      <a:pt x="100" y="49"/>
                    </a:lnTo>
                    <a:lnTo>
                      <a:pt x="100" y="41"/>
                    </a:lnTo>
                    <a:lnTo>
                      <a:pt x="97" y="32"/>
                    </a:lnTo>
                    <a:lnTo>
                      <a:pt x="92" y="24"/>
                    </a:lnTo>
                    <a:lnTo>
                      <a:pt x="85" y="16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427" name="Freeform 333"/>
              <p:cNvSpPr>
                <a:spLocks noChangeArrowheads="1"/>
              </p:cNvSpPr>
              <p:nvPr/>
            </p:nvSpPr>
            <p:spPr bwMode="auto">
              <a:xfrm>
                <a:off x="1541" y="386"/>
                <a:ext cx="50" cy="50"/>
              </a:xfrm>
              <a:custGeom>
                <a:avLst/>
                <a:gdLst/>
                <a:ahLst/>
                <a:cxnLst>
                  <a:cxn ang="0">
                    <a:pos x="85" y="15"/>
                  </a:cxn>
                  <a:cxn ang="0">
                    <a:pos x="85" y="15"/>
                  </a:cxn>
                  <a:cxn ang="0">
                    <a:pos x="78" y="8"/>
                  </a:cxn>
                  <a:cxn ang="0">
                    <a:pos x="70" y="4"/>
                  </a:cxn>
                  <a:cxn ang="0">
                    <a:pos x="61" y="1"/>
                  </a:cxn>
                  <a:cxn ang="0">
                    <a:pos x="51" y="0"/>
                  </a:cxn>
                  <a:cxn ang="0">
                    <a:pos x="51" y="0"/>
                  </a:cxn>
                  <a:cxn ang="0">
                    <a:pos x="40" y="1"/>
                  </a:cxn>
                  <a:cxn ang="0">
                    <a:pos x="31" y="4"/>
                  </a:cxn>
                  <a:cxn ang="0">
                    <a:pos x="23" y="8"/>
                  </a:cxn>
                  <a:cxn ang="0">
                    <a:pos x="16" y="15"/>
                  </a:cxn>
                  <a:cxn ang="0">
                    <a:pos x="16" y="15"/>
                  </a:cxn>
                  <a:cxn ang="0">
                    <a:pos x="9" y="22"/>
                  </a:cxn>
                  <a:cxn ang="0">
                    <a:pos x="4" y="31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1" y="60"/>
                  </a:cxn>
                  <a:cxn ang="0">
                    <a:pos x="4" y="69"/>
                  </a:cxn>
                  <a:cxn ang="0">
                    <a:pos x="9" y="78"/>
                  </a:cxn>
                  <a:cxn ang="0">
                    <a:pos x="16" y="85"/>
                  </a:cxn>
                  <a:cxn ang="0">
                    <a:pos x="16" y="85"/>
                  </a:cxn>
                  <a:cxn ang="0">
                    <a:pos x="23" y="92"/>
                  </a:cxn>
                  <a:cxn ang="0">
                    <a:pos x="31" y="96"/>
                  </a:cxn>
                  <a:cxn ang="0">
                    <a:pos x="40" y="99"/>
                  </a:cxn>
                  <a:cxn ang="0">
                    <a:pos x="51" y="100"/>
                  </a:cxn>
                  <a:cxn ang="0">
                    <a:pos x="51" y="100"/>
                  </a:cxn>
                  <a:cxn ang="0">
                    <a:pos x="61" y="99"/>
                  </a:cxn>
                  <a:cxn ang="0">
                    <a:pos x="70" y="96"/>
                  </a:cxn>
                  <a:cxn ang="0">
                    <a:pos x="78" y="92"/>
                  </a:cxn>
                  <a:cxn ang="0">
                    <a:pos x="85" y="85"/>
                  </a:cxn>
                  <a:cxn ang="0">
                    <a:pos x="85" y="85"/>
                  </a:cxn>
                  <a:cxn ang="0">
                    <a:pos x="92" y="78"/>
                  </a:cxn>
                  <a:cxn ang="0">
                    <a:pos x="97" y="69"/>
                  </a:cxn>
                  <a:cxn ang="0">
                    <a:pos x="100" y="60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100" y="40"/>
                  </a:cxn>
                  <a:cxn ang="0">
                    <a:pos x="97" y="31"/>
                  </a:cxn>
                  <a:cxn ang="0">
                    <a:pos x="92" y="22"/>
                  </a:cxn>
                  <a:cxn ang="0">
                    <a:pos x="85" y="15"/>
                  </a:cxn>
                  <a:cxn ang="0">
                    <a:pos x="85" y="15"/>
                  </a:cxn>
                </a:cxnLst>
                <a:rect l="0" t="0" r="r" b="b"/>
                <a:pathLst>
                  <a:path w="100" h="100">
                    <a:moveTo>
                      <a:pt x="85" y="15"/>
                    </a:moveTo>
                    <a:lnTo>
                      <a:pt x="85" y="15"/>
                    </a:lnTo>
                    <a:lnTo>
                      <a:pt x="78" y="8"/>
                    </a:lnTo>
                    <a:lnTo>
                      <a:pt x="70" y="4"/>
                    </a:lnTo>
                    <a:lnTo>
                      <a:pt x="61" y="1"/>
                    </a:lnTo>
                    <a:lnTo>
                      <a:pt x="51" y="0"/>
                    </a:lnTo>
                    <a:lnTo>
                      <a:pt x="40" y="1"/>
                    </a:lnTo>
                    <a:lnTo>
                      <a:pt x="31" y="4"/>
                    </a:lnTo>
                    <a:lnTo>
                      <a:pt x="23" y="8"/>
                    </a:lnTo>
                    <a:lnTo>
                      <a:pt x="16" y="15"/>
                    </a:lnTo>
                    <a:lnTo>
                      <a:pt x="9" y="22"/>
                    </a:lnTo>
                    <a:lnTo>
                      <a:pt x="4" y="31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60"/>
                    </a:lnTo>
                    <a:lnTo>
                      <a:pt x="4" y="69"/>
                    </a:lnTo>
                    <a:lnTo>
                      <a:pt x="9" y="78"/>
                    </a:lnTo>
                    <a:lnTo>
                      <a:pt x="16" y="85"/>
                    </a:lnTo>
                    <a:lnTo>
                      <a:pt x="23" y="92"/>
                    </a:lnTo>
                    <a:lnTo>
                      <a:pt x="31" y="96"/>
                    </a:lnTo>
                    <a:lnTo>
                      <a:pt x="40" y="99"/>
                    </a:lnTo>
                    <a:lnTo>
                      <a:pt x="51" y="100"/>
                    </a:lnTo>
                    <a:lnTo>
                      <a:pt x="61" y="99"/>
                    </a:lnTo>
                    <a:lnTo>
                      <a:pt x="70" y="96"/>
                    </a:lnTo>
                    <a:lnTo>
                      <a:pt x="78" y="92"/>
                    </a:lnTo>
                    <a:lnTo>
                      <a:pt x="85" y="85"/>
                    </a:lnTo>
                    <a:lnTo>
                      <a:pt x="92" y="78"/>
                    </a:lnTo>
                    <a:lnTo>
                      <a:pt x="97" y="69"/>
                    </a:lnTo>
                    <a:lnTo>
                      <a:pt x="100" y="60"/>
                    </a:lnTo>
                    <a:lnTo>
                      <a:pt x="100" y="49"/>
                    </a:lnTo>
                    <a:lnTo>
                      <a:pt x="100" y="40"/>
                    </a:lnTo>
                    <a:lnTo>
                      <a:pt x="97" y="31"/>
                    </a:lnTo>
                    <a:lnTo>
                      <a:pt x="92" y="22"/>
                    </a:lnTo>
                    <a:lnTo>
                      <a:pt x="85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428" name="Freeform 334"/>
              <p:cNvSpPr>
                <a:spLocks noChangeArrowheads="1"/>
              </p:cNvSpPr>
              <p:nvPr/>
            </p:nvSpPr>
            <p:spPr bwMode="auto">
              <a:xfrm>
                <a:off x="1541" y="463"/>
                <a:ext cx="50" cy="49"/>
              </a:xfrm>
              <a:custGeom>
                <a:avLst/>
                <a:gdLst/>
                <a:ahLst/>
                <a:cxnLst>
                  <a:cxn ang="0">
                    <a:pos x="85" y="15"/>
                  </a:cxn>
                  <a:cxn ang="0">
                    <a:pos x="85" y="15"/>
                  </a:cxn>
                  <a:cxn ang="0">
                    <a:pos x="78" y="8"/>
                  </a:cxn>
                  <a:cxn ang="0">
                    <a:pos x="70" y="4"/>
                  </a:cxn>
                  <a:cxn ang="0">
                    <a:pos x="61" y="1"/>
                  </a:cxn>
                  <a:cxn ang="0">
                    <a:pos x="51" y="0"/>
                  </a:cxn>
                  <a:cxn ang="0">
                    <a:pos x="51" y="0"/>
                  </a:cxn>
                  <a:cxn ang="0">
                    <a:pos x="40" y="1"/>
                  </a:cxn>
                  <a:cxn ang="0">
                    <a:pos x="31" y="4"/>
                  </a:cxn>
                  <a:cxn ang="0">
                    <a:pos x="23" y="8"/>
                  </a:cxn>
                  <a:cxn ang="0">
                    <a:pos x="16" y="15"/>
                  </a:cxn>
                  <a:cxn ang="0">
                    <a:pos x="16" y="15"/>
                  </a:cxn>
                  <a:cxn ang="0">
                    <a:pos x="9" y="22"/>
                  </a:cxn>
                  <a:cxn ang="0">
                    <a:pos x="4" y="31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1" y="60"/>
                  </a:cxn>
                  <a:cxn ang="0">
                    <a:pos x="4" y="69"/>
                  </a:cxn>
                  <a:cxn ang="0">
                    <a:pos x="9" y="78"/>
                  </a:cxn>
                  <a:cxn ang="0">
                    <a:pos x="16" y="85"/>
                  </a:cxn>
                  <a:cxn ang="0">
                    <a:pos x="16" y="85"/>
                  </a:cxn>
                  <a:cxn ang="0">
                    <a:pos x="23" y="92"/>
                  </a:cxn>
                  <a:cxn ang="0">
                    <a:pos x="31" y="96"/>
                  </a:cxn>
                  <a:cxn ang="0">
                    <a:pos x="40" y="99"/>
                  </a:cxn>
                  <a:cxn ang="0">
                    <a:pos x="51" y="100"/>
                  </a:cxn>
                  <a:cxn ang="0">
                    <a:pos x="51" y="100"/>
                  </a:cxn>
                  <a:cxn ang="0">
                    <a:pos x="61" y="99"/>
                  </a:cxn>
                  <a:cxn ang="0">
                    <a:pos x="70" y="96"/>
                  </a:cxn>
                  <a:cxn ang="0">
                    <a:pos x="78" y="92"/>
                  </a:cxn>
                  <a:cxn ang="0">
                    <a:pos x="85" y="85"/>
                  </a:cxn>
                  <a:cxn ang="0">
                    <a:pos x="85" y="85"/>
                  </a:cxn>
                  <a:cxn ang="0">
                    <a:pos x="92" y="78"/>
                  </a:cxn>
                  <a:cxn ang="0">
                    <a:pos x="97" y="69"/>
                  </a:cxn>
                  <a:cxn ang="0">
                    <a:pos x="100" y="60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100" y="40"/>
                  </a:cxn>
                  <a:cxn ang="0">
                    <a:pos x="97" y="31"/>
                  </a:cxn>
                  <a:cxn ang="0">
                    <a:pos x="92" y="22"/>
                  </a:cxn>
                  <a:cxn ang="0">
                    <a:pos x="85" y="15"/>
                  </a:cxn>
                  <a:cxn ang="0">
                    <a:pos x="85" y="15"/>
                  </a:cxn>
                </a:cxnLst>
                <a:rect l="0" t="0" r="r" b="b"/>
                <a:pathLst>
                  <a:path w="100" h="100">
                    <a:moveTo>
                      <a:pt x="85" y="15"/>
                    </a:moveTo>
                    <a:lnTo>
                      <a:pt x="85" y="15"/>
                    </a:lnTo>
                    <a:lnTo>
                      <a:pt x="78" y="8"/>
                    </a:lnTo>
                    <a:lnTo>
                      <a:pt x="70" y="4"/>
                    </a:lnTo>
                    <a:lnTo>
                      <a:pt x="61" y="1"/>
                    </a:lnTo>
                    <a:lnTo>
                      <a:pt x="51" y="0"/>
                    </a:lnTo>
                    <a:lnTo>
                      <a:pt x="40" y="1"/>
                    </a:lnTo>
                    <a:lnTo>
                      <a:pt x="31" y="4"/>
                    </a:lnTo>
                    <a:lnTo>
                      <a:pt x="23" y="8"/>
                    </a:lnTo>
                    <a:lnTo>
                      <a:pt x="16" y="15"/>
                    </a:lnTo>
                    <a:lnTo>
                      <a:pt x="9" y="22"/>
                    </a:lnTo>
                    <a:lnTo>
                      <a:pt x="4" y="31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60"/>
                    </a:lnTo>
                    <a:lnTo>
                      <a:pt x="4" y="69"/>
                    </a:lnTo>
                    <a:lnTo>
                      <a:pt x="9" y="78"/>
                    </a:lnTo>
                    <a:lnTo>
                      <a:pt x="16" y="85"/>
                    </a:lnTo>
                    <a:lnTo>
                      <a:pt x="23" y="92"/>
                    </a:lnTo>
                    <a:lnTo>
                      <a:pt x="31" y="96"/>
                    </a:lnTo>
                    <a:lnTo>
                      <a:pt x="40" y="99"/>
                    </a:lnTo>
                    <a:lnTo>
                      <a:pt x="51" y="100"/>
                    </a:lnTo>
                    <a:lnTo>
                      <a:pt x="61" y="99"/>
                    </a:lnTo>
                    <a:lnTo>
                      <a:pt x="70" y="96"/>
                    </a:lnTo>
                    <a:lnTo>
                      <a:pt x="78" y="92"/>
                    </a:lnTo>
                    <a:lnTo>
                      <a:pt x="85" y="85"/>
                    </a:lnTo>
                    <a:lnTo>
                      <a:pt x="92" y="78"/>
                    </a:lnTo>
                    <a:lnTo>
                      <a:pt x="97" y="69"/>
                    </a:lnTo>
                    <a:lnTo>
                      <a:pt x="100" y="60"/>
                    </a:lnTo>
                    <a:lnTo>
                      <a:pt x="100" y="49"/>
                    </a:lnTo>
                    <a:lnTo>
                      <a:pt x="100" y="40"/>
                    </a:lnTo>
                    <a:lnTo>
                      <a:pt x="97" y="31"/>
                    </a:lnTo>
                    <a:lnTo>
                      <a:pt x="92" y="22"/>
                    </a:lnTo>
                    <a:lnTo>
                      <a:pt x="85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429" name="Freeform 335"/>
              <p:cNvSpPr>
                <a:spLocks noChangeArrowheads="1"/>
              </p:cNvSpPr>
              <p:nvPr/>
            </p:nvSpPr>
            <p:spPr bwMode="auto">
              <a:xfrm>
                <a:off x="1541" y="540"/>
                <a:ext cx="50" cy="49"/>
              </a:xfrm>
              <a:custGeom>
                <a:avLst/>
                <a:gdLst/>
                <a:ahLst/>
                <a:cxnLst>
                  <a:cxn ang="0">
                    <a:pos x="85" y="15"/>
                  </a:cxn>
                  <a:cxn ang="0">
                    <a:pos x="85" y="15"/>
                  </a:cxn>
                  <a:cxn ang="0">
                    <a:pos x="78" y="9"/>
                  </a:cxn>
                  <a:cxn ang="0">
                    <a:pos x="70" y="4"/>
                  </a:cxn>
                  <a:cxn ang="0">
                    <a:pos x="61" y="1"/>
                  </a:cxn>
                  <a:cxn ang="0">
                    <a:pos x="51" y="0"/>
                  </a:cxn>
                  <a:cxn ang="0">
                    <a:pos x="51" y="0"/>
                  </a:cxn>
                  <a:cxn ang="0">
                    <a:pos x="40" y="1"/>
                  </a:cxn>
                  <a:cxn ang="0">
                    <a:pos x="31" y="4"/>
                  </a:cxn>
                  <a:cxn ang="0">
                    <a:pos x="23" y="9"/>
                  </a:cxn>
                  <a:cxn ang="0">
                    <a:pos x="16" y="15"/>
                  </a:cxn>
                  <a:cxn ang="0">
                    <a:pos x="16" y="15"/>
                  </a:cxn>
                  <a:cxn ang="0">
                    <a:pos x="9" y="22"/>
                  </a:cxn>
                  <a:cxn ang="0">
                    <a:pos x="4" y="31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1" y="60"/>
                  </a:cxn>
                  <a:cxn ang="0">
                    <a:pos x="4" y="69"/>
                  </a:cxn>
                  <a:cxn ang="0">
                    <a:pos x="9" y="78"/>
                  </a:cxn>
                  <a:cxn ang="0">
                    <a:pos x="16" y="85"/>
                  </a:cxn>
                  <a:cxn ang="0">
                    <a:pos x="16" y="85"/>
                  </a:cxn>
                  <a:cxn ang="0">
                    <a:pos x="23" y="92"/>
                  </a:cxn>
                  <a:cxn ang="0">
                    <a:pos x="31" y="96"/>
                  </a:cxn>
                  <a:cxn ang="0">
                    <a:pos x="40" y="99"/>
                  </a:cxn>
                  <a:cxn ang="0">
                    <a:pos x="51" y="100"/>
                  </a:cxn>
                  <a:cxn ang="0">
                    <a:pos x="51" y="100"/>
                  </a:cxn>
                  <a:cxn ang="0">
                    <a:pos x="61" y="99"/>
                  </a:cxn>
                  <a:cxn ang="0">
                    <a:pos x="70" y="96"/>
                  </a:cxn>
                  <a:cxn ang="0">
                    <a:pos x="78" y="92"/>
                  </a:cxn>
                  <a:cxn ang="0">
                    <a:pos x="85" y="85"/>
                  </a:cxn>
                  <a:cxn ang="0">
                    <a:pos x="85" y="85"/>
                  </a:cxn>
                  <a:cxn ang="0">
                    <a:pos x="92" y="78"/>
                  </a:cxn>
                  <a:cxn ang="0">
                    <a:pos x="97" y="69"/>
                  </a:cxn>
                  <a:cxn ang="0">
                    <a:pos x="100" y="60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100" y="40"/>
                  </a:cxn>
                  <a:cxn ang="0">
                    <a:pos x="97" y="31"/>
                  </a:cxn>
                  <a:cxn ang="0">
                    <a:pos x="92" y="22"/>
                  </a:cxn>
                  <a:cxn ang="0">
                    <a:pos x="85" y="15"/>
                  </a:cxn>
                  <a:cxn ang="0">
                    <a:pos x="85" y="15"/>
                  </a:cxn>
                </a:cxnLst>
                <a:rect l="0" t="0" r="r" b="b"/>
                <a:pathLst>
                  <a:path w="100" h="100">
                    <a:moveTo>
                      <a:pt x="85" y="15"/>
                    </a:moveTo>
                    <a:lnTo>
                      <a:pt x="85" y="15"/>
                    </a:lnTo>
                    <a:lnTo>
                      <a:pt x="78" y="9"/>
                    </a:lnTo>
                    <a:lnTo>
                      <a:pt x="70" y="4"/>
                    </a:lnTo>
                    <a:lnTo>
                      <a:pt x="61" y="1"/>
                    </a:lnTo>
                    <a:lnTo>
                      <a:pt x="51" y="0"/>
                    </a:lnTo>
                    <a:lnTo>
                      <a:pt x="40" y="1"/>
                    </a:lnTo>
                    <a:lnTo>
                      <a:pt x="31" y="4"/>
                    </a:lnTo>
                    <a:lnTo>
                      <a:pt x="23" y="9"/>
                    </a:lnTo>
                    <a:lnTo>
                      <a:pt x="16" y="15"/>
                    </a:lnTo>
                    <a:lnTo>
                      <a:pt x="9" y="22"/>
                    </a:lnTo>
                    <a:lnTo>
                      <a:pt x="4" y="31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60"/>
                    </a:lnTo>
                    <a:lnTo>
                      <a:pt x="4" y="69"/>
                    </a:lnTo>
                    <a:lnTo>
                      <a:pt x="9" y="78"/>
                    </a:lnTo>
                    <a:lnTo>
                      <a:pt x="16" y="85"/>
                    </a:lnTo>
                    <a:lnTo>
                      <a:pt x="23" y="92"/>
                    </a:lnTo>
                    <a:lnTo>
                      <a:pt x="31" y="96"/>
                    </a:lnTo>
                    <a:lnTo>
                      <a:pt x="40" y="99"/>
                    </a:lnTo>
                    <a:lnTo>
                      <a:pt x="51" y="100"/>
                    </a:lnTo>
                    <a:lnTo>
                      <a:pt x="61" y="99"/>
                    </a:lnTo>
                    <a:lnTo>
                      <a:pt x="70" y="96"/>
                    </a:lnTo>
                    <a:lnTo>
                      <a:pt x="78" y="92"/>
                    </a:lnTo>
                    <a:lnTo>
                      <a:pt x="85" y="85"/>
                    </a:lnTo>
                    <a:lnTo>
                      <a:pt x="92" y="78"/>
                    </a:lnTo>
                    <a:lnTo>
                      <a:pt x="97" y="69"/>
                    </a:lnTo>
                    <a:lnTo>
                      <a:pt x="100" y="60"/>
                    </a:lnTo>
                    <a:lnTo>
                      <a:pt x="100" y="49"/>
                    </a:lnTo>
                    <a:lnTo>
                      <a:pt x="100" y="40"/>
                    </a:lnTo>
                    <a:lnTo>
                      <a:pt x="97" y="31"/>
                    </a:lnTo>
                    <a:lnTo>
                      <a:pt x="92" y="22"/>
                    </a:lnTo>
                    <a:lnTo>
                      <a:pt x="85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430" name="Freeform 336"/>
              <p:cNvSpPr>
                <a:spLocks noChangeArrowheads="1"/>
              </p:cNvSpPr>
              <p:nvPr/>
            </p:nvSpPr>
            <p:spPr bwMode="auto">
              <a:xfrm>
                <a:off x="1541" y="847"/>
                <a:ext cx="50" cy="50"/>
              </a:xfrm>
              <a:custGeom>
                <a:avLst/>
                <a:gdLst/>
                <a:ahLst/>
                <a:cxnLst>
                  <a:cxn ang="0">
                    <a:pos x="85" y="15"/>
                  </a:cxn>
                  <a:cxn ang="0">
                    <a:pos x="85" y="15"/>
                  </a:cxn>
                  <a:cxn ang="0">
                    <a:pos x="78" y="9"/>
                  </a:cxn>
                  <a:cxn ang="0">
                    <a:pos x="70" y="5"/>
                  </a:cxn>
                  <a:cxn ang="0">
                    <a:pos x="61" y="1"/>
                  </a:cxn>
                  <a:cxn ang="0">
                    <a:pos x="51" y="0"/>
                  </a:cxn>
                  <a:cxn ang="0">
                    <a:pos x="51" y="0"/>
                  </a:cxn>
                  <a:cxn ang="0">
                    <a:pos x="40" y="1"/>
                  </a:cxn>
                  <a:cxn ang="0">
                    <a:pos x="31" y="5"/>
                  </a:cxn>
                  <a:cxn ang="0">
                    <a:pos x="23" y="9"/>
                  </a:cxn>
                  <a:cxn ang="0">
                    <a:pos x="16" y="15"/>
                  </a:cxn>
                  <a:cxn ang="0">
                    <a:pos x="16" y="15"/>
                  </a:cxn>
                  <a:cxn ang="0">
                    <a:pos x="9" y="23"/>
                  </a:cxn>
                  <a:cxn ang="0">
                    <a:pos x="4" y="32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1" y="60"/>
                  </a:cxn>
                  <a:cxn ang="0">
                    <a:pos x="4" y="69"/>
                  </a:cxn>
                  <a:cxn ang="0">
                    <a:pos x="9" y="77"/>
                  </a:cxn>
                  <a:cxn ang="0">
                    <a:pos x="16" y="84"/>
                  </a:cxn>
                  <a:cxn ang="0">
                    <a:pos x="16" y="84"/>
                  </a:cxn>
                  <a:cxn ang="0">
                    <a:pos x="23" y="91"/>
                  </a:cxn>
                  <a:cxn ang="0">
                    <a:pos x="31" y="96"/>
                  </a:cxn>
                  <a:cxn ang="0">
                    <a:pos x="40" y="100"/>
                  </a:cxn>
                  <a:cxn ang="0">
                    <a:pos x="51" y="100"/>
                  </a:cxn>
                  <a:cxn ang="0">
                    <a:pos x="51" y="100"/>
                  </a:cxn>
                  <a:cxn ang="0">
                    <a:pos x="61" y="100"/>
                  </a:cxn>
                  <a:cxn ang="0">
                    <a:pos x="70" y="96"/>
                  </a:cxn>
                  <a:cxn ang="0">
                    <a:pos x="78" y="91"/>
                  </a:cxn>
                  <a:cxn ang="0">
                    <a:pos x="85" y="84"/>
                  </a:cxn>
                  <a:cxn ang="0">
                    <a:pos x="85" y="84"/>
                  </a:cxn>
                  <a:cxn ang="0">
                    <a:pos x="92" y="77"/>
                  </a:cxn>
                  <a:cxn ang="0">
                    <a:pos x="97" y="69"/>
                  </a:cxn>
                  <a:cxn ang="0">
                    <a:pos x="100" y="60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100" y="40"/>
                  </a:cxn>
                  <a:cxn ang="0">
                    <a:pos x="97" y="32"/>
                  </a:cxn>
                  <a:cxn ang="0">
                    <a:pos x="92" y="23"/>
                  </a:cxn>
                  <a:cxn ang="0">
                    <a:pos x="85" y="15"/>
                  </a:cxn>
                  <a:cxn ang="0">
                    <a:pos x="85" y="15"/>
                  </a:cxn>
                </a:cxnLst>
                <a:rect l="0" t="0" r="r" b="b"/>
                <a:pathLst>
                  <a:path w="100" h="100">
                    <a:moveTo>
                      <a:pt x="85" y="15"/>
                    </a:moveTo>
                    <a:lnTo>
                      <a:pt x="85" y="15"/>
                    </a:lnTo>
                    <a:lnTo>
                      <a:pt x="78" y="9"/>
                    </a:lnTo>
                    <a:lnTo>
                      <a:pt x="70" y="5"/>
                    </a:lnTo>
                    <a:lnTo>
                      <a:pt x="61" y="1"/>
                    </a:lnTo>
                    <a:lnTo>
                      <a:pt x="51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3" y="9"/>
                    </a:lnTo>
                    <a:lnTo>
                      <a:pt x="16" y="15"/>
                    </a:lnTo>
                    <a:lnTo>
                      <a:pt x="9" y="23"/>
                    </a:lnTo>
                    <a:lnTo>
                      <a:pt x="4" y="32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60"/>
                    </a:lnTo>
                    <a:lnTo>
                      <a:pt x="4" y="69"/>
                    </a:lnTo>
                    <a:lnTo>
                      <a:pt x="9" y="77"/>
                    </a:lnTo>
                    <a:lnTo>
                      <a:pt x="16" y="84"/>
                    </a:lnTo>
                    <a:lnTo>
                      <a:pt x="23" y="91"/>
                    </a:lnTo>
                    <a:lnTo>
                      <a:pt x="31" y="96"/>
                    </a:lnTo>
                    <a:lnTo>
                      <a:pt x="40" y="100"/>
                    </a:lnTo>
                    <a:lnTo>
                      <a:pt x="51" y="100"/>
                    </a:lnTo>
                    <a:lnTo>
                      <a:pt x="61" y="100"/>
                    </a:lnTo>
                    <a:lnTo>
                      <a:pt x="70" y="96"/>
                    </a:lnTo>
                    <a:lnTo>
                      <a:pt x="78" y="91"/>
                    </a:lnTo>
                    <a:lnTo>
                      <a:pt x="85" y="84"/>
                    </a:lnTo>
                    <a:lnTo>
                      <a:pt x="92" y="77"/>
                    </a:lnTo>
                    <a:lnTo>
                      <a:pt x="97" y="69"/>
                    </a:lnTo>
                    <a:lnTo>
                      <a:pt x="100" y="60"/>
                    </a:lnTo>
                    <a:lnTo>
                      <a:pt x="100" y="49"/>
                    </a:lnTo>
                    <a:lnTo>
                      <a:pt x="100" y="40"/>
                    </a:lnTo>
                    <a:lnTo>
                      <a:pt x="97" y="32"/>
                    </a:lnTo>
                    <a:lnTo>
                      <a:pt x="92" y="23"/>
                    </a:lnTo>
                    <a:lnTo>
                      <a:pt x="85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431" name="Freeform 337"/>
              <p:cNvSpPr>
                <a:spLocks noChangeArrowheads="1"/>
              </p:cNvSpPr>
              <p:nvPr/>
            </p:nvSpPr>
            <p:spPr bwMode="auto">
              <a:xfrm>
                <a:off x="1541" y="924"/>
                <a:ext cx="50" cy="51"/>
              </a:xfrm>
              <a:custGeom>
                <a:avLst/>
                <a:gdLst/>
                <a:ahLst/>
                <a:cxnLst>
                  <a:cxn ang="0">
                    <a:pos x="85" y="15"/>
                  </a:cxn>
                  <a:cxn ang="0">
                    <a:pos x="85" y="15"/>
                  </a:cxn>
                  <a:cxn ang="0">
                    <a:pos x="78" y="9"/>
                  </a:cxn>
                  <a:cxn ang="0">
                    <a:pos x="70" y="4"/>
                  </a:cxn>
                  <a:cxn ang="0">
                    <a:pos x="61" y="1"/>
                  </a:cxn>
                  <a:cxn ang="0">
                    <a:pos x="51" y="0"/>
                  </a:cxn>
                  <a:cxn ang="0">
                    <a:pos x="51" y="0"/>
                  </a:cxn>
                  <a:cxn ang="0">
                    <a:pos x="40" y="1"/>
                  </a:cxn>
                  <a:cxn ang="0">
                    <a:pos x="31" y="4"/>
                  </a:cxn>
                  <a:cxn ang="0">
                    <a:pos x="23" y="9"/>
                  </a:cxn>
                  <a:cxn ang="0">
                    <a:pos x="16" y="15"/>
                  </a:cxn>
                  <a:cxn ang="0">
                    <a:pos x="16" y="15"/>
                  </a:cxn>
                  <a:cxn ang="0">
                    <a:pos x="9" y="23"/>
                  </a:cxn>
                  <a:cxn ang="0">
                    <a:pos x="4" y="31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1" y="60"/>
                  </a:cxn>
                  <a:cxn ang="0">
                    <a:pos x="4" y="69"/>
                  </a:cxn>
                  <a:cxn ang="0">
                    <a:pos x="9" y="77"/>
                  </a:cxn>
                  <a:cxn ang="0">
                    <a:pos x="16" y="84"/>
                  </a:cxn>
                  <a:cxn ang="0">
                    <a:pos x="16" y="84"/>
                  </a:cxn>
                  <a:cxn ang="0">
                    <a:pos x="23" y="91"/>
                  </a:cxn>
                  <a:cxn ang="0">
                    <a:pos x="31" y="96"/>
                  </a:cxn>
                  <a:cxn ang="0">
                    <a:pos x="40" y="100"/>
                  </a:cxn>
                  <a:cxn ang="0">
                    <a:pos x="51" y="101"/>
                  </a:cxn>
                  <a:cxn ang="0">
                    <a:pos x="51" y="101"/>
                  </a:cxn>
                  <a:cxn ang="0">
                    <a:pos x="61" y="100"/>
                  </a:cxn>
                  <a:cxn ang="0">
                    <a:pos x="70" y="96"/>
                  </a:cxn>
                  <a:cxn ang="0">
                    <a:pos x="78" y="91"/>
                  </a:cxn>
                  <a:cxn ang="0">
                    <a:pos x="85" y="84"/>
                  </a:cxn>
                  <a:cxn ang="0">
                    <a:pos x="85" y="84"/>
                  </a:cxn>
                  <a:cxn ang="0">
                    <a:pos x="92" y="77"/>
                  </a:cxn>
                  <a:cxn ang="0">
                    <a:pos x="97" y="69"/>
                  </a:cxn>
                  <a:cxn ang="0">
                    <a:pos x="100" y="60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100" y="40"/>
                  </a:cxn>
                  <a:cxn ang="0">
                    <a:pos x="97" y="31"/>
                  </a:cxn>
                  <a:cxn ang="0">
                    <a:pos x="92" y="23"/>
                  </a:cxn>
                  <a:cxn ang="0">
                    <a:pos x="85" y="15"/>
                  </a:cxn>
                  <a:cxn ang="0">
                    <a:pos x="85" y="15"/>
                  </a:cxn>
                </a:cxnLst>
                <a:rect l="0" t="0" r="r" b="b"/>
                <a:pathLst>
                  <a:path w="100" h="101">
                    <a:moveTo>
                      <a:pt x="85" y="15"/>
                    </a:moveTo>
                    <a:lnTo>
                      <a:pt x="85" y="15"/>
                    </a:lnTo>
                    <a:lnTo>
                      <a:pt x="78" y="9"/>
                    </a:lnTo>
                    <a:lnTo>
                      <a:pt x="70" y="4"/>
                    </a:lnTo>
                    <a:lnTo>
                      <a:pt x="61" y="1"/>
                    </a:lnTo>
                    <a:lnTo>
                      <a:pt x="51" y="0"/>
                    </a:lnTo>
                    <a:lnTo>
                      <a:pt x="40" y="1"/>
                    </a:lnTo>
                    <a:lnTo>
                      <a:pt x="31" y="4"/>
                    </a:lnTo>
                    <a:lnTo>
                      <a:pt x="23" y="9"/>
                    </a:lnTo>
                    <a:lnTo>
                      <a:pt x="16" y="15"/>
                    </a:lnTo>
                    <a:lnTo>
                      <a:pt x="9" y="23"/>
                    </a:lnTo>
                    <a:lnTo>
                      <a:pt x="4" y="31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60"/>
                    </a:lnTo>
                    <a:lnTo>
                      <a:pt x="4" y="69"/>
                    </a:lnTo>
                    <a:lnTo>
                      <a:pt x="9" y="77"/>
                    </a:lnTo>
                    <a:lnTo>
                      <a:pt x="16" y="84"/>
                    </a:lnTo>
                    <a:lnTo>
                      <a:pt x="23" y="91"/>
                    </a:lnTo>
                    <a:lnTo>
                      <a:pt x="31" y="96"/>
                    </a:lnTo>
                    <a:lnTo>
                      <a:pt x="40" y="100"/>
                    </a:lnTo>
                    <a:lnTo>
                      <a:pt x="51" y="101"/>
                    </a:lnTo>
                    <a:lnTo>
                      <a:pt x="61" y="100"/>
                    </a:lnTo>
                    <a:lnTo>
                      <a:pt x="70" y="96"/>
                    </a:lnTo>
                    <a:lnTo>
                      <a:pt x="78" y="91"/>
                    </a:lnTo>
                    <a:lnTo>
                      <a:pt x="85" y="84"/>
                    </a:lnTo>
                    <a:lnTo>
                      <a:pt x="92" y="77"/>
                    </a:lnTo>
                    <a:lnTo>
                      <a:pt x="97" y="69"/>
                    </a:lnTo>
                    <a:lnTo>
                      <a:pt x="100" y="60"/>
                    </a:lnTo>
                    <a:lnTo>
                      <a:pt x="100" y="49"/>
                    </a:lnTo>
                    <a:lnTo>
                      <a:pt x="100" y="40"/>
                    </a:lnTo>
                    <a:lnTo>
                      <a:pt x="97" y="31"/>
                    </a:lnTo>
                    <a:lnTo>
                      <a:pt x="92" y="23"/>
                    </a:lnTo>
                    <a:lnTo>
                      <a:pt x="85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432" name="Freeform 338"/>
              <p:cNvSpPr>
                <a:spLocks noChangeArrowheads="1"/>
              </p:cNvSpPr>
              <p:nvPr/>
            </p:nvSpPr>
            <p:spPr bwMode="auto">
              <a:xfrm>
                <a:off x="1541" y="1001"/>
                <a:ext cx="50" cy="51"/>
              </a:xfrm>
              <a:custGeom>
                <a:avLst/>
                <a:gdLst/>
                <a:ahLst/>
                <a:cxnLst>
                  <a:cxn ang="0">
                    <a:pos x="85" y="16"/>
                  </a:cxn>
                  <a:cxn ang="0">
                    <a:pos x="85" y="16"/>
                  </a:cxn>
                  <a:cxn ang="0">
                    <a:pos x="78" y="9"/>
                  </a:cxn>
                  <a:cxn ang="0">
                    <a:pos x="70" y="4"/>
                  </a:cxn>
                  <a:cxn ang="0">
                    <a:pos x="61" y="1"/>
                  </a:cxn>
                  <a:cxn ang="0">
                    <a:pos x="51" y="0"/>
                  </a:cxn>
                  <a:cxn ang="0">
                    <a:pos x="51" y="0"/>
                  </a:cxn>
                  <a:cxn ang="0">
                    <a:pos x="40" y="1"/>
                  </a:cxn>
                  <a:cxn ang="0">
                    <a:pos x="31" y="4"/>
                  </a:cxn>
                  <a:cxn ang="0">
                    <a:pos x="23" y="9"/>
                  </a:cxn>
                  <a:cxn ang="0">
                    <a:pos x="16" y="16"/>
                  </a:cxn>
                  <a:cxn ang="0">
                    <a:pos x="16" y="16"/>
                  </a:cxn>
                  <a:cxn ang="0">
                    <a:pos x="9" y="23"/>
                  </a:cxn>
                  <a:cxn ang="0">
                    <a:pos x="4" y="31"/>
                  </a:cxn>
                  <a:cxn ang="0">
                    <a:pos x="1" y="41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1" y="61"/>
                  </a:cxn>
                  <a:cxn ang="0">
                    <a:pos x="4" y="69"/>
                  </a:cxn>
                  <a:cxn ang="0">
                    <a:pos x="9" y="77"/>
                  </a:cxn>
                  <a:cxn ang="0">
                    <a:pos x="16" y="85"/>
                  </a:cxn>
                  <a:cxn ang="0">
                    <a:pos x="16" y="85"/>
                  </a:cxn>
                  <a:cxn ang="0">
                    <a:pos x="23" y="91"/>
                  </a:cxn>
                  <a:cxn ang="0">
                    <a:pos x="31" y="97"/>
                  </a:cxn>
                  <a:cxn ang="0">
                    <a:pos x="40" y="100"/>
                  </a:cxn>
                  <a:cxn ang="0">
                    <a:pos x="51" y="101"/>
                  </a:cxn>
                  <a:cxn ang="0">
                    <a:pos x="51" y="101"/>
                  </a:cxn>
                  <a:cxn ang="0">
                    <a:pos x="61" y="100"/>
                  </a:cxn>
                  <a:cxn ang="0">
                    <a:pos x="70" y="97"/>
                  </a:cxn>
                  <a:cxn ang="0">
                    <a:pos x="78" y="91"/>
                  </a:cxn>
                  <a:cxn ang="0">
                    <a:pos x="85" y="85"/>
                  </a:cxn>
                  <a:cxn ang="0">
                    <a:pos x="85" y="85"/>
                  </a:cxn>
                  <a:cxn ang="0">
                    <a:pos x="92" y="77"/>
                  </a:cxn>
                  <a:cxn ang="0">
                    <a:pos x="97" y="69"/>
                  </a:cxn>
                  <a:cxn ang="0">
                    <a:pos x="100" y="61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100" y="41"/>
                  </a:cxn>
                  <a:cxn ang="0">
                    <a:pos x="97" y="31"/>
                  </a:cxn>
                  <a:cxn ang="0">
                    <a:pos x="92" y="23"/>
                  </a:cxn>
                  <a:cxn ang="0">
                    <a:pos x="85" y="16"/>
                  </a:cxn>
                  <a:cxn ang="0">
                    <a:pos x="85" y="16"/>
                  </a:cxn>
                </a:cxnLst>
                <a:rect l="0" t="0" r="r" b="b"/>
                <a:pathLst>
                  <a:path w="100" h="101">
                    <a:moveTo>
                      <a:pt x="85" y="16"/>
                    </a:moveTo>
                    <a:lnTo>
                      <a:pt x="85" y="16"/>
                    </a:lnTo>
                    <a:lnTo>
                      <a:pt x="78" y="9"/>
                    </a:lnTo>
                    <a:lnTo>
                      <a:pt x="70" y="4"/>
                    </a:lnTo>
                    <a:lnTo>
                      <a:pt x="61" y="1"/>
                    </a:lnTo>
                    <a:lnTo>
                      <a:pt x="51" y="0"/>
                    </a:lnTo>
                    <a:lnTo>
                      <a:pt x="40" y="1"/>
                    </a:lnTo>
                    <a:lnTo>
                      <a:pt x="31" y="4"/>
                    </a:lnTo>
                    <a:lnTo>
                      <a:pt x="23" y="9"/>
                    </a:lnTo>
                    <a:lnTo>
                      <a:pt x="16" y="16"/>
                    </a:lnTo>
                    <a:lnTo>
                      <a:pt x="9" y="23"/>
                    </a:lnTo>
                    <a:lnTo>
                      <a:pt x="4" y="31"/>
                    </a:lnTo>
                    <a:lnTo>
                      <a:pt x="1" y="41"/>
                    </a:lnTo>
                    <a:lnTo>
                      <a:pt x="0" y="49"/>
                    </a:lnTo>
                    <a:lnTo>
                      <a:pt x="1" y="61"/>
                    </a:lnTo>
                    <a:lnTo>
                      <a:pt x="4" y="69"/>
                    </a:lnTo>
                    <a:lnTo>
                      <a:pt x="9" y="77"/>
                    </a:lnTo>
                    <a:lnTo>
                      <a:pt x="16" y="85"/>
                    </a:lnTo>
                    <a:lnTo>
                      <a:pt x="23" y="91"/>
                    </a:lnTo>
                    <a:lnTo>
                      <a:pt x="31" y="97"/>
                    </a:lnTo>
                    <a:lnTo>
                      <a:pt x="40" y="100"/>
                    </a:lnTo>
                    <a:lnTo>
                      <a:pt x="51" y="101"/>
                    </a:lnTo>
                    <a:lnTo>
                      <a:pt x="61" y="100"/>
                    </a:lnTo>
                    <a:lnTo>
                      <a:pt x="70" y="97"/>
                    </a:lnTo>
                    <a:lnTo>
                      <a:pt x="78" y="91"/>
                    </a:lnTo>
                    <a:lnTo>
                      <a:pt x="85" y="85"/>
                    </a:lnTo>
                    <a:lnTo>
                      <a:pt x="92" y="77"/>
                    </a:lnTo>
                    <a:lnTo>
                      <a:pt x="97" y="69"/>
                    </a:lnTo>
                    <a:lnTo>
                      <a:pt x="100" y="61"/>
                    </a:lnTo>
                    <a:lnTo>
                      <a:pt x="100" y="49"/>
                    </a:lnTo>
                    <a:lnTo>
                      <a:pt x="100" y="41"/>
                    </a:lnTo>
                    <a:lnTo>
                      <a:pt x="97" y="31"/>
                    </a:lnTo>
                    <a:lnTo>
                      <a:pt x="92" y="23"/>
                    </a:lnTo>
                    <a:lnTo>
                      <a:pt x="85" y="16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433" name="Freeform 339"/>
              <p:cNvSpPr>
                <a:spLocks noChangeArrowheads="1"/>
              </p:cNvSpPr>
              <p:nvPr/>
            </p:nvSpPr>
            <p:spPr bwMode="auto">
              <a:xfrm>
                <a:off x="1541" y="1079"/>
                <a:ext cx="50" cy="50"/>
              </a:xfrm>
              <a:custGeom>
                <a:avLst/>
                <a:gdLst/>
                <a:ahLst/>
                <a:cxnLst>
                  <a:cxn ang="0">
                    <a:pos x="85" y="15"/>
                  </a:cxn>
                  <a:cxn ang="0">
                    <a:pos x="85" y="15"/>
                  </a:cxn>
                  <a:cxn ang="0">
                    <a:pos x="78" y="8"/>
                  </a:cxn>
                  <a:cxn ang="0">
                    <a:pos x="70" y="3"/>
                  </a:cxn>
                  <a:cxn ang="0">
                    <a:pos x="61" y="0"/>
                  </a:cxn>
                  <a:cxn ang="0">
                    <a:pos x="51" y="0"/>
                  </a:cxn>
                  <a:cxn ang="0">
                    <a:pos x="51" y="0"/>
                  </a:cxn>
                  <a:cxn ang="0">
                    <a:pos x="40" y="0"/>
                  </a:cxn>
                  <a:cxn ang="0">
                    <a:pos x="31" y="3"/>
                  </a:cxn>
                  <a:cxn ang="0">
                    <a:pos x="23" y="8"/>
                  </a:cxn>
                  <a:cxn ang="0">
                    <a:pos x="16" y="15"/>
                  </a:cxn>
                  <a:cxn ang="0">
                    <a:pos x="16" y="15"/>
                  </a:cxn>
                  <a:cxn ang="0">
                    <a:pos x="9" y="22"/>
                  </a:cxn>
                  <a:cxn ang="0">
                    <a:pos x="4" y="30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1" y="60"/>
                  </a:cxn>
                  <a:cxn ang="0">
                    <a:pos x="4" y="69"/>
                  </a:cxn>
                  <a:cxn ang="0">
                    <a:pos x="9" y="76"/>
                  </a:cxn>
                  <a:cxn ang="0">
                    <a:pos x="16" y="84"/>
                  </a:cxn>
                  <a:cxn ang="0">
                    <a:pos x="16" y="84"/>
                  </a:cxn>
                  <a:cxn ang="0">
                    <a:pos x="23" y="91"/>
                  </a:cxn>
                  <a:cxn ang="0">
                    <a:pos x="31" y="96"/>
                  </a:cxn>
                  <a:cxn ang="0">
                    <a:pos x="40" y="99"/>
                  </a:cxn>
                  <a:cxn ang="0">
                    <a:pos x="51" y="100"/>
                  </a:cxn>
                  <a:cxn ang="0">
                    <a:pos x="51" y="100"/>
                  </a:cxn>
                  <a:cxn ang="0">
                    <a:pos x="61" y="99"/>
                  </a:cxn>
                  <a:cxn ang="0">
                    <a:pos x="70" y="96"/>
                  </a:cxn>
                  <a:cxn ang="0">
                    <a:pos x="78" y="91"/>
                  </a:cxn>
                  <a:cxn ang="0">
                    <a:pos x="85" y="84"/>
                  </a:cxn>
                  <a:cxn ang="0">
                    <a:pos x="85" y="84"/>
                  </a:cxn>
                  <a:cxn ang="0">
                    <a:pos x="92" y="76"/>
                  </a:cxn>
                  <a:cxn ang="0">
                    <a:pos x="97" y="69"/>
                  </a:cxn>
                  <a:cxn ang="0">
                    <a:pos x="100" y="60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100" y="40"/>
                  </a:cxn>
                  <a:cxn ang="0">
                    <a:pos x="97" y="30"/>
                  </a:cxn>
                  <a:cxn ang="0">
                    <a:pos x="92" y="22"/>
                  </a:cxn>
                  <a:cxn ang="0">
                    <a:pos x="85" y="15"/>
                  </a:cxn>
                  <a:cxn ang="0">
                    <a:pos x="85" y="15"/>
                  </a:cxn>
                </a:cxnLst>
                <a:rect l="0" t="0" r="r" b="b"/>
                <a:pathLst>
                  <a:path w="100" h="100">
                    <a:moveTo>
                      <a:pt x="85" y="15"/>
                    </a:moveTo>
                    <a:lnTo>
                      <a:pt x="85" y="15"/>
                    </a:lnTo>
                    <a:lnTo>
                      <a:pt x="78" y="8"/>
                    </a:lnTo>
                    <a:lnTo>
                      <a:pt x="70" y="3"/>
                    </a:lnTo>
                    <a:lnTo>
                      <a:pt x="61" y="0"/>
                    </a:lnTo>
                    <a:lnTo>
                      <a:pt x="51" y="0"/>
                    </a:lnTo>
                    <a:lnTo>
                      <a:pt x="40" y="0"/>
                    </a:lnTo>
                    <a:lnTo>
                      <a:pt x="31" y="3"/>
                    </a:lnTo>
                    <a:lnTo>
                      <a:pt x="23" y="8"/>
                    </a:lnTo>
                    <a:lnTo>
                      <a:pt x="16" y="15"/>
                    </a:lnTo>
                    <a:lnTo>
                      <a:pt x="9" y="22"/>
                    </a:lnTo>
                    <a:lnTo>
                      <a:pt x="4" y="30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60"/>
                    </a:lnTo>
                    <a:lnTo>
                      <a:pt x="4" y="69"/>
                    </a:lnTo>
                    <a:lnTo>
                      <a:pt x="9" y="76"/>
                    </a:lnTo>
                    <a:lnTo>
                      <a:pt x="16" y="84"/>
                    </a:lnTo>
                    <a:lnTo>
                      <a:pt x="23" y="91"/>
                    </a:lnTo>
                    <a:lnTo>
                      <a:pt x="31" y="96"/>
                    </a:lnTo>
                    <a:lnTo>
                      <a:pt x="40" y="99"/>
                    </a:lnTo>
                    <a:lnTo>
                      <a:pt x="51" y="100"/>
                    </a:lnTo>
                    <a:lnTo>
                      <a:pt x="61" y="99"/>
                    </a:lnTo>
                    <a:lnTo>
                      <a:pt x="70" y="96"/>
                    </a:lnTo>
                    <a:lnTo>
                      <a:pt x="78" y="91"/>
                    </a:lnTo>
                    <a:lnTo>
                      <a:pt x="85" y="84"/>
                    </a:lnTo>
                    <a:lnTo>
                      <a:pt x="92" y="76"/>
                    </a:lnTo>
                    <a:lnTo>
                      <a:pt x="97" y="69"/>
                    </a:lnTo>
                    <a:lnTo>
                      <a:pt x="100" y="60"/>
                    </a:lnTo>
                    <a:lnTo>
                      <a:pt x="100" y="49"/>
                    </a:lnTo>
                    <a:lnTo>
                      <a:pt x="100" y="40"/>
                    </a:lnTo>
                    <a:lnTo>
                      <a:pt x="97" y="30"/>
                    </a:lnTo>
                    <a:lnTo>
                      <a:pt x="92" y="22"/>
                    </a:lnTo>
                    <a:lnTo>
                      <a:pt x="85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434" name="Freeform 340"/>
              <p:cNvSpPr>
                <a:spLocks noChangeArrowheads="1"/>
              </p:cNvSpPr>
              <p:nvPr/>
            </p:nvSpPr>
            <p:spPr bwMode="auto">
              <a:xfrm>
                <a:off x="1541" y="1156"/>
                <a:ext cx="50" cy="50"/>
              </a:xfrm>
              <a:custGeom>
                <a:avLst/>
                <a:gdLst/>
                <a:ahLst/>
                <a:cxnLst>
                  <a:cxn ang="0">
                    <a:pos x="85" y="15"/>
                  </a:cxn>
                  <a:cxn ang="0">
                    <a:pos x="85" y="15"/>
                  </a:cxn>
                  <a:cxn ang="0">
                    <a:pos x="78" y="8"/>
                  </a:cxn>
                  <a:cxn ang="0">
                    <a:pos x="70" y="3"/>
                  </a:cxn>
                  <a:cxn ang="0">
                    <a:pos x="61" y="1"/>
                  </a:cxn>
                  <a:cxn ang="0">
                    <a:pos x="51" y="0"/>
                  </a:cxn>
                  <a:cxn ang="0">
                    <a:pos x="51" y="0"/>
                  </a:cxn>
                  <a:cxn ang="0">
                    <a:pos x="40" y="1"/>
                  </a:cxn>
                  <a:cxn ang="0">
                    <a:pos x="31" y="3"/>
                  </a:cxn>
                  <a:cxn ang="0">
                    <a:pos x="23" y="8"/>
                  </a:cxn>
                  <a:cxn ang="0">
                    <a:pos x="16" y="15"/>
                  </a:cxn>
                  <a:cxn ang="0">
                    <a:pos x="16" y="15"/>
                  </a:cxn>
                  <a:cxn ang="0">
                    <a:pos x="9" y="22"/>
                  </a:cxn>
                  <a:cxn ang="0">
                    <a:pos x="4" y="30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1" y="60"/>
                  </a:cxn>
                  <a:cxn ang="0">
                    <a:pos x="4" y="69"/>
                  </a:cxn>
                  <a:cxn ang="0">
                    <a:pos x="9" y="77"/>
                  </a:cxn>
                  <a:cxn ang="0">
                    <a:pos x="16" y="84"/>
                  </a:cxn>
                  <a:cxn ang="0">
                    <a:pos x="16" y="84"/>
                  </a:cxn>
                  <a:cxn ang="0">
                    <a:pos x="23" y="91"/>
                  </a:cxn>
                  <a:cxn ang="0">
                    <a:pos x="31" y="96"/>
                  </a:cxn>
                  <a:cxn ang="0">
                    <a:pos x="40" y="98"/>
                  </a:cxn>
                  <a:cxn ang="0">
                    <a:pos x="51" y="100"/>
                  </a:cxn>
                  <a:cxn ang="0">
                    <a:pos x="51" y="100"/>
                  </a:cxn>
                  <a:cxn ang="0">
                    <a:pos x="61" y="98"/>
                  </a:cxn>
                  <a:cxn ang="0">
                    <a:pos x="70" y="96"/>
                  </a:cxn>
                  <a:cxn ang="0">
                    <a:pos x="78" y="91"/>
                  </a:cxn>
                  <a:cxn ang="0">
                    <a:pos x="85" y="84"/>
                  </a:cxn>
                  <a:cxn ang="0">
                    <a:pos x="85" y="84"/>
                  </a:cxn>
                  <a:cxn ang="0">
                    <a:pos x="92" y="77"/>
                  </a:cxn>
                  <a:cxn ang="0">
                    <a:pos x="97" y="69"/>
                  </a:cxn>
                  <a:cxn ang="0">
                    <a:pos x="100" y="60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100" y="40"/>
                  </a:cxn>
                  <a:cxn ang="0">
                    <a:pos x="97" y="30"/>
                  </a:cxn>
                  <a:cxn ang="0">
                    <a:pos x="92" y="22"/>
                  </a:cxn>
                  <a:cxn ang="0">
                    <a:pos x="85" y="15"/>
                  </a:cxn>
                  <a:cxn ang="0">
                    <a:pos x="85" y="15"/>
                  </a:cxn>
                </a:cxnLst>
                <a:rect l="0" t="0" r="r" b="b"/>
                <a:pathLst>
                  <a:path w="100" h="100">
                    <a:moveTo>
                      <a:pt x="85" y="15"/>
                    </a:moveTo>
                    <a:lnTo>
                      <a:pt x="85" y="15"/>
                    </a:lnTo>
                    <a:lnTo>
                      <a:pt x="78" y="8"/>
                    </a:lnTo>
                    <a:lnTo>
                      <a:pt x="70" y="3"/>
                    </a:lnTo>
                    <a:lnTo>
                      <a:pt x="61" y="1"/>
                    </a:lnTo>
                    <a:lnTo>
                      <a:pt x="51" y="0"/>
                    </a:lnTo>
                    <a:lnTo>
                      <a:pt x="40" y="1"/>
                    </a:lnTo>
                    <a:lnTo>
                      <a:pt x="31" y="3"/>
                    </a:lnTo>
                    <a:lnTo>
                      <a:pt x="23" y="8"/>
                    </a:lnTo>
                    <a:lnTo>
                      <a:pt x="16" y="15"/>
                    </a:lnTo>
                    <a:lnTo>
                      <a:pt x="9" y="22"/>
                    </a:lnTo>
                    <a:lnTo>
                      <a:pt x="4" y="30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60"/>
                    </a:lnTo>
                    <a:lnTo>
                      <a:pt x="4" y="69"/>
                    </a:lnTo>
                    <a:lnTo>
                      <a:pt x="9" y="77"/>
                    </a:lnTo>
                    <a:lnTo>
                      <a:pt x="16" y="84"/>
                    </a:lnTo>
                    <a:lnTo>
                      <a:pt x="23" y="91"/>
                    </a:lnTo>
                    <a:lnTo>
                      <a:pt x="31" y="96"/>
                    </a:lnTo>
                    <a:lnTo>
                      <a:pt x="40" y="98"/>
                    </a:lnTo>
                    <a:lnTo>
                      <a:pt x="51" y="100"/>
                    </a:lnTo>
                    <a:lnTo>
                      <a:pt x="61" y="98"/>
                    </a:lnTo>
                    <a:lnTo>
                      <a:pt x="70" y="96"/>
                    </a:lnTo>
                    <a:lnTo>
                      <a:pt x="78" y="91"/>
                    </a:lnTo>
                    <a:lnTo>
                      <a:pt x="85" y="84"/>
                    </a:lnTo>
                    <a:lnTo>
                      <a:pt x="92" y="77"/>
                    </a:lnTo>
                    <a:lnTo>
                      <a:pt x="97" y="69"/>
                    </a:lnTo>
                    <a:lnTo>
                      <a:pt x="100" y="60"/>
                    </a:lnTo>
                    <a:lnTo>
                      <a:pt x="100" y="49"/>
                    </a:lnTo>
                    <a:lnTo>
                      <a:pt x="100" y="40"/>
                    </a:lnTo>
                    <a:lnTo>
                      <a:pt x="97" y="30"/>
                    </a:lnTo>
                    <a:lnTo>
                      <a:pt x="92" y="22"/>
                    </a:lnTo>
                    <a:lnTo>
                      <a:pt x="85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435" name="Freeform 341"/>
              <p:cNvSpPr>
                <a:spLocks noChangeArrowheads="1"/>
              </p:cNvSpPr>
              <p:nvPr/>
            </p:nvSpPr>
            <p:spPr bwMode="auto">
              <a:xfrm>
                <a:off x="1618" y="1541"/>
                <a:ext cx="50" cy="50"/>
              </a:xfrm>
              <a:custGeom>
                <a:avLst/>
                <a:gdLst/>
                <a:ahLst/>
                <a:cxnLst>
                  <a:cxn ang="0">
                    <a:pos x="85" y="15"/>
                  </a:cxn>
                  <a:cxn ang="0">
                    <a:pos x="85" y="15"/>
                  </a:cxn>
                  <a:cxn ang="0">
                    <a:pos x="78" y="9"/>
                  </a:cxn>
                  <a:cxn ang="0">
                    <a:pos x="70" y="4"/>
                  </a:cxn>
                  <a:cxn ang="0">
                    <a:pos x="61" y="1"/>
                  </a:cxn>
                  <a:cxn ang="0">
                    <a:pos x="52" y="0"/>
                  </a:cxn>
                  <a:cxn ang="0">
                    <a:pos x="52" y="0"/>
                  </a:cxn>
                  <a:cxn ang="0">
                    <a:pos x="40" y="1"/>
                  </a:cxn>
                  <a:cxn ang="0">
                    <a:pos x="31" y="4"/>
                  </a:cxn>
                  <a:cxn ang="0">
                    <a:pos x="24" y="9"/>
                  </a:cxn>
                  <a:cxn ang="0">
                    <a:pos x="16" y="15"/>
                  </a:cxn>
                  <a:cxn ang="0">
                    <a:pos x="16" y="15"/>
                  </a:cxn>
                  <a:cxn ang="0">
                    <a:pos x="8" y="23"/>
                  </a:cxn>
                  <a:cxn ang="0">
                    <a:pos x="4" y="31"/>
                  </a:cxn>
                  <a:cxn ang="0">
                    <a:pos x="1" y="39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1" y="59"/>
                  </a:cxn>
                  <a:cxn ang="0">
                    <a:pos x="4" y="69"/>
                  </a:cxn>
                  <a:cxn ang="0">
                    <a:pos x="8" y="77"/>
                  </a:cxn>
                  <a:cxn ang="0">
                    <a:pos x="16" y="84"/>
                  </a:cxn>
                  <a:cxn ang="0">
                    <a:pos x="16" y="84"/>
                  </a:cxn>
                  <a:cxn ang="0">
                    <a:pos x="24" y="91"/>
                  </a:cxn>
                  <a:cxn ang="0">
                    <a:pos x="31" y="96"/>
                  </a:cxn>
                  <a:cxn ang="0">
                    <a:pos x="40" y="99"/>
                  </a:cxn>
                  <a:cxn ang="0">
                    <a:pos x="52" y="99"/>
                  </a:cxn>
                  <a:cxn ang="0">
                    <a:pos x="52" y="99"/>
                  </a:cxn>
                  <a:cxn ang="0">
                    <a:pos x="61" y="99"/>
                  </a:cxn>
                  <a:cxn ang="0">
                    <a:pos x="70" y="96"/>
                  </a:cxn>
                  <a:cxn ang="0">
                    <a:pos x="78" y="91"/>
                  </a:cxn>
                  <a:cxn ang="0">
                    <a:pos x="85" y="84"/>
                  </a:cxn>
                  <a:cxn ang="0">
                    <a:pos x="85" y="84"/>
                  </a:cxn>
                  <a:cxn ang="0">
                    <a:pos x="92" y="77"/>
                  </a:cxn>
                  <a:cxn ang="0">
                    <a:pos x="97" y="69"/>
                  </a:cxn>
                  <a:cxn ang="0">
                    <a:pos x="100" y="59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100" y="39"/>
                  </a:cxn>
                  <a:cxn ang="0">
                    <a:pos x="97" y="31"/>
                  </a:cxn>
                  <a:cxn ang="0">
                    <a:pos x="92" y="23"/>
                  </a:cxn>
                  <a:cxn ang="0">
                    <a:pos x="85" y="15"/>
                  </a:cxn>
                  <a:cxn ang="0">
                    <a:pos x="85" y="15"/>
                  </a:cxn>
                </a:cxnLst>
                <a:rect l="0" t="0" r="r" b="b"/>
                <a:pathLst>
                  <a:path w="100" h="99">
                    <a:moveTo>
                      <a:pt x="85" y="15"/>
                    </a:moveTo>
                    <a:lnTo>
                      <a:pt x="85" y="15"/>
                    </a:lnTo>
                    <a:lnTo>
                      <a:pt x="78" y="9"/>
                    </a:lnTo>
                    <a:lnTo>
                      <a:pt x="70" y="4"/>
                    </a:lnTo>
                    <a:lnTo>
                      <a:pt x="61" y="1"/>
                    </a:lnTo>
                    <a:lnTo>
                      <a:pt x="52" y="0"/>
                    </a:lnTo>
                    <a:lnTo>
                      <a:pt x="40" y="1"/>
                    </a:lnTo>
                    <a:lnTo>
                      <a:pt x="31" y="4"/>
                    </a:lnTo>
                    <a:lnTo>
                      <a:pt x="24" y="9"/>
                    </a:lnTo>
                    <a:lnTo>
                      <a:pt x="16" y="15"/>
                    </a:lnTo>
                    <a:lnTo>
                      <a:pt x="8" y="23"/>
                    </a:lnTo>
                    <a:lnTo>
                      <a:pt x="4" y="31"/>
                    </a:lnTo>
                    <a:lnTo>
                      <a:pt x="1" y="39"/>
                    </a:lnTo>
                    <a:lnTo>
                      <a:pt x="0" y="49"/>
                    </a:lnTo>
                    <a:lnTo>
                      <a:pt x="1" y="59"/>
                    </a:lnTo>
                    <a:lnTo>
                      <a:pt x="4" y="69"/>
                    </a:lnTo>
                    <a:lnTo>
                      <a:pt x="8" y="77"/>
                    </a:lnTo>
                    <a:lnTo>
                      <a:pt x="16" y="84"/>
                    </a:lnTo>
                    <a:lnTo>
                      <a:pt x="24" y="91"/>
                    </a:lnTo>
                    <a:lnTo>
                      <a:pt x="31" y="96"/>
                    </a:lnTo>
                    <a:lnTo>
                      <a:pt x="40" y="99"/>
                    </a:lnTo>
                    <a:lnTo>
                      <a:pt x="52" y="99"/>
                    </a:lnTo>
                    <a:lnTo>
                      <a:pt x="61" y="99"/>
                    </a:lnTo>
                    <a:lnTo>
                      <a:pt x="70" y="96"/>
                    </a:lnTo>
                    <a:lnTo>
                      <a:pt x="78" y="91"/>
                    </a:lnTo>
                    <a:lnTo>
                      <a:pt x="85" y="84"/>
                    </a:lnTo>
                    <a:lnTo>
                      <a:pt x="92" y="77"/>
                    </a:lnTo>
                    <a:lnTo>
                      <a:pt x="97" y="69"/>
                    </a:lnTo>
                    <a:lnTo>
                      <a:pt x="100" y="59"/>
                    </a:lnTo>
                    <a:lnTo>
                      <a:pt x="100" y="49"/>
                    </a:lnTo>
                    <a:lnTo>
                      <a:pt x="100" y="39"/>
                    </a:lnTo>
                    <a:lnTo>
                      <a:pt x="97" y="31"/>
                    </a:lnTo>
                    <a:lnTo>
                      <a:pt x="92" y="23"/>
                    </a:lnTo>
                    <a:lnTo>
                      <a:pt x="85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436" name="Freeform 342"/>
              <p:cNvSpPr>
                <a:spLocks noChangeArrowheads="1"/>
              </p:cNvSpPr>
              <p:nvPr/>
            </p:nvSpPr>
            <p:spPr bwMode="auto">
              <a:xfrm>
                <a:off x="1541" y="1541"/>
                <a:ext cx="50" cy="50"/>
              </a:xfrm>
              <a:custGeom>
                <a:avLst/>
                <a:gdLst/>
                <a:ahLst/>
                <a:cxnLst>
                  <a:cxn ang="0">
                    <a:pos x="85" y="15"/>
                  </a:cxn>
                  <a:cxn ang="0">
                    <a:pos x="85" y="15"/>
                  </a:cxn>
                  <a:cxn ang="0">
                    <a:pos x="78" y="9"/>
                  </a:cxn>
                  <a:cxn ang="0">
                    <a:pos x="70" y="4"/>
                  </a:cxn>
                  <a:cxn ang="0">
                    <a:pos x="61" y="1"/>
                  </a:cxn>
                  <a:cxn ang="0">
                    <a:pos x="51" y="0"/>
                  </a:cxn>
                  <a:cxn ang="0">
                    <a:pos x="51" y="0"/>
                  </a:cxn>
                  <a:cxn ang="0">
                    <a:pos x="40" y="1"/>
                  </a:cxn>
                  <a:cxn ang="0">
                    <a:pos x="31" y="4"/>
                  </a:cxn>
                  <a:cxn ang="0">
                    <a:pos x="23" y="9"/>
                  </a:cxn>
                  <a:cxn ang="0">
                    <a:pos x="16" y="15"/>
                  </a:cxn>
                  <a:cxn ang="0">
                    <a:pos x="16" y="15"/>
                  </a:cxn>
                  <a:cxn ang="0">
                    <a:pos x="9" y="23"/>
                  </a:cxn>
                  <a:cxn ang="0">
                    <a:pos x="4" y="31"/>
                  </a:cxn>
                  <a:cxn ang="0">
                    <a:pos x="1" y="39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1" y="59"/>
                  </a:cxn>
                  <a:cxn ang="0">
                    <a:pos x="4" y="69"/>
                  </a:cxn>
                  <a:cxn ang="0">
                    <a:pos x="9" y="77"/>
                  </a:cxn>
                  <a:cxn ang="0">
                    <a:pos x="16" y="84"/>
                  </a:cxn>
                  <a:cxn ang="0">
                    <a:pos x="16" y="84"/>
                  </a:cxn>
                  <a:cxn ang="0">
                    <a:pos x="23" y="91"/>
                  </a:cxn>
                  <a:cxn ang="0">
                    <a:pos x="31" y="96"/>
                  </a:cxn>
                  <a:cxn ang="0">
                    <a:pos x="40" y="99"/>
                  </a:cxn>
                  <a:cxn ang="0">
                    <a:pos x="51" y="99"/>
                  </a:cxn>
                  <a:cxn ang="0">
                    <a:pos x="51" y="99"/>
                  </a:cxn>
                  <a:cxn ang="0">
                    <a:pos x="61" y="99"/>
                  </a:cxn>
                  <a:cxn ang="0">
                    <a:pos x="70" y="96"/>
                  </a:cxn>
                  <a:cxn ang="0">
                    <a:pos x="78" y="91"/>
                  </a:cxn>
                  <a:cxn ang="0">
                    <a:pos x="85" y="84"/>
                  </a:cxn>
                  <a:cxn ang="0">
                    <a:pos x="85" y="84"/>
                  </a:cxn>
                  <a:cxn ang="0">
                    <a:pos x="92" y="77"/>
                  </a:cxn>
                  <a:cxn ang="0">
                    <a:pos x="97" y="69"/>
                  </a:cxn>
                  <a:cxn ang="0">
                    <a:pos x="100" y="59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100" y="39"/>
                  </a:cxn>
                  <a:cxn ang="0">
                    <a:pos x="97" y="31"/>
                  </a:cxn>
                  <a:cxn ang="0">
                    <a:pos x="92" y="23"/>
                  </a:cxn>
                  <a:cxn ang="0">
                    <a:pos x="85" y="15"/>
                  </a:cxn>
                  <a:cxn ang="0">
                    <a:pos x="85" y="15"/>
                  </a:cxn>
                </a:cxnLst>
                <a:rect l="0" t="0" r="r" b="b"/>
                <a:pathLst>
                  <a:path w="100" h="99">
                    <a:moveTo>
                      <a:pt x="85" y="15"/>
                    </a:moveTo>
                    <a:lnTo>
                      <a:pt x="85" y="15"/>
                    </a:lnTo>
                    <a:lnTo>
                      <a:pt x="78" y="9"/>
                    </a:lnTo>
                    <a:lnTo>
                      <a:pt x="70" y="4"/>
                    </a:lnTo>
                    <a:lnTo>
                      <a:pt x="61" y="1"/>
                    </a:lnTo>
                    <a:lnTo>
                      <a:pt x="51" y="0"/>
                    </a:lnTo>
                    <a:lnTo>
                      <a:pt x="40" y="1"/>
                    </a:lnTo>
                    <a:lnTo>
                      <a:pt x="31" y="4"/>
                    </a:lnTo>
                    <a:lnTo>
                      <a:pt x="23" y="9"/>
                    </a:lnTo>
                    <a:lnTo>
                      <a:pt x="16" y="15"/>
                    </a:lnTo>
                    <a:lnTo>
                      <a:pt x="9" y="23"/>
                    </a:lnTo>
                    <a:lnTo>
                      <a:pt x="4" y="31"/>
                    </a:lnTo>
                    <a:lnTo>
                      <a:pt x="1" y="39"/>
                    </a:lnTo>
                    <a:lnTo>
                      <a:pt x="0" y="49"/>
                    </a:lnTo>
                    <a:lnTo>
                      <a:pt x="1" y="59"/>
                    </a:lnTo>
                    <a:lnTo>
                      <a:pt x="4" y="69"/>
                    </a:lnTo>
                    <a:lnTo>
                      <a:pt x="9" y="77"/>
                    </a:lnTo>
                    <a:lnTo>
                      <a:pt x="16" y="84"/>
                    </a:lnTo>
                    <a:lnTo>
                      <a:pt x="23" y="91"/>
                    </a:lnTo>
                    <a:lnTo>
                      <a:pt x="31" y="96"/>
                    </a:lnTo>
                    <a:lnTo>
                      <a:pt x="40" y="99"/>
                    </a:lnTo>
                    <a:lnTo>
                      <a:pt x="51" y="99"/>
                    </a:lnTo>
                    <a:lnTo>
                      <a:pt x="61" y="99"/>
                    </a:lnTo>
                    <a:lnTo>
                      <a:pt x="70" y="96"/>
                    </a:lnTo>
                    <a:lnTo>
                      <a:pt x="78" y="91"/>
                    </a:lnTo>
                    <a:lnTo>
                      <a:pt x="85" y="84"/>
                    </a:lnTo>
                    <a:lnTo>
                      <a:pt x="92" y="77"/>
                    </a:lnTo>
                    <a:lnTo>
                      <a:pt x="97" y="69"/>
                    </a:lnTo>
                    <a:lnTo>
                      <a:pt x="100" y="59"/>
                    </a:lnTo>
                    <a:lnTo>
                      <a:pt x="100" y="49"/>
                    </a:lnTo>
                    <a:lnTo>
                      <a:pt x="100" y="39"/>
                    </a:lnTo>
                    <a:lnTo>
                      <a:pt x="97" y="31"/>
                    </a:lnTo>
                    <a:lnTo>
                      <a:pt x="92" y="23"/>
                    </a:lnTo>
                    <a:lnTo>
                      <a:pt x="85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437" name="Freeform 343"/>
              <p:cNvSpPr>
                <a:spLocks noChangeArrowheads="1"/>
              </p:cNvSpPr>
              <p:nvPr/>
            </p:nvSpPr>
            <p:spPr bwMode="auto">
              <a:xfrm>
                <a:off x="1695" y="1541"/>
                <a:ext cx="50" cy="50"/>
              </a:xfrm>
              <a:custGeom>
                <a:avLst/>
                <a:gdLst/>
                <a:ahLst/>
                <a:cxnLst>
                  <a:cxn ang="0">
                    <a:pos x="52" y="0"/>
                  </a:cxn>
                  <a:cxn ang="0">
                    <a:pos x="52" y="0"/>
                  </a:cxn>
                  <a:cxn ang="0">
                    <a:pos x="40" y="1"/>
                  </a:cxn>
                  <a:cxn ang="0">
                    <a:pos x="32" y="4"/>
                  </a:cxn>
                  <a:cxn ang="0">
                    <a:pos x="24" y="9"/>
                  </a:cxn>
                  <a:cxn ang="0">
                    <a:pos x="15" y="15"/>
                  </a:cxn>
                  <a:cxn ang="0">
                    <a:pos x="15" y="15"/>
                  </a:cxn>
                  <a:cxn ang="0">
                    <a:pos x="10" y="23"/>
                  </a:cxn>
                  <a:cxn ang="0">
                    <a:pos x="4" y="31"/>
                  </a:cxn>
                  <a:cxn ang="0">
                    <a:pos x="1" y="39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1" y="59"/>
                  </a:cxn>
                  <a:cxn ang="0">
                    <a:pos x="4" y="69"/>
                  </a:cxn>
                  <a:cxn ang="0">
                    <a:pos x="10" y="77"/>
                  </a:cxn>
                  <a:cxn ang="0">
                    <a:pos x="15" y="84"/>
                  </a:cxn>
                  <a:cxn ang="0">
                    <a:pos x="15" y="84"/>
                  </a:cxn>
                  <a:cxn ang="0">
                    <a:pos x="24" y="91"/>
                  </a:cxn>
                  <a:cxn ang="0">
                    <a:pos x="32" y="96"/>
                  </a:cxn>
                  <a:cxn ang="0">
                    <a:pos x="40" y="99"/>
                  </a:cxn>
                  <a:cxn ang="0">
                    <a:pos x="52" y="99"/>
                  </a:cxn>
                  <a:cxn ang="0">
                    <a:pos x="52" y="99"/>
                  </a:cxn>
                  <a:cxn ang="0">
                    <a:pos x="61" y="99"/>
                  </a:cxn>
                  <a:cxn ang="0">
                    <a:pos x="70" y="96"/>
                  </a:cxn>
                  <a:cxn ang="0">
                    <a:pos x="78" y="91"/>
                  </a:cxn>
                  <a:cxn ang="0">
                    <a:pos x="85" y="84"/>
                  </a:cxn>
                  <a:cxn ang="0">
                    <a:pos x="85" y="84"/>
                  </a:cxn>
                  <a:cxn ang="0">
                    <a:pos x="92" y="77"/>
                  </a:cxn>
                  <a:cxn ang="0">
                    <a:pos x="97" y="69"/>
                  </a:cxn>
                  <a:cxn ang="0">
                    <a:pos x="100" y="59"/>
                  </a:cxn>
                  <a:cxn ang="0">
                    <a:pos x="101" y="49"/>
                  </a:cxn>
                  <a:cxn ang="0">
                    <a:pos x="101" y="49"/>
                  </a:cxn>
                  <a:cxn ang="0">
                    <a:pos x="100" y="39"/>
                  </a:cxn>
                  <a:cxn ang="0">
                    <a:pos x="97" y="31"/>
                  </a:cxn>
                  <a:cxn ang="0">
                    <a:pos x="92" y="23"/>
                  </a:cxn>
                  <a:cxn ang="0">
                    <a:pos x="85" y="15"/>
                  </a:cxn>
                  <a:cxn ang="0">
                    <a:pos x="85" y="15"/>
                  </a:cxn>
                  <a:cxn ang="0">
                    <a:pos x="78" y="9"/>
                  </a:cxn>
                  <a:cxn ang="0">
                    <a:pos x="70" y="4"/>
                  </a:cxn>
                  <a:cxn ang="0">
                    <a:pos x="61" y="1"/>
                  </a:cxn>
                  <a:cxn ang="0">
                    <a:pos x="52" y="0"/>
                  </a:cxn>
                  <a:cxn ang="0">
                    <a:pos x="52" y="0"/>
                  </a:cxn>
                </a:cxnLst>
                <a:rect l="0" t="0" r="r" b="b"/>
                <a:pathLst>
                  <a:path w="101" h="99">
                    <a:moveTo>
                      <a:pt x="52" y="0"/>
                    </a:moveTo>
                    <a:lnTo>
                      <a:pt x="52" y="0"/>
                    </a:lnTo>
                    <a:lnTo>
                      <a:pt x="40" y="1"/>
                    </a:lnTo>
                    <a:lnTo>
                      <a:pt x="32" y="4"/>
                    </a:lnTo>
                    <a:lnTo>
                      <a:pt x="24" y="9"/>
                    </a:lnTo>
                    <a:lnTo>
                      <a:pt x="15" y="15"/>
                    </a:lnTo>
                    <a:lnTo>
                      <a:pt x="10" y="23"/>
                    </a:lnTo>
                    <a:lnTo>
                      <a:pt x="4" y="31"/>
                    </a:lnTo>
                    <a:lnTo>
                      <a:pt x="1" y="39"/>
                    </a:lnTo>
                    <a:lnTo>
                      <a:pt x="0" y="49"/>
                    </a:lnTo>
                    <a:lnTo>
                      <a:pt x="1" y="59"/>
                    </a:lnTo>
                    <a:lnTo>
                      <a:pt x="4" y="69"/>
                    </a:lnTo>
                    <a:lnTo>
                      <a:pt x="10" y="77"/>
                    </a:lnTo>
                    <a:lnTo>
                      <a:pt x="15" y="84"/>
                    </a:lnTo>
                    <a:lnTo>
                      <a:pt x="24" y="91"/>
                    </a:lnTo>
                    <a:lnTo>
                      <a:pt x="32" y="96"/>
                    </a:lnTo>
                    <a:lnTo>
                      <a:pt x="40" y="99"/>
                    </a:lnTo>
                    <a:lnTo>
                      <a:pt x="52" y="99"/>
                    </a:lnTo>
                    <a:lnTo>
                      <a:pt x="61" y="99"/>
                    </a:lnTo>
                    <a:lnTo>
                      <a:pt x="70" y="96"/>
                    </a:lnTo>
                    <a:lnTo>
                      <a:pt x="78" y="91"/>
                    </a:lnTo>
                    <a:lnTo>
                      <a:pt x="85" y="84"/>
                    </a:lnTo>
                    <a:lnTo>
                      <a:pt x="92" y="77"/>
                    </a:lnTo>
                    <a:lnTo>
                      <a:pt x="97" y="69"/>
                    </a:lnTo>
                    <a:lnTo>
                      <a:pt x="100" y="59"/>
                    </a:lnTo>
                    <a:lnTo>
                      <a:pt x="101" y="49"/>
                    </a:lnTo>
                    <a:lnTo>
                      <a:pt x="100" y="39"/>
                    </a:lnTo>
                    <a:lnTo>
                      <a:pt x="97" y="31"/>
                    </a:lnTo>
                    <a:lnTo>
                      <a:pt x="92" y="23"/>
                    </a:lnTo>
                    <a:lnTo>
                      <a:pt x="85" y="15"/>
                    </a:lnTo>
                    <a:lnTo>
                      <a:pt x="78" y="9"/>
                    </a:lnTo>
                    <a:lnTo>
                      <a:pt x="70" y="4"/>
                    </a:lnTo>
                    <a:lnTo>
                      <a:pt x="61" y="1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438" name="Freeform 344"/>
              <p:cNvSpPr>
                <a:spLocks noChangeArrowheads="1"/>
              </p:cNvSpPr>
              <p:nvPr/>
            </p:nvSpPr>
            <p:spPr bwMode="auto">
              <a:xfrm>
                <a:off x="1618" y="1618"/>
                <a:ext cx="50" cy="50"/>
              </a:xfrm>
              <a:custGeom>
                <a:avLst/>
                <a:gdLst/>
                <a:ahLst/>
                <a:cxnLst>
                  <a:cxn ang="0">
                    <a:pos x="85" y="16"/>
                  </a:cxn>
                  <a:cxn ang="0">
                    <a:pos x="85" y="16"/>
                  </a:cxn>
                  <a:cxn ang="0">
                    <a:pos x="78" y="10"/>
                  </a:cxn>
                  <a:cxn ang="0">
                    <a:pos x="70" y="5"/>
                  </a:cxn>
                  <a:cxn ang="0">
                    <a:pos x="61" y="2"/>
                  </a:cxn>
                  <a:cxn ang="0">
                    <a:pos x="52" y="0"/>
                  </a:cxn>
                  <a:cxn ang="0">
                    <a:pos x="52" y="0"/>
                  </a:cxn>
                  <a:cxn ang="0">
                    <a:pos x="40" y="2"/>
                  </a:cxn>
                  <a:cxn ang="0">
                    <a:pos x="31" y="5"/>
                  </a:cxn>
                  <a:cxn ang="0">
                    <a:pos x="24" y="10"/>
                  </a:cxn>
                  <a:cxn ang="0">
                    <a:pos x="16" y="16"/>
                  </a:cxn>
                  <a:cxn ang="0">
                    <a:pos x="16" y="16"/>
                  </a:cxn>
                  <a:cxn ang="0">
                    <a:pos x="8" y="24"/>
                  </a:cxn>
                  <a:cxn ang="0">
                    <a:pos x="4" y="32"/>
                  </a:cxn>
                  <a:cxn ang="0">
                    <a:pos x="1" y="40"/>
                  </a:cxn>
                  <a:cxn ang="0">
                    <a:pos x="0" y="50"/>
                  </a:cxn>
                  <a:cxn ang="0">
                    <a:pos x="0" y="50"/>
                  </a:cxn>
                  <a:cxn ang="0">
                    <a:pos x="1" y="60"/>
                  </a:cxn>
                  <a:cxn ang="0">
                    <a:pos x="4" y="70"/>
                  </a:cxn>
                  <a:cxn ang="0">
                    <a:pos x="8" y="78"/>
                  </a:cxn>
                  <a:cxn ang="0">
                    <a:pos x="16" y="85"/>
                  </a:cxn>
                  <a:cxn ang="0">
                    <a:pos x="16" y="85"/>
                  </a:cxn>
                  <a:cxn ang="0">
                    <a:pos x="24" y="92"/>
                  </a:cxn>
                  <a:cxn ang="0">
                    <a:pos x="31" y="97"/>
                  </a:cxn>
                  <a:cxn ang="0">
                    <a:pos x="40" y="100"/>
                  </a:cxn>
                  <a:cxn ang="0">
                    <a:pos x="52" y="100"/>
                  </a:cxn>
                  <a:cxn ang="0">
                    <a:pos x="52" y="100"/>
                  </a:cxn>
                  <a:cxn ang="0">
                    <a:pos x="61" y="100"/>
                  </a:cxn>
                  <a:cxn ang="0">
                    <a:pos x="70" y="97"/>
                  </a:cxn>
                  <a:cxn ang="0">
                    <a:pos x="78" y="92"/>
                  </a:cxn>
                  <a:cxn ang="0">
                    <a:pos x="85" y="85"/>
                  </a:cxn>
                  <a:cxn ang="0">
                    <a:pos x="85" y="85"/>
                  </a:cxn>
                  <a:cxn ang="0">
                    <a:pos x="92" y="78"/>
                  </a:cxn>
                  <a:cxn ang="0">
                    <a:pos x="97" y="70"/>
                  </a:cxn>
                  <a:cxn ang="0">
                    <a:pos x="100" y="60"/>
                  </a:cxn>
                  <a:cxn ang="0">
                    <a:pos x="100" y="50"/>
                  </a:cxn>
                  <a:cxn ang="0">
                    <a:pos x="100" y="50"/>
                  </a:cxn>
                  <a:cxn ang="0">
                    <a:pos x="100" y="40"/>
                  </a:cxn>
                  <a:cxn ang="0">
                    <a:pos x="97" y="32"/>
                  </a:cxn>
                  <a:cxn ang="0">
                    <a:pos x="92" y="24"/>
                  </a:cxn>
                  <a:cxn ang="0">
                    <a:pos x="85" y="16"/>
                  </a:cxn>
                  <a:cxn ang="0">
                    <a:pos x="85" y="16"/>
                  </a:cxn>
                </a:cxnLst>
                <a:rect l="0" t="0" r="r" b="b"/>
                <a:pathLst>
                  <a:path w="100" h="100">
                    <a:moveTo>
                      <a:pt x="85" y="16"/>
                    </a:moveTo>
                    <a:lnTo>
                      <a:pt x="85" y="16"/>
                    </a:lnTo>
                    <a:lnTo>
                      <a:pt x="78" y="10"/>
                    </a:lnTo>
                    <a:lnTo>
                      <a:pt x="70" y="5"/>
                    </a:lnTo>
                    <a:lnTo>
                      <a:pt x="61" y="2"/>
                    </a:lnTo>
                    <a:lnTo>
                      <a:pt x="52" y="0"/>
                    </a:lnTo>
                    <a:lnTo>
                      <a:pt x="40" y="2"/>
                    </a:lnTo>
                    <a:lnTo>
                      <a:pt x="31" y="5"/>
                    </a:lnTo>
                    <a:lnTo>
                      <a:pt x="24" y="10"/>
                    </a:lnTo>
                    <a:lnTo>
                      <a:pt x="16" y="16"/>
                    </a:lnTo>
                    <a:lnTo>
                      <a:pt x="8" y="24"/>
                    </a:lnTo>
                    <a:lnTo>
                      <a:pt x="4" y="32"/>
                    </a:lnTo>
                    <a:lnTo>
                      <a:pt x="1" y="40"/>
                    </a:lnTo>
                    <a:lnTo>
                      <a:pt x="0" y="50"/>
                    </a:lnTo>
                    <a:lnTo>
                      <a:pt x="1" y="60"/>
                    </a:lnTo>
                    <a:lnTo>
                      <a:pt x="4" y="70"/>
                    </a:lnTo>
                    <a:lnTo>
                      <a:pt x="8" y="78"/>
                    </a:lnTo>
                    <a:lnTo>
                      <a:pt x="16" y="85"/>
                    </a:lnTo>
                    <a:lnTo>
                      <a:pt x="24" y="92"/>
                    </a:lnTo>
                    <a:lnTo>
                      <a:pt x="31" y="97"/>
                    </a:lnTo>
                    <a:lnTo>
                      <a:pt x="40" y="100"/>
                    </a:lnTo>
                    <a:lnTo>
                      <a:pt x="52" y="100"/>
                    </a:lnTo>
                    <a:lnTo>
                      <a:pt x="61" y="100"/>
                    </a:lnTo>
                    <a:lnTo>
                      <a:pt x="70" y="97"/>
                    </a:lnTo>
                    <a:lnTo>
                      <a:pt x="78" y="92"/>
                    </a:lnTo>
                    <a:lnTo>
                      <a:pt x="85" y="85"/>
                    </a:lnTo>
                    <a:lnTo>
                      <a:pt x="92" y="78"/>
                    </a:lnTo>
                    <a:lnTo>
                      <a:pt x="97" y="70"/>
                    </a:lnTo>
                    <a:lnTo>
                      <a:pt x="100" y="60"/>
                    </a:lnTo>
                    <a:lnTo>
                      <a:pt x="100" y="50"/>
                    </a:lnTo>
                    <a:lnTo>
                      <a:pt x="100" y="40"/>
                    </a:lnTo>
                    <a:lnTo>
                      <a:pt x="97" y="32"/>
                    </a:lnTo>
                    <a:lnTo>
                      <a:pt x="92" y="24"/>
                    </a:lnTo>
                    <a:lnTo>
                      <a:pt x="85" y="16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439" name="Freeform 345"/>
              <p:cNvSpPr>
                <a:spLocks noChangeArrowheads="1"/>
              </p:cNvSpPr>
              <p:nvPr/>
            </p:nvSpPr>
            <p:spPr bwMode="auto">
              <a:xfrm>
                <a:off x="1618" y="231"/>
                <a:ext cx="50" cy="51"/>
              </a:xfrm>
              <a:custGeom>
                <a:avLst/>
                <a:gdLst/>
                <a:ahLst/>
                <a:cxnLst>
                  <a:cxn ang="0">
                    <a:pos x="85" y="17"/>
                  </a:cxn>
                  <a:cxn ang="0">
                    <a:pos x="85" y="17"/>
                  </a:cxn>
                  <a:cxn ang="0">
                    <a:pos x="78" y="9"/>
                  </a:cxn>
                  <a:cxn ang="0">
                    <a:pos x="70" y="5"/>
                  </a:cxn>
                  <a:cxn ang="0">
                    <a:pos x="61" y="1"/>
                  </a:cxn>
                  <a:cxn ang="0">
                    <a:pos x="52" y="0"/>
                  </a:cxn>
                  <a:cxn ang="0">
                    <a:pos x="52" y="0"/>
                  </a:cxn>
                  <a:cxn ang="0">
                    <a:pos x="40" y="1"/>
                  </a:cxn>
                  <a:cxn ang="0">
                    <a:pos x="31" y="5"/>
                  </a:cxn>
                  <a:cxn ang="0">
                    <a:pos x="24" y="9"/>
                  </a:cxn>
                  <a:cxn ang="0">
                    <a:pos x="16" y="17"/>
                  </a:cxn>
                  <a:cxn ang="0">
                    <a:pos x="16" y="17"/>
                  </a:cxn>
                  <a:cxn ang="0">
                    <a:pos x="8" y="24"/>
                  </a:cxn>
                  <a:cxn ang="0">
                    <a:pos x="4" y="32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1" y="60"/>
                  </a:cxn>
                  <a:cxn ang="0">
                    <a:pos x="4" y="69"/>
                  </a:cxn>
                  <a:cxn ang="0">
                    <a:pos x="8" y="78"/>
                  </a:cxn>
                  <a:cxn ang="0">
                    <a:pos x="16" y="86"/>
                  </a:cxn>
                  <a:cxn ang="0">
                    <a:pos x="16" y="86"/>
                  </a:cxn>
                  <a:cxn ang="0">
                    <a:pos x="24" y="92"/>
                  </a:cxn>
                  <a:cxn ang="0">
                    <a:pos x="31" y="96"/>
                  </a:cxn>
                  <a:cxn ang="0">
                    <a:pos x="40" y="100"/>
                  </a:cxn>
                  <a:cxn ang="0">
                    <a:pos x="52" y="101"/>
                  </a:cxn>
                  <a:cxn ang="0">
                    <a:pos x="52" y="101"/>
                  </a:cxn>
                  <a:cxn ang="0">
                    <a:pos x="61" y="100"/>
                  </a:cxn>
                  <a:cxn ang="0">
                    <a:pos x="70" y="96"/>
                  </a:cxn>
                  <a:cxn ang="0">
                    <a:pos x="78" y="92"/>
                  </a:cxn>
                  <a:cxn ang="0">
                    <a:pos x="85" y="86"/>
                  </a:cxn>
                  <a:cxn ang="0">
                    <a:pos x="85" y="86"/>
                  </a:cxn>
                  <a:cxn ang="0">
                    <a:pos x="92" y="78"/>
                  </a:cxn>
                  <a:cxn ang="0">
                    <a:pos x="97" y="69"/>
                  </a:cxn>
                  <a:cxn ang="0">
                    <a:pos x="100" y="60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100" y="40"/>
                  </a:cxn>
                  <a:cxn ang="0">
                    <a:pos x="97" y="32"/>
                  </a:cxn>
                  <a:cxn ang="0">
                    <a:pos x="92" y="24"/>
                  </a:cxn>
                  <a:cxn ang="0">
                    <a:pos x="85" y="17"/>
                  </a:cxn>
                  <a:cxn ang="0">
                    <a:pos x="85" y="17"/>
                  </a:cxn>
                </a:cxnLst>
                <a:rect l="0" t="0" r="r" b="b"/>
                <a:pathLst>
                  <a:path w="100" h="101">
                    <a:moveTo>
                      <a:pt x="85" y="17"/>
                    </a:moveTo>
                    <a:lnTo>
                      <a:pt x="85" y="17"/>
                    </a:lnTo>
                    <a:lnTo>
                      <a:pt x="78" y="9"/>
                    </a:lnTo>
                    <a:lnTo>
                      <a:pt x="70" y="5"/>
                    </a:lnTo>
                    <a:lnTo>
                      <a:pt x="61" y="1"/>
                    </a:lnTo>
                    <a:lnTo>
                      <a:pt x="52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4" y="9"/>
                    </a:lnTo>
                    <a:lnTo>
                      <a:pt x="16" y="17"/>
                    </a:lnTo>
                    <a:lnTo>
                      <a:pt x="8" y="24"/>
                    </a:lnTo>
                    <a:lnTo>
                      <a:pt x="4" y="32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60"/>
                    </a:lnTo>
                    <a:lnTo>
                      <a:pt x="4" y="69"/>
                    </a:lnTo>
                    <a:lnTo>
                      <a:pt x="8" y="78"/>
                    </a:lnTo>
                    <a:lnTo>
                      <a:pt x="16" y="86"/>
                    </a:lnTo>
                    <a:lnTo>
                      <a:pt x="24" y="92"/>
                    </a:lnTo>
                    <a:lnTo>
                      <a:pt x="31" y="96"/>
                    </a:lnTo>
                    <a:lnTo>
                      <a:pt x="40" y="100"/>
                    </a:lnTo>
                    <a:lnTo>
                      <a:pt x="52" y="101"/>
                    </a:lnTo>
                    <a:lnTo>
                      <a:pt x="61" y="100"/>
                    </a:lnTo>
                    <a:lnTo>
                      <a:pt x="70" y="96"/>
                    </a:lnTo>
                    <a:lnTo>
                      <a:pt x="78" y="92"/>
                    </a:lnTo>
                    <a:lnTo>
                      <a:pt x="85" y="86"/>
                    </a:lnTo>
                    <a:lnTo>
                      <a:pt x="92" y="78"/>
                    </a:lnTo>
                    <a:lnTo>
                      <a:pt x="97" y="69"/>
                    </a:lnTo>
                    <a:lnTo>
                      <a:pt x="100" y="60"/>
                    </a:lnTo>
                    <a:lnTo>
                      <a:pt x="100" y="49"/>
                    </a:lnTo>
                    <a:lnTo>
                      <a:pt x="100" y="40"/>
                    </a:lnTo>
                    <a:lnTo>
                      <a:pt x="97" y="32"/>
                    </a:lnTo>
                    <a:lnTo>
                      <a:pt x="92" y="24"/>
                    </a:lnTo>
                    <a:lnTo>
                      <a:pt x="85" y="17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440" name="Freeform 346"/>
              <p:cNvSpPr>
                <a:spLocks noChangeArrowheads="1"/>
              </p:cNvSpPr>
              <p:nvPr/>
            </p:nvSpPr>
            <p:spPr bwMode="auto">
              <a:xfrm>
                <a:off x="1618" y="308"/>
                <a:ext cx="50" cy="51"/>
              </a:xfrm>
              <a:custGeom>
                <a:avLst/>
                <a:gdLst/>
                <a:ahLst/>
                <a:cxnLst>
                  <a:cxn ang="0">
                    <a:pos x="85" y="16"/>
                  </a:cxn>
                  <a:cxn ang="0">
                    <a:pos x="85" y="16"/>
                  </a:cxn>
                  <a:cxn ang="0">
                    <a:pos x="78" y="9"/>
                  </a:cxn>
                  <a:cxn ang="0">
                    <a:pos x="70" y="5"/>
                  </a:cxn>
                  <a:cxn ang="0">
                    <a:pos x="61" y="1"/>
                  </a:cxn>
                  <a:cxn ang="0">
                    <a:pos x="52" y="0"/>
                  </a:cxn>
                  <a:cxn ang="0">
                    <a:pos x="52" y="0"/>
                  </a:cxn>
                  <a:cxn ang="0">
                    <a:pos x="40" y="1"/>
                  </a:cxn>
                  <a:cxn ang="0">
                    <a:pos x="31" y="5"/>
                  </a:cxn>
                  <a:cxn ang="0">
                    <a:pos x="24" y="9"/>
                  </a:cxn>
                  <a:cxn ang="0">
                    <a:pos x="16" y="16"/>
                  </a:cxn>
                  <a:cxn ang="0">
                    <a:pos x="16" y="16"/>
                  </a:cxn>
                  <a:cxn ang="0">
                    <a:pos x="8" y="24"/>
                  </a:cxn>
                  <a:cxn ang="0">
                    <a:pos x="4" y="32"/>
                  </a:cxn>
                  <a:cxn ang="0">
                    <a:pos x="1" y="41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1" y="61"/>
                  </a:cxn>
                  <a:cxn ang="0">
                    <a:pos x="4" y="71"/>
                  </a:cxn>
                  <a:cxn ang="0">
                    <a:pos x="8" y="78"/>
                  </a:cxn>
                  <a:cxn ang="0">
                    <a:pos x="16" y="86"/>
                  </a:cxn>
                  <a:cxn ang="0">
                    <a:pos x="16" y="86"/>
                  </a:cxn>
                  <a:cxn ang="0">
                    <a:pos x="24" y="93"/>
                  </a:cxn>
                  <a:cxn ang="0">
                    <a:pos x="31" y="98"/>
                  </a:cxn>
                  <a:cxn ang="0">
                    <a:pos x="40" y="100"/>
                  </a:cxn>
                  <a:cxn ang="0">
                    <a:pos x="52" y="101"/>
                  </a:cxn>
                  <a:cxn ang="0">
                    <a:pos x="52" y="101"/>
                  </a:cxn>
                  <a:cxn ang="0">
                    <a:pos x="61" y="100"/>
                  </a:cxn>
                  <a:cxn ang="0">
                    <a:pos x="70" y="98"/>
                  </a:cxn>
                  <a:cxn ang="0">
                    <a:pos x="78" y="93"/>
                  </a:cxn>
                  <a:cxn ang="0">
                    <a:pos x="85" y="86"/>
                  </a:cxn>
                  <a:cxn ang="0">
                    <a:pos x="85" y="86"/>
                  </a:cxn>
                  <a:cxn ang="0">
                    <a:pos x="92" y="78"/>
                  </a:cxn>
                  <a:cxn ang="0">
                    <a:pos x="97" y="71"/>
                  </a:cxn>
                  <a:cxn ang="0">
                    <a:pos x="100" y="61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100" y="41"/>
                  </a:cxn>
                  <a:cxn ang="0">
                    <a:pos x="97" y="32"/>
                  </a:cxn>
                  <a:cxn ang="0">
                    <a:pos x="92" y="24"/>
                  </a:cxn>
                  <a:cxn ang="0">
                    <a:pos x="85" y="16"/>
                  </a:cxn>
                  <a:cxn ang="0">
                    <a:pos x="85" y="16"/>
                  </a:cxn>
                </a:cxnLst>
                <a:rect l="0" t="0" r="r" b="b"/>
                <a:pathLst>
                  <a:path w="100" h="101">
                    <a:moveTo>
                      <a:pt x="85" y="16"/>
                    </a:moveTo>
                    <a:lnTo>
                      <a:pt x="85" y="16"/>
                    </a:lnTo>
                    <a:lnTo>
                      <a:pt x="78" y="9"/>
                    </a:lnTo>
                    <a:lnTo>
                      <a:pt x="70" y="5"/>
                    </a:lnTo>
                    <a:lnTo>
                      <a:pt x="61" y="1"/>
                    </a:lnTo>
                    <a:lnTo>
                      <a:pt x="52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4" y="9"/>
                    </a:lnTo>
                    <a:lnTo>
                      <a:pt x="16" y="16"/>
                    </a:lnTo>
                    <a:lnTo>
                      <a:pt x="8" y="24"/>
                    </a:lnTo>
                    <a:lnTo>
                      <a:pt x="4" y="32"/>
                    </a:lnTo>
                    <a:lnTo>
                      <a:pt x="1" y="41"/>
                    </a:lnTo>
                    <a:lnTo>
                      <a:pt x="0" y="49"/>
                    </a:lnTo>
                    <a:lnTo>
                      <a:pt x="1" y="61"/>
                    </a:lnTo>
                    <a:lnTo>
                      <a:pt x="4" y="71"/>
                    </a:lnTo>
                    <a:lnTo>
                      <a:pt x="8" y="78"/>
                    </a:lnTo>
                    <a:lnTo>
                      <a:pt x="16" y="86"/>
                    </a:lnTo>
                    <a:lnTo>
                      <a:pt x="24" y="93"/>
                    </a:lnTo>
                    <a:lnTo>
                      <a:pt x="31" y="98"/>
                    </a:lnTo>
                    <a:lnTo>
                      <a:pt x="40" y="100"/>
                    </a:lnTo>
                    <a:lnTo>
                      <a:pt x="52" y="101"/>
                    </a:lnTo>
                    <a:lnTo>
                      <a:pt x="61" y="100"/>
                    </a:lnTo>
                    <a:lnTo>
                      <a:pt x="70" y="98"/>
                    </a:lnTo>
                    <a:lnTo>
                      <a:pt x="78" y="93"/>
                    </a:lnTo>
                    <a:lnTo>
                      <a:pt x="85" y="86"/>
                    </a:lnTo>
                    <a:lnTo>
                      <a:pt x="92" y="78"/>
                    </a:lnTo>
                    <a:lnTo>
                      <a:pt x="97" y="71"/>
                    </a:lnTo>
                    <a:lnTo>
                      <a:pt x="100" y="61"/>
                    </a:lnTo>
                    <a:lnTo>
                      <a:pt x="100" y="49"/>
                    </a:lnTo>
                    <a:lnTo>
                      <a:pt x="100" y="41"/>
                    </a:lnTo>
                    <a:lnTo>
                      <a:pt x="97" y="32"/>
                    </a:lnTo>
                    <a:lnTo>
                      <a:pt x="92" y="24"/>
                    </a:lnTo>
                    <a:lnTo>
                      <a:pt x="85" y="16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441" name="Freeform 347"/>
              <p:cNvSpPr>
                <a:spLocks noChangeArrowheads="1"/>
              </p:cNvSpPr>
              <p:nvPr/>
            </p:nvSpPr>
            <p:spPr bwMode="auto">
              <a:xfrm>
                <a:off x="1618" y="386"/>
                <a:ext cx="50" cy="50"/>
              </a:xfrm>
              <a:custGeom>
                <a:avLst/>
                <a:gdLst/>
                <a:ahLst/>
                <a:cxnLst>
                  <a:cxn ang="0">
                    <a:pos x="85" y="15"/>
                  </a:cxn>
                  <a:cxn ang="0">
                    <a:pos x="85" y="15"/>
                  </a:cxn>
                  <a:cxn ang="0">
                    <a:pos x="78" y="8"/>
                  </a:cxn>
                  <a:cxn ang="0">
                    <a:pos x="70" y="4"/>
                  </a:cxn>
                  <a:cxn ang="0">
                    <a:pos x="61" y="1"/>
                  </a:cxn>
                  <a:cxn ang="0">
                    <a:pos x="52" y="0"/>
                  </a:cxn>
                  <a:cxn ang="0">
                    <a:pos x="52" y="0"/>
                  </a:cxn>
                  <a:cxn ang="0">
                    <a:pos x="40" y="1"/>
                  </a:cxn>
                  <a:cxn ang="0">
                    <a:pos x="31" y="4"/>
                  </a:cxn>
                  <a:cxn ang="0">
                    <a:pos x="24" y="8"/>
                  </a:cxn>
                  <a:cxn ang="0">
                    <a:pos x="16" y="15"/>
                  </a:cxn>
                  <a:cxn ang="0">
                    <a:pos x="16" y="15"/>
                  </a:cxn>
                  <a:cxn ang="0">
                    <a:pos x="8" y="22"/>
                  </a:cxn>
                  <a:cxn ang="0">
                    <a:pos x="4" y="31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1" y="60"/>
                  </a:cxn>
                  <a:cxn ang="0">
                    <a:pos x="4" y="69"/>
                  </a:cxn>
                  <a:cxn ang="0">
                    <a:pos x="8" y="78"/>
                  </a:cxn>
                  <a:cxn ang="0">
                    <a:pos x="16" y="85"/>
                  </a:cxn>
                  <a:cxn ang="0">
                    <a:pos x="16" y="85"/>
                  </a:cxn>
                  <a:cxn ang="0">
                    <a:pos x="24" y="92"/>
                  </a:cxn>
                  <a:cxn ang="0">
                    <a:pos x="31" y="96"/>
                  </a:cxn>
                  <a:cxn ang="0">
                    <a:pos x="40" y="99"/>
                  </a:cxn>
                  <a:cxn ang="0">
                    <a:pos x="52" y="100"/>
                  </a:cxn>
                  <a:cxn ang="0">
                    <a:pos x="52" y="100"/>
                  </a:cxn>
                  <a:cxn ang="0">
                    <a:pos x="61" y="99"/>
                  </a:cxn>
                  <a:cxn ang="0">
                    <a:pos x="70" y="96"/>
                  </a:cxn>
                  <a:cxn ang="0">
                    <a:pos x="78" y="92"/>
                  </a:cxn>
                  <a:cxn ang="0">
                    <a:pos x="85" y="85"/>
                  </a:cxn>
                  <a:cxn ang="0">
                    <a:pos x="85" y="85"/>
                  </a:cxn>
                  <a:cxn ang="0">
                    <a:pos x="92" y="78"/>
                  </a:cxn>
                  <a:cxn ang="0">
                    <a:pos x="97" y="69"/>
                  </a:cxn>
                  <a:cxn ang="0">
                    <a:pos x="100" y="60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100" y="40"/>
                  </a:cxn>
                  <a:cxn ang="0">
                    <a:pos x="97" y="31"/>
                  </a:cxn>
                  <a:cxn ang="0">
                    <a:pos x="92" y="22"/>
                  </a:cxn>
                  <a:cxn ang="0">
                    <a:pos x="85" y="15"/>
                  </a:cxn>
                  <a:cxn ang="0">
                    <a:pos x="85" y="15"/>
                  </a:cxn>
                </a:cxnLst>
                <a:rect l="0" t="0" r="r" b="b"/>
                <a:pathLst>
                  <a:path w="100" h="100">
                    <a:moveTo>
                      <a:pt x="85" y="15"/>
                    </a:moveTo>
                    <a:lnTo>
                      <a:pt x="85" y="15"/>
                    </a:lnTo>
                    <a:lnTo>
                      <a:pt x="78" y="8"/>
                    </a:lnTo>
                    <a:lnTo>
                      <a:pt x="70" y="4"/>
                    </a:lnTo>
                    <a:lnTo>
                      <a:pt x="61" y="1"/>
                    </a:lnTo>
                    <a:lnTo>
                      <a:pt x="52" y="0"/>
                    </a:lnTo>
                    <a:lnTo>
                      <a:pt x="40" y="1"/>
                    </a:lnTo>
                    <a:lnTo>
                      <a:pt x="31" y="4"/>
                    </a:lnTo>
                    <a:lnTo>
                      <a:pt x="24" y="8"/>
                    </a:lnTo>
                    <a:lnTo>
                      <a:pt x="16" y="15"/>
                    </a:lnTo>
                    <a:lnTo>
                      <a:pt x="8" y="22"/>
                    </a:lnTo>
                    <a:lnTo>
                      <a:pt x="4" y="31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60"/>
                    </a:lnTo>
                    <a:lnTo>
                      <a:pt x="4" y="69"/>
                    </a:lnTo>
                    <a:lnTo>
                      <a:pt x="8" y="78"/>
                    </a:lnTo>
                    <a:lnTo>
                      <a:pt x="16" y="85"/>
                    </a:lnTo>
                    <a:lnTo>
                      <a:pt x="24" y="92"/>
                    </a:lnTo>
                    <a:lnTo>
                      <a:pt x="31" y="96"/>
                    </a:lnTo>
                    <a:lnTo>
                      <a:pt x="40" y="99"/>
                    </a:lnTo>
                    <a:lnTo>
                      <a:pt x="52" y="100"/>
                    </a:lnTo>
                    <a:lnTo>
                      <a:pt x="61" y="99"/>
                    </a:lnTo>
                    <a:lnTo>
                      <a:pt x="70" y="96"/>
                    </a:lnTo>
                    <a:lnTo>
                      <a:pt x="78" y="92"/>
                    </a:lnTo>
                    <a:lnTo>
                      <a:pt x="85" y="85"/>
                    </a:lnTo>
                    <a:lnTo>
                      <a:pt x="92" y="78"/>
                    </a:lnTo>
                    <a:lnTo>
                      <a:pt x="97" y="69"/>
                    </a:lnTo>
                    <a:lnTo>
                      <a:pt x="100" y="60"/>
                    </a:lnTo>
                    <a:lnTo>
                      <a:pt x="100" y="49"/>
                    </a:lnTo>
                    <a:lnTo>
                      <a:pt x="100" y="40"/>
                    </a:lnTo>
                    <a:lnTo>
                      <a:pt x="97" y="31"/>
                    </a:lnTo>
                    <a:lnTo>
                      <a:pt x="92" y="22"/>
                    </a:lnTo>
                    <a:lnTo>
                      <a:pt x="85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442" name="Freeform 348"/>
              <p:cNvSpPr>
                <a:spLocks noChangeArrowheads="1"/>
              </p:cNvSpPr>
              <p:nvPr/>
            </p:nvSpPr>
            <p:spPr bwMode="auto">
              <a:xfrm>
                <a:off x="1618" y="463"/>
                <a:ext cx="50" cy="49"/>
              </a:xfrm>
              <a:custGeom>
                <a:avLst/>
                <a:gdLst/>
                <a:ahLst/>
                <a:cxnLst>
                  <a:cxn ang="0">
                    <a:pos x="85" y="15"/>
                  </a:cxn>
                  <a:cxn ang="0">
                    <a:pos x="85" y="15"/>
                  </a:cxn>
                  <a:cxn ang="0">
                    <a:pos x="78" y="8"/>
                  </a:cxn>
                  <a:cxn ang="0">
                    <a:pos x="70" y="4"/>
                  </a:cxn>
                  <a:cxn ang="0">
                    <a:pos x="61" y="1"/>
                  </a:cxn>
                  <a:cxn ang="0">
                    <a:pos x="52" y="0"/>
                  </a:cxn>
                  <a:cxn ang="0">
                    <a:pos x="52" y="0"/>
                  </a:cxn>
                  <a:cxn ang="0">
                    <a:pos x="40" y="1"/>
                  </a:cxn>
                  <a:cxn ang="0">
                    <a:pos x="31" y="4"/>
                  </a:cxn>
                  <a:cxn ang="0">
                    <a:pos x="24" y="8"/>
                  </a:cxn>
                  <a:cxn ang="0">
                    <a:pos x="16" y="15"/>
                  </a:cxn>
                  <a:cxn ang="0">
                    <a:pos x="16" y="15"/>
                  </a:cxn>
                  <a:cxn ang="0">
                    <a:pos x="8" y="22"/>
                  </a:cxn>
                  <a:cxn ang="0">
                    <a:pos x="4" y="31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1" y="60"/>
                  </a:cxn>
                  <a:cxn ang="0">
                    <a:pos x="4" y="69"/>
                  </a:cxn>
                  <a:cxn ang="0">
                    <a:pos x="8" y="78"/>
                  </a:cxn>
                  <a:cxn ang="0">
                    <a:pos x="16" y="85"/>
                  </a:cxn>
                  <a:cxn ang="0">
                    <a:pos x="16" y="85"/>
                  </a:cxn>
                  <a:cxn ang="0">
                    <a:pos x="24" y="92"/>
                  </a:cxn>
                  <a:cxn ang="0">
                    <a:pos x="31" y="96"/>
                  </a:cxn>
                  <a:cxn ang="0">
                    <a:pos x="40" y="99"/>
                  </a:cxn>
                  <a:cxn ang="0">
                    <a:pos x="52" y="100"/>
                  </a:cxn>
                  <a:cxn ang="0">
                    <a:pos x="52" y="100"/>
                  </a:cxn>
                  <a:cxn ang="0">
                    <a:pos x="61" y="99"/>
                  </a:cxn>
                  <a:cxn ang="0">
                    <a:pos x="70" y="96"/>
                  </a:cxn>
                  <a:cxn ang="0">
                    <a:pos x="78" y="92"/>
                  </a:cxn>
                  <a:cxn ang="0">
                    <a:pos x="85" y="85"/>
                  </a:cxn>
                  <a:cxn ang="0">
                    <a:pos x="85" y="85"/>
                  </a:cxn>
                  <a:cxn ang="0">
                    <a:pos x="92" y="78"/>
                  </a:cxn>
                  <a:cxn ang="0">
                    <a:pos x="97" y="69"/>
                  </a:cxn>
                  <a:cxn ang="0">
                    <a:pos x="100" y="60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100" y="40"/>
                  </a:cxn>
                  <a:cxn ang="0">
                    <a:pos x="97" y="31"/>
                  </a:cxn>
                  <a:cxn ang="0">
                    <a:pos x="92" y="22"/>
                  </a:cxn>
                  <a:cxn ang="0">
                    <a:pos x="85" y="15"/>
                  </a:cxn>
                  <a:cxn ang="0">
                    <a:pos x="85" y="15"/>
                  </a:cxn>
                </a:cxnLst>
                <a:rect l="0" t="0" r="r" b="b"/>
                <a:pathLst>
                  <a:path w="100" h="100">
                    <a:moveTo>
                      <a:pt x="85" y="15"/>
                    </a:moveTo>
                    <a:lnTo>
                      <a:pt x="85" y="15"/>
                    </a:lnTo>
                    <a:lnTo>
                      <a:pt x="78" y="8"/>
                    </a:lnTo>
                    <a:lnTo>
                      <a:pt x="70" y="4"/>
                    </a:lnTo>
                    <a:lnTo>
                      <a:pt x="61" y="1"/>
                    </a:lnTo>
                    <a:lnTo>
                      <a:pt x="52" y="0"/>
                    </a:lnTo>
                    <a:lnTo>
                      <a:pt x="40" y="1"/>
                    </a:lnTo>
                    <a:lnTo>
                      <a:pt x="31" y="4"/>
                    </a:lnTo>
                    <a:lnTo>
                      <a:pt x="24" y="8"/>
                    </a:lnTo>
                    <a:lnTo>
                      <a:pt x="16" y="15"/>
                    </a:lnTo>
                    <a:lnTo>
                      <a:pt x="8" y="22"/>
                    </a:lnTo>
                    <a:lnTo>
                      <a:pt x="4" y="31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60"/>
                    </a:lnTo>
                    <a:lnTo>
                      <a:pt x="4" y="69"/>
                    </a:lnTo>
                    <a:lnTo>
                      <a:pt x="8" y="78"/>
                    </a:lnTo>
                    <a:lnTo>
                      <a:pt x="16" y="85"/>
                    </a:lnTo>
                    <a:lnTo>
                      <a:pt x="24" y="92"/>
                    </a:lnTo>
                    <a:lnTo>
                      <a:pt x="31" y="96"/>
                    </a:lnTo>
                    <a:lnTo>
                      <a:pt x="40" y="99"/>
                    </a:lnTo>
                    <a:lnTo>
                      <a:pt x="52" y="100"/>
                    </a:lnTo>
                    <a:lnTo>
                      <a:pt x="61" y="99"/>
                    </a:lnTo>
                    <a:lnTo>
                      <a:pt x="70" y="96"/>
                    </a:lnTo>
                    <a:lnTo>
                      <a:pt x="78" y="92"/>
                    </a:lnTo>
                    <a:lnTo>
                      <a:pt x="85" y="85"/>
                    </a:lnTo>
                    <a:lnTo>
                      <a:pt x="92" y="78"/>
                    </a:lnTo>
                    <a:lnTo>
                      <a:pt x="97" y="69"/>
                    </a:lnTo>
                    <a:lnTo>
                      <a:pt x="100" y="60"/>
                    </a:lnTo>
                    <a:lnTo>
                      <a:pt x="100" y="49"/>
                    </a:lnTo>
                    <a:lnTo>
                      <a:pt x="100" y="40"/>
                    </a:lnTo>
                    <a:lnTo>
                      <a:pt x="97" y="31"/>
                    </a:lnTo>
                    <a:lnTo>
                      <a:pt x="92" y="22"/>
                    </a:lnTo>
                    <a:lnTo>
                      <a:pt x="85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443" name="Freeform 349"/>
              <p:cNvSpPr>
                <a:spLocks noChangeArrowheads="1"/>
              </p:cNvSpPr>
              <p:nvPr/>
            </p:nvSpPr>
            <p:spPr bwMode="auto">
              <a:xfrm>
                <a:off x="1618" y="540"/>
                <a:ext cx="50" cy="49"/>
              </a:xfrm>
              <a:custGeom>
                <a:avLst/>
                <a:gdLst/>
                <a:ahLst/>
                <a:cxnLst>
                  <a:cxn ang="0">
                    <a:pos x="85" y="15"/>
                  </a:cxn>
                  <a:cxn ang="0">
                    <a:pos x="85" y="15"/>
                  </a:cxn>
                  <a:cxn ang="0">
                    <a:pos x="78" y="9"/>
                  </a:cxn>
                  <a:cxn ang="0">
                    <a:pos x="70" y="4"/>
                  </a:cxn>
                  <a:cxn ang="0">
                    <a:pos x="61" y="1"/>
                  </a:cxn>
                  <a:cxn ang="0">
                    <a:pos x="52" y="0"/>
                  </a:cxn>
                  <a:cxn ang="0">
                    <a:pos x="52" y="0"/>
                  </a:cxn>
                  <a:cxn ang="0">
                    <a:pos x="40" y="1"/>
                  </a:cxn>
                  <a:cxn ang="0">
                    <a:pos x="31" y="4"/>
                  </a:cxn>
                  <a:cxn ang="0">
                    <a:pos x="24" y="9"/>
                  </a:cxn>
                  <a:cxn ang="0">
                    <a:pos x="16" y="15"/>
                  </a:cxn>
                  <a:cxn ang="0">
                    <a:pos x="16" y="15"/>
                  </a:cxn>
                  <a:cxn ang="0">
                    <a:pos x="8" y="22"/>
                  </a:cxn>
                  <a:cxn ang="0">
                    <a:pos x="4" y="31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1" y="60"/>
                  </a:cxn>
                  <a:cxn ang="0">
                    <a:pos x="4" y="69"/>
                  </a:cxn>
                  <a:cxn ang="0">
                    <a:pos x="8" y="78"/>
                  </a:cxn>
                  <a:cxn ang="0">
                    <a:pos x="16" y="85"/>
                  </a:cxn>
                  <a:cxn ang="0">
                    <a:pos x="16" y="85"/>
                  </a:cxn>
                  <a:cxn ang="0">
                    <a:pos x="24" y="92"/>
                  </a:cxn>
                  <a:cxn ang="0">
                    <a:pos x="31" y="96"/>
                  </a:cxn>
                  <a:cxn ang="0">
                    <a:pos x="40" y="99"/>
                  </a:cxn>
                  <a:cxn ang="0">
                    <a:pos x="52" y="100"/>
                  </a:cxn>
                  <a:cxn ang="0">
                    <a:pos x="52" y="100"/>
                  </a:cxn>
                  <a:cxn ang="0">
                    <a:pos x="61" y="99"/>
                  </a:cxn>
                  <a:cxn ang="0">
                    <a:pos x="70" y="96"/>
                  </a:cxn>
                  <a:cxn ang="0">
                    <a:pos x="78" y="92"/>
                  </a:cxn>
                  <a:cxn ang="0">
                    <a:pos x="85" y="85"/>
                  </a:cxn>
                  <a:cxn ang="0">
                    <a:pos x="85" y="85"/>
                  </a:cxn>
                  <a:cxn ang="0">
                    <a:pos x="92" y="78"/>
                  </a:cxn>
                  <a:cxn ang="0">
                    <a:pos x="97" y="69"/>
                  </a:cxn>
                  <a:cxn ang="0">
                    <a:pos x="100" y="60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100" y="40"/>
                  </a:cxn>
                  <a:cxn ang="0">
                    <a:pos x="97" y="31"/>
                  </a:cxn>
                  <a:cxn ang="0">
                    <a:pos x="92" y="22"/>
                  </a:cxn>
                  <a:cxn ang="0">
                    <a:pos x="85" y="15"/>
                  </a:cxn>
                  <a:cxn ang="0">
                    <a:pos x="85" y="15"/>
                  </a:cxn>
                </a:cxnLst>
                <a:rect l="0" t="0" r="r" b="b"/>
                <a:pathLst>
                  <a:path w="100" h="100">
                    <a:moveTo>
                      <a:pt x="85" y="15"/>
                    </a:moveTo>
                    <a:lnTo>
                      <a:pt x="85" y="15"/>
                    </a:lnTo>
                    <a:lnTo>
                      <a:pt x="78" y="9"/>
                    </a:lnTo>
                    <a:lnTo>
                      <a:pt x="70" y="4"/>
                    </a:lnTo>
                    <a:lnTo>
                      <a:pt x="61" y="1"/>
                    </a:lnTo>
                    <a:lnTo>
                      <a:pt x="52" y="0"/>
                    </a:lnTo>
                    <a:lnTo>
                      <a:pt x="40" y="1"/>
                    </a:lnTo>
                    <a:lnTo>
                      <a:pt x="31" y="4"/>
                    </a:lnTo>
                    <a:lnTo>
                      <a:pt x="24" y="9"/>
                    </a:lnTo>
                    <a:lnTo>
                      <a:pt x="16" y="15"/>
                    </a:lnTo>
                    <a:lnTo>
                      <a:pt x="8" y="22"/>
                    </a:lnTo>
                    <a:lnTo>
                      <a:pt x="4" y="31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60"/>
                    </a:lnTo>
                    <a:lnTo>
                      <a:pt x="4" y="69"/>
                    </a:lnTo>
                    <a:lnTo>
                      <a:pt x="8" y="78"/>
                    </a:lnTo>
                    <a:lnTo>
                      <a:pt x="16" y="85"/>
                    </a:lnTo>
                    <a:lnTo>
                      <a:pt x="24" y="92"/>
                    </a:lnTo>
                    <a:lnTo>
                      <a:pt x="31" y="96"/>
                    </a:lnTo>
                    <a:lnTo>
                      <a:pt x="40" y="99"/>
                    </a:lnTo>
                    <a:lnTo>
                      <a:pt x="52" y="100"/>
                    </a:lnTo>
                    <a:lnTo>
                      <a:pt x="61" y="99"/>
                    </a:lnTo>
                    <a:lnTo>
                      <a:pt x="70" y="96"/>
                    </a:lnTo>
                    <a:lnTo>
                      <a:pt x="78" y="92"/>
                    </a:lnTo>
                    <a:lnTo>
                      <a:pt x="85" y="85"/>
                    </a:lnTo>
                    <a:lnTo>
                      <a:pt x="92" y="78"/>
                    </a:lnTo>
                    <a:lnTo>
                      <a:pt x="97" y="69"/>
                    </a:lnTo>
                    <a:lnTo>
                      <a:pt x="100" y="60"/>
                    </a:lnTo>
                    <a:lnTo>
                      <a:pt x="100" y="49"/>
                    </a:lnTo>
                    <a:lnTo>
                      <a:pt x="100" y="40"/>
                    </a:lnTo>
                    <a:lnTo>
                      <a:pt x="97" y="31"/>
                    </a:lnTo>
                    <a:lnTo>
                      <a:pt x="92" y="22"/>
                    </a:lnTo>
                    <a:lnTo>
                      <a:pt x="85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444" name="Freeform 350"/>
              <p:cNvSpPr>
                <a:spLocks noChangeArrowheads="1"/>
              </p:cNvSpPr>
              <p:nvPr/>
            </p:nvSpPr>
            <p:spPr bwMode="auto">
              <a:xfrm>
                <a:off x="1618" y="847"/>
                <a:ext cx="50" cy="50"/>
              </a:xfrm>
              <a:custGeom>
                <a:avLst/>
                <a:gdLst/>
                <a:ahLst/>
                <a:cxnLst>
                  <a:cxn ang="0">
                    <a:pos x="85" y="15"/>
                  </a:cxn>
                  <a:cxn ang="0">
                    <a:pos x="85" y="15"/>
                  </a:cxn>
                  <a:cxn ang="0">
                    <a:pos x="78" y="9"/>
                  </a:cxn>
                  <a:cxn ang="0">
                    <a:pos x="70" y="5"/>
                  </a:cxn>
                  <a:cxn ang="0">
                    <a:pos x="61" y="1"/>
                  </a:cxn>
                  <a:cxn ang="0">
                    <a:pos x="52" y="0"/>
                  </a:cxn>
                  <a:cxn ang="0">
                    <a:pos x="52" y="0"/>
                  </a:cxn>
                  <a:cxn ang="0">
                    <a:pos x="40" y="1"/>
                  </a:cxn>
                  <a:cxn ang="0">
                    <a:pos x="31" y="5"/>
                  </a:cxn>
                  <a:cxn ang="0">
                    <a:pos x="24" y="9"/>
                  </a:cxn>
                  <a:cxn ang="0">
                    <a:pos x="16" y="15"/>
                  </a:cxn>
                  <a:cxn ang="0">
                    <a:pos x="16" y="15"/>
                  </a:cxn>
                  <a:cxn ang="0">
                    <a:pos x="8" y="23"/>
                  </a:cxn>
                  <a:cxn ang="0">
                    <a:pos x="4" y="32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1" y="60"/>
                  </a:cxn>
                  <a:cxn ang="0">
                    <a:pos x="4" y="69"/>
                  </a:cxn>
                  <a:cxn ang="0">
                    <a:pos x="8" y="77"/>
                  </a:cxn>
                  <a:cxn ang="0">
                    <a:pos x="16" y="84"/>
                  </a:cxn>
                  <a:cxn ang="0">
                    <a:pos x="16" y="84"/>
                  </a:cxn>
                  <a:cxn ang="0">
                    <a:pos x="24" y="91"/>
                  </a:cxn>
                  <a:cxn ang="0">
                    <a:pos x="31" y="96"/>
                  </a:cxn>
                  <a:cxn ang="0">
                    <a:pos x="40" y="100"/>
                  </a:cxn>
                  <a:cxn ang="0">
                    <a:pos x="52" y="100"/>
                  </a:cxn>
                  <a:cxn ang="0">
                    <a:pos x="52" y="100"/>
                  </a:cxn>
                  <a:cxn ang="0">
                    <a:pos x="61" y="100"/>
                  </a:cxn>
                  <a:cxn ang="0">
                    <a:pos x="70" y="96"/>
                  </a:cxn>
                  <a:cxn ang="0">
                    <a:pos x="78" y="91"/>
                  </a:cxn>
                  <a:cxn ang="0">
                    <a:pos x="85" y="84"/>
                  </a:cxn>
                  <a:cxn ang="0">
                    <a:pos x="85" y="84"/>
                  </a:cxn>
                  <a:cxn ang="0">
                    <a:pos x="92" y="77"/>
                  </a:cxn>
                  <a:cxn ang="0">
                    <a:pos x="97" y="69"/>
                  </a:cxn>
                  <a:cxn ang="0">
                    <a:pos x="100" y="60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100" y="40"/>
                  </a:cxn>
                  <a:cxn ang="0">
                    <a:pos x="97" y="32"/>
                  </a:cxn>
                  <a:cxn ang="0">
                    <a:pos x="92" y="23"/>
                  </a:cxn>
                  <a:cxn ang="0">
                    <a:pos x="85" y="15"/>
                  </a:cxn>
                  <a:cxn ang="0">
                    <a:pos x="85" y="15"/>
                  </a:cxn>
                </a:cxnLst>
                <a:rect l="0" t="0" r="r" b="b"/>
                <a:pathLst>
                  <a:path w="100" h="100">
                    <a:moveTo>
                      <a:pt x="85" y="15"/>
                    </a:moveTo>
                    <a:lnTo>
                      <a:pt x="85" y="15"/>
                    </a:lnTo>
                    <a:lnTo>
                      <a:pt x="78" y="9"/>
                    </a:lnTo>
                    <a:lnTo>
                      <a:pt x="70" y="5"/>
                    </a:lnTo>
                    <a:lnTo>
                      <a:pt x="61" y="1"/>
                    </a:lnTo>
                    <a:lnTo>
                      <a:pt x="52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4" y="9"/>
                    </a:lnTo>
                    <a:lnTo>
                      <a:pt x="16" y="15"/>
                    </a:lnTo>
                    <a:lnTo>
                      <a:pt x="8" y="23"/>
                    </a:lnTo>
                    <a:lnTo>
                      <a:pt x="4" y="32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60"/>
                    </a:lnTo>
                    <a:lnTo>
                      <a:pt x="4" y="69"/>
                    </a:lnTo>
                    <a:lnTo>
                      <a:pt x="8" y="77"/>
                    </a:lnTo>
                    <a:lnTo>
                      <a:pt x="16" y="84"/>
                    </a:lnTo>
                    <a:lnTo>
                      <a:pt x="24" y="91"/>
                    </a:lnTo>
                    <a:lnTo>
                      <a:pt x="31" y="96"/>
                    </a:lnTo>
                    <a:lnTo>
                      <a:pt x="40" y="100"/>
                    </a:lnTo>
                    <a:lnTo>
                      <a:pt x="52" y="100"/>
                    </a:lnTo>
                    <a:lnTo>
                      <a:pt x="61" y="100"/>
                    </a:lnTo>
                    <a:lnTo>
                      <a:pt x="70" y="96"/>
                    </a:lnTo>
                    <a:lnTo>
                      <a:pt x="78" y="91"/>
                    </a:lnTo>
                    <a:lnTo>
                      <a:pt x="85" y="84"/>
                    </a:lnTo>
                    <a:lnTo>
                      <a:pt x="92" y="77"/>
                    </a:lnTo>
                    <a:lnTo>
                      <a:pt x="97" y="69"/>
                    </a:lnTo>
                    <a:lnTo>
                      <a:pt x="100" y="60"/>
                    </a:lnTo>
                    <a:lnTo>
                      <a:pt x="100" y="49"/>
                    </a:lnTo>
                    <a:lnTo>
                      <a:pt x="100" y="40"/>
                    </a:lnTo>
                    <a:lnTo>
                      <a:pt x="97" y="32"/>
                    </a:lnTo>
                    <a:lnTo>
                      <a:pt x="92" y="23"/>
                    </a:lnTo>
                    <a:lnTo>
                      <a:pt x="85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445" name="Freeform 351"/>
              <p:cNvSpPr>
                <a:spLocks noChangeArrowheads="1"/>
              </p:cNvSpPr>
              <p:nvPr/>
            </p:nvSpPr>
            <p:spPr bwMode="auto">
              <a:xfrm>
                <a:off x="1618" y="924"/>
                <a:ext cx="50" cy="51"/>
              </a:xfrm>
              <a:custGeom>
                <a:avLst/>
                <a:gdLst/>
                <a:ahLst/>
                <a:cxnLst>
                  <a:cxn ang="0">
                    <a:pos x="85" y="15"/>
                  </a:cxn>
                  <a:cxn ang="0">
                    <a:pos x="85" y="15"/>
                  </a:cxn>
                  <a:cxn ang="0">
                    <a:pos x="78" y="9"/>
                  </a:cxn>
                  <a:cxn ang="0">
                    <a:pos x="70" y="4"/>
                  </a:cxn>
                  <a:cxn ang="0">
                    <a:pos x="61" y="1"/>
                  </a:cxn>
                  <a:cxn ang="0">
                    <a:pos x="52" y="0"/>
                  </a:cxn>
                  <a:cxn ang="0">
                    <a:pos x="52" y="0"/>
                  </a:cxn>
                  <a:cxn ang="0">
                    <a:pos x="40" y="1"/>
                  </a:cxn>
                  <a:cxn ang="0">
                    <a:pos x="31" y="4"/>
                  </a:cxn>
                  <a:cxn ang="0">
                    <a:pos x="24" y="9"/>
                  </a:cxn>
                  <a:cxn ang="0">
                    <a:pos x="16" y="15"/>
                  </a:cxn>
                  <a:cxn ang="0">
                    <a:pos x="16" y="15"/>
                  </a:cxn>
                  <a:cxn ang="0">
                    <a:pos x="8" y="23"/>
                  </a:cxn>
                  <a:cxn ang="0">
                    <a:pos x="4" y="31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1" y="60"/>
                  </a:cxn>
                  <a:cxn ang="0">
                    <a:pos x="4" y="69"/>
                  </a:cxn>
                  <a:cxn ang="0">
                    <a:pos x="8" y="77"/>
                  </a:cxn>
                  <a:cxn ang="0">
                    <a:pos x="16" y="84"/>
                  </a:cxn>
                  <a:cxn ang="0">
                    <a:pos x="16" y="84"/>
                  </a:cxn>
                  <a:cxn ang="0">
                    <a:pos x="24" y="91"/>
                  </a:cxn>
                  <a:cxn ang="0">
                    <a:pos x="31" y="96"/>
                  </a:cxn>
                  <a:cxn ang="0">
                    <a:pos x="40" y="100"/>
                  </a:cxn>
                  <a:cxn ang="0">
                    <a:pos x="52" y="101"/>
                  </a:cxn>
                  <a:cxn ang="0">
                    <a:pos x="52" y="101"/>
                  </a:cxn>
                  <a:cxn ang="0">
                    <a:pos x="61" y="100"/>
                  </a:cxn>
                  <a:cxn ang="0">
                    <a:pos x="70" y="96"/>
                  </a:cxn>
                  <a:cxn ang="0">
                    <a:pos x="78" y="91"/>
                  </a:cxn>
                  <a:cxn ang="0">
                    <a:pos x="85" y="84"/>
                  </a:cxn>
                  <a:cxn ang="0">
                    <a:pos x="85" y="84"/>
                  </a:cxn>
                  <a:cxn ang="0">
                    <a:pos x="92" y="77"/>
                  </a:cxn>
                  <a:cxn ang="0">
                    <a:pos x="97" y="69"/>
                  </a:cxn>
                  <a:cxn ang="0">
                    <a:pos x="100" y="60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100" y="40"/>
                  </a:cxn>
                  <a:cxn ang="0">
                    <a:pos x="97" y="31"/>
                  </a:cxn>
                  <a:cxn ang="0">
                    <a:pos x="92" y="23"/>
                  </a:cxn>
                  <a:cxn ang="0">
                    <a:pos x="85" y="15"/>
                  </a:cxn>
                  <a:cxn ang="0">
                    <a:pos x="85" y="15"/>
                  </a:cxn>
                </a:cxnLst>
                <a:rect l="0" t="0" r="r" b="b"/>
                <a:pathLst>
                  <a:path w="100" h="101">
                    <a:moveTo>
                      <a:pt x="85" y="15"/>
                    </a:moveTo>
                    <a:lnTo>
                      <a:pt x="85" y="15"/>
                    </a:lnTo>
                    <a:lnTo>
                      <a:pt x="78" y="9"/>
                    </a:lnTo>
                    <a:lnTo>
                      <a:pt x="70" y="4"/>
                    </a:lnTo>
                    <a:lnTo>
                      <a:pt x="61" y="1"/>
                    </a:lnTo>
                    <a:lnTo>
                      <a:pt x="52" y="0"/>
                    </a:lnTo>
                    <a:lnTo>
                      <a:pt x="40" y="1"/>
                    </a:lnTo>
                    <a:lnTo>
                      <a:pt x="31" y="4"/>
                    </a:lnTo>
                    <a:lnTo>
                      <a:pt x="24" y="9"/>
                    </a:lnTo>
                    <a:lnTo>
                      <a:pt x="16" y="15"/>
                    </a:lnTo>
                    <a:lnTo>
                      <a:pt x="8" y="23"/>
                    </a:lnTo>
                    <a:lnTo>
                      <a:pt x="4" y="31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60"/>
                    </a:lnTo>
                    <a:lnTo>
                      <a:pt x="4" y="69"/>
                    </a:lnTo>
                    <a:lnTo>
                      <a:pt x="8" y="77"/>
                    </a:lnTo>
                    <a:lnTo>
                      <a:pt x="16" y="84"/>
                    </a:lnTo>
                    <a:lnTo>
                      <a:pt x="24" y="91"/>
                    </a:lnTo>
                    <a:lnTo>
                      <a:pt x="31" y="96"/>
                    </a:lnTo>
                    <a:lnTo>
                      <a:pt x="40" y="100"/>
                    </a:lnTo>
                    <a:lnTo>
                      <a:pt x="52" y="101"/>
                    </a:lnTo>
                    <a:lnTo>
                      <a:pt x="61" y="100"/>
                    </a:lnTo>
                    <a:lnTo>
                      <a:pt x="70" y="96"/>
                    </a:lnTo>
                    <a:lnTo>
                      <a:pt x="78" y="91"/>
                    </a:lnTo>
                    <a:lnTo>
                      <a:pt x="85" y="84"/>
                    </a:lnTo>
                    <a:lnTo>
                      <a:pt x="92" y="77"/>
                    </a:lnTo>
                    <a:lnTo>
                      <a:pt x="97" y="69"/>
                    </a:lnTo>
                    <a:lnTo>
                      <a:pt x="100" y="60"/>
                    </a:lnTo>
                    <a:lnTo>
                      <a:pt x="100" y="49"/>
                    </a:lnTo>
                    <a:lnTo>
                      <a:pt x="100" y="40"/>
                    </a:lnTo>
                    <a:lnTo>
                      <a:pt x="97" y="31"/>
                    </a:lnTo>
                    <a:lnTo>
                      <a:pt x="92" y="23"/>
                    </a:lnTo>
                    <a:lnTo>
                      <a:pt x="85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446" name="Freeform 352"/>
              <p:cNvSpPr>
                <a:spLocks noChangeArrowheads="1"/>
              </p:cNvSpPr>
              <p:nvPr/>
            </p:nvSpPr>
            <p:spPr bwMode="auto">
              <a:xfrm>
                <a:off x="1618" y="1001"/>
                <a:ext cx="50" cy="51"/>
              </a:xfrm>
              <a:custGeom>
                <a:avLst/>
                <a:gdLst/>
                <a:ahLst/>
                <a:cxnLst>
                  <a:cxn ang="0">
                    <a:pos x="85" y="16"/>
                  </a:cxn>
                  <a:cxn ang="0">
                    <a:pos x="85" y="16"/>
                  </a:cxn>
                  <a:cxn ang="0">
                    <a:pos x="78" y="9"/>
                  </a:cxn>
                  <a:cxn ang="0">
                    <a:pos x="70" y="4"/>
                  </a:cxn>
                  <a:cxn ang="0">
                    <a:pos x="61" y="1"/>
                  </a:cxn>
                  <a:cxn ang="0">
                    <a:pos x="52" y="0"/>
                  </a:cxn>
                  <a:cxn ang="0">
                    <a:pos x="52" y="0"/>
                  </a:cxn>
                  <a:cxn ang="0">
                    <a:pos x="40" y="1"/>
                  </a:cxn>
                  <a:cxn ang="0">
                    <a:pos x="31" y="4"/>
                  </a:cxn>
                  <a:cxn ang="0">
                    <a:pos x="24" y="9"/>
                  </a:cxn>
                  <a:cxn ang="0">
                    <a:pos x="16" y="16"/>
                  </a:cxn>
                  <a:cxn ang="0">
                    <a:pos x="16" y="16"/>
                  </a:cxn>
                  <a:cxn ang="0">
                    <a:pos x="8" y="23"/>
                  </a:cxn>
                  <a:cxn ang="0">
                    <a:pos x="4" y="31"/>
                  </a:cxn>
                  <a:cxn ang="0">
                    <a:pos x="1" y="41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1" y="61"/>
                  </a:cxn>
                  <a:cxn ang="0">
                    <a:pos x="4" y="69"/>
                  </a:cxn>
                  <a:cxn ang="0">
                    <a:pos x="8" y="77"/>
                  </a:cxn>
                  <a:cxn ang="0">
                    <a:pos x="16" y="85"/>
                  </a:cxn>
                  <a:cxn ang="0">
                    <a:pos x="16" y="85"/>
                  </a:cxn>
                  <a:cxn ang="0">
                    <a:pos x="24" y="91"/>
                  </a:cxn>
                  <a:cxn ang="0">
                    <a:pos x="31" y="97"/>
                  </a:cxn>
                  <a:cxn ang="0">
                    <a:pos x="40" y="100"/>
                  </a:cxn>
                  <a:cxn ang="0">
                    <a:pos x="52" y="101"/>
                  </a:cxn>
                  <a:cxn ang="0">
                    <a:pos x="52" y="101"/>
                  </a:cxn>
                  <a:cxn ang="0">
                    <a:pos x="61" y="100"/>
                  </a:cxn>
                  <a:cxn ang="0">
                    <a:pos x="70" y="97"/>
                  </a:cxn>
                  <a:cxn ang="0">
                    <a:pos x="78" y="91"/>
                  </a:cxn>
                  <a:cxn ang="0">
                    <a:pos x="85" y="85"/>
                  </a:cxn>
                  <a:cxn ang="0">
                    <a:pos x="85" y="85"/>
                  </a:cxn>
                  <a:cxn ang="0">
                    <a:pos x="92" y="77"/>
                  </a:cxn>
                  <a:cxn ang="0">
                    <a:pos x="97" y="69"/>
                  </a:cxn>
                  <a:cxn ang="0">
                    <a:pos x="100" y="61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100" y="41"/>
                  </a:cxn>
                  <a:cxn ang="0">
                    <a:pos x="97" y="31"/>
                  </a:cxn>
                  <a:cxn ang="0">
                    <a:pos x="92" y="23"/>
                  </a:cxn>
                  <a:cxn ang="0">
                    <a:pos x="85" y="16"/>
                  </a:cxn>
                  <a:cxn ang="0">
                    <a:pos x="85" y="16"/>
                  </a:cxn>
                </a:cxnLst>
                <a:rect l="0" t="0" r="r" b="b"/>
                <a:pathLst>
                  <a:path w="100" h="101">
                    <a:moveTo>
                      <a:pt x="85" y="16"/>
                    </a:moveTo>
                    <a:lnTo>
                      <a:pt x="85" y="16"/>
                    </a:lnTo>
                    <a:lnTo>
                      <a:pt x="78" y="9"/>
                    </a:lnTo>
                    <a:lnTo>
                      <a:pt x="70" y="4"/>
                    </a:lnTo>
                    <a:lnTo>
                      <a:pt x="61" y="1"/>
                    </a:lnTo>
                    <a:lnTo>
                      <a:pt x="52" y="0"/>
                    </a:lnTo>
                    <a:lnTo>
                      <a:pt x="40" y="1"/>
                    </a:lnTo>
                    <a:lnTo>
                      <a:pt x="31" y="4"/>
                    </a:lnTo>
                    <a:lnTo>
                      <a:pt x="24" y="9"/>
                    </a:lnTo>
                    <a:lnTo>
                      <a:pt x="16" y="16"/>
                    </a:lnTo>
                    <a:lnTo>
                      <a:pt x="8" y="23"/>
                    </a:lnTo>
                    <a:lnTo>
                      <a:pt x="4" y="31"/>
                    </a:lnTo>
                    <a:lnTo>
                      <a:pt x="1" y="41"/>
                    </a:lnTo>
                    <a:lnTo>
                      <a:pt x="0" y="49"/>
                    </a:lnTo>
                    <a:lnTo>
                      <a:pt x="1" y="61"/>
                    </a:lnTo>
                    <a:lnTo>
                      <a:pt x="4" y="69"/>
                    </a:lnTo>
                    <a:lnTo>
                      <a:pt x="8" y="77"/>
                    </a:lnTo>
                    <a:lnTo>
                      <a:pt x="16" y="85"/>
                    </a:lnTo>
                    <a:lnTo>
                      <a:pt x="24" y="91"/>
                    </a:lnTo>
                    <a:lnTo>
                      <a:pt x="31" y="97"/>
                    </a:lnTo>
                    <a:lnTo>
                      <a:pt x="40" y="100"/>
                    </a:lnTo>
                    <a:lnTo>
                      <a:pt x="52" y="101"/>
                    </a:lnTo>
                    <a:lnTo>
                      <a:pt x="61" y="100"/>
                    </a:lnTo>
                    <a:lnTo>
                      <a:pt x="70" y="97"/>
                    </a:lnTo>
                    <a:lnTo>
                      <a:pt x="78" y="91"/>
                    </a:lnTo>
                    <a:lnTo>
                      <a:pt x="85" y="85"/>
                    </a:lnTo>
                    <a:lnTo>
                      <a:pt x="92" y="77"/>
                    </a:lnTo>
                    <a:lnTo>
                      <a:pt x="97" y="69"/>
                    </a:lnTo>
                    <a:lnTo>
                      <a:pt x="100" y="61"/>
                    </a:lnTo>
                    <a:lnTo>
                      <a:pt x="100" y="49"/>
                    </a:lnTo>
                    <a:lnTo>
                      <a:pt x="100" y="41"/>
                    </a:lnTo>
                    <a:lnTo>
                      <a:pt x="97" y="31"/>
                    </a:lnTo>
                    <a:lnTo>
                      <a:pt x="92" y="23"/>
                    </a:lnTo>
                    <a:lnTo>
                      <a:pt x="85" y="16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447" name="Freeform 353"/>
              <p:cNvSpPr>
                <a:spLocks noChangeArrowheads="1"/>
              </p:cNvSpPr>
              <p:nvPr/>
            </p:nvSpPr>
            <p:spPr bwMode="auto">
              <a:xfrm>
                <a:off x="1618" y="1079"/>
                <a:ext cx="50" cy="50"/>
              </a:xfrm>
              <a:custGeom>
                <a:avLst/>
                <a:gdLst/>
                <a:ahLst/>
                <a:cxnLst>
                  <a:cxn ang="0">
                    <a:pos x="85" y="15"/>
                  </a:cxn>
                  <a:cxn ang="0">
                    <a:pos x="85" y="15"/>
                  </a:cxn>
                  <a:cxn ang="0">
                    <a:pos x="78" y="8"/>
                  </a:cxn>
                  <a:cxn ang="0">
                    <a:pos x="70" y="3"/>
                  </a:cxn>
                  <a:cxn ang="0">
                    <a:pos x="61" y="0"/>
                  </a:cxn>
                  <a:cxn ang="0">
                    <a:pos x="52" y="0"/>
                  </a:cxn>
                  <a:cxn ang="0">
                    <a:pos x="52" y="0"/>
                  </a:cxn>
                  <a:cxn ang="0">
                    <a:pos x="40" y="0"/>
                  </a:cxn>
                  <a:cxn ang="0">
                    <a:pos x="31" y="3"/>
                  </a:cxn>
                  <a:cxn ang="0">
                    <a:pos x="24" y="8"/>
                  </a:cxn>
                  <a:cxn ang="0">
                    <a:pos x="16" y="15"/>
                  </a:cxn>
                  <a:cxn ang="0">
                    <a:pos x="16" y="15"/>
                  </a:cxn>
                  <a:cxn ang="0">
                    <a:pos x="8" y="22"/>
                  </a:cxn>
                  <a:cxn ang="0">
                    <a:pos x="4" y="30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1" y="60"/>
                  </a:cxn>
                  <a:cxn ang="0">
                    <a:pos x="4" y="69"/>
                  </a:cxn>
                  <a:cxn ang="0">
                    <a:pos x="8" y="76"/>
                  </a:cxn>
                  <a:cxn ang="0">
                    <a:pos x="16" y="84"/>
                  </a:cxn>
                  <a:cxn ang="0">
                    <a:pos x="16" y="84"/>
                  </a:cxn>
                  <a:cxn ang="0">
                    <a:pos x="24" y="91"/>
                  </a:cxn>
                  <a:cxn ang="0">
                    <a:pos x="31" y="96"/>
                  </a:cxn>
                  <a:cxn ang="0">
                    <a:pos x="40" y="99"/>
                  </a:cxn>
                  <a:cxn ang="0">
                    <a:pos x="52" y="100"/>
                  </a:cxn>
                  <a:cxn ang="0">
                    <a:pos x="52" y="100"/>
                  </a:cxn>
                  <a:cxn ang="0">
                    <a:pos x="61" y="99"/>
                  </a:cxn>
                  <a:cxn ang="0">
                    <a:pos x="70" y="96"/>
                  </a:cxn>
                  <a:cxn ang="0">
                    <a:pos x="78" y="91"/>
                  </a:cxn>
                  <a:cxn ang="0">
                    <a:pos x="85" y="84"/>
                  </a:cxn>
                  <a:cxn ang="0">
                    <a:pos x="85" y="84"/>
                  </a:cxn>
                  <a:cxn ang="0">
                    <a:pos x="92" y="76"/>
                  </a:cxn>
                  <a:cxn ang="0">
                    <a:pos x="97" y="69"/>
                  </a:cxn>
                  <a:cxn ang="0">
                    <a:pos x="100" y="60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100" y="40"/>
                  </a:cxn>
                  <a:cxn ang="0">
                    <a:pos x="97" y="30"/>
                  </a:cxn>
                  <a:cxn ang="0">
                    <a:pos x="92" y="22"/>
                  </a:cxn>
                  <a:cxn ang="0">
                    <a:pos x="85" y="15"/>
                  </a:cxn>
                  <a:cxn ang="0">
                    <a:pos x="85" y="15"/>
                  </a:cxn>
                </a:cxnLst>
                <a:rect l="0" t="0" r="r" b="b"/>
                <a:pathLst>
                  <a:path w="100" h="100">
                    <a:moveTo>
                      <a:pt x="85" y="15"/>
                    </a:moveTo>
                    <a:lnTo>
                      <a:pt x="85" y="15"/>
                    </a:lnTo>
                    <a:lnTo>
                      <a:pt x="78" y="8"/>
                    </a:lnTo>
                    <a:lnTo>
                      <a:pt x="70" y="3"/>
                    </a:lnTo>
                    <a:lnTo>
                      <a:pt x="61" y="0"/>
                    </a:lnTo>
                    <a:lnTo>
                      <a:pt x="52" y="0"/>
                    </a:lnTo>
                    <a:lnTo>
                      <a:pt x="40" y="0"/>
                    </a:lnTo>
                    <a:lnTo>
                      <a:pt x="31" y="3"/>
                    </a:lnTo>
                    <a:lnTo>
                      <a:pt x="24" y="8"/>
                    </a:lnTo>
                    <a:lnTo>
                      <a:pt x="16" y="15"/>
                    </a:lnTo>
                    <a:lnTo>
                      <a:pt x="8" y="22"/>
                    </a:lnTo>
                    <a:lnTo>
                      <a:pt x="4" y="30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60"/>
                    </a:lnTo>
                    <a:lnTo>
                      <a:pt x="4" y="69"/>
                    </a:lnTo>
                    <a:lnTo>
                      <a:pt x="8" y="76"/>
                    </a:lnTo>
                    <a:lnTo>
                      <a:pt x="16" y="84"/>
                    </a:lnTo>
                    <a:lnTo>
                      <a:pt x="24" y="91"/>
                    </a:lnTo>
                    <a:lnTo>
                      <a:pt x="31" y="96"/>
                    </a:lnTo>
                    <a:lnTo>
                      <a:pt x="40" y="99"/>
                    </a:lnTo>
                    <a:lnTo>
                      <a:pt x="52" y="100"/>
                    </a:lnTo>
                    <a:lnTo>
                      <a:pt x="61" y="99"/>
                    </a:lnTo>
                    <a:lnTo>
                      <a:pt x="70" y="96"/>
                    </a:lnTo>
                    <a:lnTo>
                      <a:pt x="78" y="91"/>
                    </a:lnTo>
                    <a:lnTo>
                      <a:pt x="85" y="84"/>
                    </a:lnTo>
                    <a:lnTo>
                      <a:pt x="92" y="76"/>
                    </a:lnTo>
                    <a:lnTo>
                      <a:pt x="97" y="69"/>
                    </a:lnTo>
                    <a:lnTo>
                      <a:pt x="100" y="60"/>
                    </a:lnTo>
                    <a:lnTo>
                      <a:pt x="100" y="49"/>
                    </a:lnTo>
                    <a:lnTo>
                      <a:pt x="100" y="40"/>
                    </a:lnTo>
                    <a:lnTo>
                      <a:pt x="97" y="30"/>
                    </a:lnTo>
                    <a:lnTo>
                      <a:pt x="92" y="22"/>
                    </a:lnTo>
                    <a:lnTo>
                      <a:pt x="85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448" name="Freeform 354"/>
              <p:cNvSpPr>
                <a:spLocks noChangeArrowheads="1"/>
              </p:cNvSpPr>
              <p:nvPr/>
            </p:nvSpPr>
            <p:spPr bwMode="auto">
              <a:xfrm>
                <a:off x="1618" y="1233"/>
                <a:ext cx="50" cy="50"/>
              </a:xfrm>
              <a:custGeom>
                <a:avLst/>
                <a:gdLst/>
                <a:ahLst/>
                <a:cxnLst>
                  <a:cxn ang="0">
                    <a:pos x="85" y="15"/>
                  </a:cxn>
                  <a:cxn ang="0">
                    <a:pos x="85" y="15"/>
                  </a:cxn>
                  <a:cxn ang="0">
                    <a:pos x="78" y="8"/>
                  </a:cxn>
                  <a:cxn ang="0">
                    <a:pos x="70" y="3"/>
                  </a:cxn>
                  <a:cxn ang="0">
                    <a:pos x="61" y="1"/>
                  </a:cxn>
                  <a:cxn ang="0">
                    <a:pos x="52" y="0"/>
                  </a:cxn>
                  <a:cxn ang="0">
                    <a:pos x="52" y="0"/>
                  </a:cxn>
                  <a:cxn ang="0">
                    <a:pos x="40" y="1"/>
                  </a:cxn>
                  <a:cxn ang="0">
                    <a:pos x="31" y="3"/>
                  </a:cxn>
                  <a:cxn ang="0">
                    <a:pos x="24" y="8"/>
                  </a:cxn>
                  <a:cxn ang="0">
                    <a:pos x="16" y="15"/>
                  </a:cxn>
                  <a:cxn ang="0">
                    <a:pos x="16" y="15"/>
                  </a:cxn>
                  <a:cxn ang="0">
                    <a:pos x="8" y="22"/>
                  </a:cxn>
                  <a:cxn ang="0">
                    <a:pos x="4" y="30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1" y="60"/>
                  </a:cxn>
                  <a:cxn ang="0">
                    <a:pos x="4" y="69"/>
                  </a:cxn>
                  <a:cxn ang="0">
                    <a:pos x="8" y="77"/>
                  </a:cxn>
                  <a:cxn ang="0">
                    <a:pos x="16" y="84"/>
                  </a:cxn>
                  <a:cxn ang="0">
                    <a:pos x="16" y="84"/>
                  </a:cxn>
                  <a:cxn ang="0">
                    <a:pos x="24" y="91"/>
                  </a:cxn>
                  <a:cxn ang="0">
                    <a:pos x="31" y="96"/>
                  </a:cxn>
                  <a:cxn ang="0">
                    <a:pos x="40" y="98"/>
                  </a:cxn>
                  <a:cxn ang="0">
                    <a:pos x="52" y="100"/>
                  </a:cxn>
                  <a:cxn ang="0">
                    <a:pos x="52" y="100"/>
                  </a:cxn>
                  <a:cxn ang="0">
                    <a:pos x="61" y="98"/>
                  </a:cxn>
                  <a:cxn ang="0">
                    <a:pos x="70" y="96"/>
                  </a:cxn>
                  <a:cxn ang="0">
                    <a:pos x="78" y="91"/>
                  </a:cxn>
                  <a:cxn ang="0">
                    <a:pos x="85" y="84"/>
                  </a:cxn>
                  <a:cxn ang="0">
                    <a:pos x="85" y="84"/>
                  </a:cxn>
                  <a:cxn ang="0">
                    <a:pos x="92" y="77"/>
                  </a:cxn>
                  <a:cxn ang="0">
                    <a:pos x="97" y="69"/>
                  </a:cxn>
                  <a:cxn ang="0">
                    <a:pos x="100" y="60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100" y="40"/>
                  </a:cxn>
                  <a:cxn ang="0">
                    <a:pos x="97" y="30"/>
                  </a:cxn>
                  <a:cxn ang="0">
                    <a:pos x="92" y="22"/>
                  </a:cxn>
                  <a:cxn ang="0">
                    <a:pos x="85" y="15"/>
                  </a:cxn>
                  <a:cxn ang="0">
                    <a:pos x="85" y="15"/>
                  </a:cxn>
                </a:cxnLst>
                <a:rect l="0" t="0" r="r" b="b"/>
                <a:pathLst>
                  <a:path w="100" h="100">
                    <a:moveTo>
                      <a:pt x="85" y="15"/>
                    </a:moveTo>
                    <a:lnTo>
                      <a:pt x="85" y="15"/>
                    </a:lnTo>
                    <a:lnTo>
                      <a:pt x="78" y="8"/>
                    </a:lnTo>
                    <a:lnTo>
                      <a:pt x="70" y="3"/>
                    </a:lnTo>
                    <a:lnTo>
                      <a:pt x="61" y="1"/>
                    </a:lnTo>
                    <a:lnTo>
                      <a:pt x="52" y="0"/>
                    </a:lnTo>
                    <a:lnTo>
                      <a:pt x="40" y="1"/>
                    </a:lnTo>
                    <a:lnTo>
                      <a:pt x="31" y="3"/>
                    </a:lnTo>
                    <a:lnTo>
                      <a:pt x="24" y="8"/>
                    </a:lnTo>
                    <a:lnTo>
                      <a:pt x="16" y="15"/>
                    </a:lnTo>
                    <a:lnTo>
                      <a:pt x="8" y="22"/>
                    </a:lnTo>
                    <a:lnTo>
                      <a:pt x="4" y="30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60"/>
                    </a:lnTo>
                    <a:lnTo>
                      <a:pt x="4" y="69"/>
                    </a:lnTo>
                    <a:lnTo>
                      <a:pt x="8" y="77"/>
                    </a:lnTo>
                    <a:lnTo>
                      <a:pt x="16" y="84"/>
                    </a:lnTo>
                    <a:lnTo>
                      <a:pt x="24" y="91"/>
                    </a:lnTo>
                    <a:lnTo>
                      <a:pt x="31" y="96"/>
                    </a:lnTo>
                    <a:lnTo>
                      <a:pt x="40" y="98"/>
                    </a:lnTo>
                    <a:lnTo>
                      <a:pt x="52" y="100"/>
                    </a:lnTo>
                    <a:lnTo>
                      <a:pt x="61" y="98"/>
                    </a:lnTo>
                    <a:lnTo>
                      <a:pt x="70" y="96"/>
                    </a:lnTo>
                    <a:lnTo>
                      <a:pt x="78" y="91"/>
                    </a:lnTo>
                    <a:lnTo>
                      <a:pt x="85" y="84"/>
                    </a:lnTo>
                    <a:lnTo>
                      <a:pt x="92" y="77"/>
                    </a:lnTo>
                    <a:lnTo>
                      <a:pt x="97" y="69"/>
                    </a:lnTo>
                    <a:lnTo>
                      <a:pt x="100" y="60"/>
                    </a:lnTo>
                    <a:lnTo>
                      <a:pt x="100" y="49"/>
                    </a:lnTo>
                    <a:lnTo>
                      <a:pt x="100" y="40"/>
                    </a:lnTo>
                    <a:lnTo>
                      <a:pt x="97" y="30"/>
                    </a:lnTo>
                    <a:lnTo>
                      <a:pt x="92" y="22"/>
                    </a:lnTo>
                    <a:lnTo>
                      <a:pt x="85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449" name="Freeform 355"/>
              <p:cNvSpPr>
                <a:spLocks noChangeArrowheads="1"/>
              </p:cNvSpPr>
              <p:nvPr/>
            </p:nvSpPr>
            <p:spPr bwMode="auto">
              <a:xfrm>
                <a:off x="1695" y="386"/>
                <a:ext cx="50" cy="50"/>
              </a:xfrm>
              <a:custGeom>
                <a:avLst/>
                <a:gdLst/>
                <a:ahLst/>
                <a:cxnLst>
                  <a:cxn ang="0">
                    <a:pos x="85" y="85"/>
                  </a:cxn>
                  <a:cxn ang="0">
                    <a:pos x="85" y="85"/>
                  </a:cxn>
                  <a:cxn ang="0">
                    <a:pos x="92" y="78"/>
                  </a:cxn>
                  <a:cxn ang="0">
                    <a:pos x="97" y="69"/>
                  </a:cxn>
                  <a:cxn ang="0">
                    <a:pos x="100" y="60"/>
                  </a:cxn>
                  <a:cxn ang="0">
                    <a:pos x="101" y="49"/>
                  </a:cxn>
                  <a:cxn ang="0">
                    <a:pos x="101" y="49"/>
                  </a:cxn>
                  <a:cxn ang="0">
                    <a:pos x="100" y="40"/>
                  </a:cxn>
                  <a:cxn ang="0">
                    <a:pos x="97" y="31"/>
                  </a:cxn>
                  <a:cxn ang="0">
                    <a:pos x="92" y="22"/>
                  </a:cxn>
                  <a:cxn ang="0">
                    <a:pos x="85" y="15"/>
                  </a:cxn>
                  <a:cxn ang="0">
                    <a:pos x="85" y="15"/>
                  </a:cxn>
                  <a:cxn ang="0">
                    <a:pos x="78" y="8"/>
                  </a:cxn>
                  <a:cxn ang="0">
                    <a:pos x="70" y="4"/>
                  </a:cxn>
                  <a:cxn ang="0">
                    <a:pos x="61" y="1"/>
                  </a:cxn>
                  <a:cxn ang="0">
                    <a:pos x="52" y="0"/>
                  </a:cxn>
                  <a:cxn ang="0">
                    <a:pos x="52" y="0"/>
                  </a:cxn>
                  <a:cxn ang="0">
                    <a:pos x="40" y="1"/>
                  </a:cxn>
                  <a:cxn ang="0">
                    <a:pos x="32" y="4"/>
                  </a:cxn>
                  <a:cxn ang="0">
                    <a:pos x="24" y="8"/>
                  </a:cxn>
                  <a:cxn ang="0">
                    <a:pos x="15" y="15"/>
                  </a:cxn>
                  <a:cxn ang="0">
                    <a:pos x="15" y="15"/>
                  </a:cxn>
                  <a:cxn ang="0">
                    <a:pos x="10" y="22"/>
                  </a:cxn>
                  <a:cxn ang="0">
                    <a:pos x="4" y="31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1" y="60"/>
                  </a:cxn>
                  <a:cxn ang="0">
                    <a:pos x="4" y="69"/>
                  </a:cxn>
                  <a:cxn ang="0">
                    <a:pos x="10" y="78"/>
                  </a:cxn>
                  <a:cxn ang="0">
                    <a:pos x="15" y="85"/>
                  </a:cxn>
                  <a:cxn ang="0">
                    <a:pos x="15" y="85"/>
                  </a:cxn>
                  <a:cxn ang="0">
                    <a:pos x="24" y="92"/>
                  </a:cxn>
                  <a:cxn ang="0">
                    <a:pos x="32" y="96"/>
                  </a:cxn>
                  <a:cxn ang="0">
                    <a:pos x="40" y="99"/>
                  </a:cxn>
                  <a:cxn ang="0">
                    <a:pos x="52" y="100"/>
                  </a:cxn>
                  <a:cxn ang="0">
                    <a:pos x="52" y="100"/>
                  </a:cxn>
                  <a:cxn ang="0">
                    <a:pos x="61" y="99"/>
                  </a:cxn>
                  <a:cxn ang="0">
                    <a:pos x="70" y="96"/>
                  </a:cxn>
                  <a:cxn ang="0">
                    <a:pos x="78" y="92"/>
                  </a:cxn>
                  <a:cxn ang="0">
                    <a:pos x="85" y="85"/>
                  </a:cxn>
                  <a:cxn ang="0">
                    <a:pos x="85" y="85"/>
                  </a:cxn>
                </a:cxnLst>
                <a:rect l="0" t="0" r="r" b="b"/>
                <a:pathLst>
                  <a:path w="101" h="100">
                    <a:moveTo>
                      <a:pt x="85" y="85"/>
                    </a:moveTo>
                    <a:lnTo>
                      <a:pt x="85" y="85"/>
                    </a:lnTo>
                    <a:lnTo>
                      <a:pt x="92" y="78"/>
                    </a:lnTo>
                    <a:lnTo>
                      <a:pt x="97" y="69"/>
                    </a:lnTo>
                    <a:lnTo>
                      <a:pt x="100" y="60"/>
                    </a:lnTo>
                    <a:lnTo>
                      <a:pt x="101" y="49"/>
                    </a:lnTo>
                    <a:lnTo>
                      <a:pt x="100" y="40"/>
                    </a:lnTo>
                    <a:lnTo>
                      <a:pt x="97" y="31"/>
                    </a:lnTo>
                    <a:lnTo>
                      <a:pt x="92" y="22"/>
                    </a:lnTo>
                    <a:lnTo>
                      <a:pt x="85" y="15"/>
                    </a:lnTo>
                    <a:lnTo>
                      <a:pt x="78" y="8"/>
                    </a:lnTo>
                    <a:lnTo>
                      <a:pt x="70" y="4"/>
                    </a:lnTo>
                    <a:lnTo>
                      <a:pt x="61" y="1"/>
                    </a:lnTo>
                    <a:lnTo>
                      <a:pt x="52" y="0"/>
                    </a:lnTo>
                    <a:lnTo>
                      <a:pt x="40" y="1"/>
                    </a:lnTo>
                    <a:lnTo>
                      <a:pt x="32" y="4"/>
                    </a:lnTo>
                    <a:lnTo>
                      <a:pt x="24" y="8"/>
                    </a:lnTo>
                    <a:lnTo>
                      <a:pt x="15" y="15"/>
                    </a:lnTo>
                    <a:lnTo>
                      <a:pt x="10" y="22"/>
                    </a:lnTo>
                    <a:lnTo>
                      <a:pt x="4" y="31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60"/>
                    </a:lnTo>
                    <a:lnTo>
                      <a:pt x="4" y="69"/>
                    </a:lnTo>
                    <a:lnTo>
                      <a:pt x="10" y="78"/>
                    </a:lnTo>
                    <a:lnTo>
                      <a:pt x="15" y="85"/>
                    </a:lnTo>
                    <a:lnTo>
                      <a:pt x="24" y="92"/>
                    </a:lnTo>
                    <a:lnTo>
                      <a:pt x="32" y="96"/>
                    </a:lnTo>
                    <a:lnTo>
                      <a:pt x="40" y="99"/>
                    </a:lnTo>
                    <a:lnTo>
                      <a:pt x="52" y="100"/>
                    </a:lnTo>
                    <a:lnTo>
                      <a:pt x="61" y="99"/>
                    </a:lnTo>
                    <a:lnTo>
                      <a:pt x="70" y="96"/>
                    </a:lnTo>
                    <a:lnTo>
                      <a:pt x="78" y="92"/>
                    </a:lnTo>
                    <a:lnTo>
                      <a:pt x="85" y="8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450" name="Freeform 356"/>
              <p:cNvSpPr>
                <a:spLocks noChangeArrowheads="1"/>
              </p:cNvSpPr>
              <p:nvPr/>
            </p:nvSpPr>
            <p:spPr bwMode="auto">
              <a:xfrm>
                <a:off x="1695" y="463"/>
                <a:ext cx="50" cy="49"/>
              </a:xfrm>
              <a:custGeom>
                <a:avLst/>
                <a:gdLst/>
                <a:ahLst/>
                <a:cxnLst>
                  <a:cxn ang="0">
                    <a:pos x="52" y="0"/>
                  </a:cxn>
                  <a:cxn ang="0">
                    <a:pos x="52" y="0"/>
                  </a:cxn>
                  <a:cxn ang="0">
                    <a:pos x="40" y="1"/>
                  </a:cxn>
                  <a:cxn ang="0">
                    <a:pos x="32" y="4"/>
                  </a:cxn>
                  <a:cxn ang="0">
                    <a:pos x="24" y="8"/>
                  </a:cxn>
                  <a:cxn ang="0">
                    <a:pos x="15" y="15"/>
                  </a:cxn>
                  <a:cxn ang="0">
                    <a:pos x="15" y="15"/>
                  </a:cxn>
                  <a:cxn ang="0">
                    <a:pos x="10" y="22"/>
                  </a:cxn>
                  <a:cxn ang="0">
                    <a:pos x="4" y="31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1" y="60"/>
                  </a:cxn>
                  <a:cxn ang="0">
                    <a:pos x="4" y="69"/>
                  </a:cxn>
                  <a:cxn ang="0">
                    <a:pos x="10" y="78"/>
                  </a:cxn>
                  <a:cxn ang="0">
                    <a:pos x="15" y="85"/>
                  </a:cxn>
                  <a:cxn ang="0">
                    <a:pos x="15" y="85"/>
                  </a:cxn>
                  <a:cxn ang="0">
                    <a:pos x="24" y="92"/>
                  </a:cxn>
                  <a:cxn ang="0">
                    <a:pos x="32" y="96"/>
                  </a:cxn>
                  <a:cxn ang="0">
                    <a:pos x="40" y="99"/>
                  </a:cxn>
                  <a:cxn ang="0">
                    <a:pos x="52" y="100"/>
                  </a:cxn>
                  <a:cxn ang="0">
                    <a:pos x="52" y="100"/>
                  </a:cxn>
                  <a:cxn ang="0">
                    <a:pos x="61" y="99"/>
                  </a:cxn>
                  <a:cxn ang="0">
                    <a:pos x="70" y="96"/>
                  </a:cxn>
                  <a:cxn ang="0">
                    <a:pos x="78" y="92"/>
                  </a:cxn>
                  <a:cxn ang="0">
                    <a:pos x="85" y="85"/>
                  </a:cxn>
                  <a:cxn ang="0">
                    <a:pos x="85" y="85"/>
                  </a:cxn>
                  <a:cxn ang="0">
                    <a:pos x="92" y="78"/>
                  </a:cxn>
                  <a:cxn ang="0">
                    <a:pos x="97" y="69"/>
                  </a:cxn>
                  <a:cxn ang="0">
                    <a:pos x="100" y="60"/>
                  </a:cxn>
                  <a:cxn ang="0">
                    <a:pos x="101" y="49"/>
                  </a:cxn>
                  <a:cxn ang="0">
                    <a:pos x="101" y="49"/>
                  </a:cxn>
                  <a:cxn ang="0">
                    <a:pos x="100" y="40"/>
                  </a:cxn>
                  <a:cxn ang="0">
                    <a:pos x="97" y="31"/>
                  </a:cxn>
                  <a:cxn ang="0">
                    <a:pos x="92" y="22"/>
                  </a:cxn>
                  <a:cxn ang="0">
                    <a:pos x="85" y="15"/>
                  </a:cxn>
                  <a:cxn ang="0">
                    <a:pos x="85" y="15"/>
                  </a:cxn>
                  <a:cxn ang="0">
                    <a:pos x="78" y="8"/>
                  </a:cxn>
                  <a:cxn ang="0">
                    <a:pos x="70" y="4"/>
                  </a:cxn>
                  <a:cxn ang="0">
                    <a:pos x="61" y="1"/>
                  </a:cxn>
                  <a:cxn ang="0">
                    <a:pos x="52" y="0"/>
                  </a:cxn>
                  <a:cxn ang="0">
                    <a:pos x="52" y="0"/>
                  </a:cxn>
                </a:cxnLst>
                <a:rect l="0" t="0" r="r" b="b"/>
                <a:pathLst>
                  <a:path w="101" h="100">
                    <a:moveTo>
                      <a:pt x="52" y="0"/>
                    </a:moveTo>
                    <a:lnTo>
                      <a:pt x="52" y="0"/>
                    </a:lnTo>
                    <a:lnTo>
                      <a:pt x="40" y="1"/>
                    </a:lnTo>
                    <a:lnTo>
                      <a:pt x="32" y="4"/>
                    </a:lnTo>
                    <a:lnTo>
                      <a:pt x="24" y="8"/>
                    </a:lnTo>
                    <a:lnTo>
                      <a:pt x="15" y="15"/>
                    </a:lnTo>
                    <a:lnTo>
                      <a:pt x="10" y="22"/>
                    </a:lnTo>
                    <a:lnTo>
                      <a:pt x="4" y="31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60"/>
                    </a:lnTo>
                    <a:lnTo>
                      <a:pt x="4" y="69"/>
                    </a:lnTo>
                    <a:lnTo>
                      <a:pt x="10" y="78"/>
                    </a:lnTo>
                    <a:lnTo>
                      <a:pt x="15" y="85"/>
                    </a:lnTo>
                    <a:lnTo>
                      <a:pt x="24" y="92"/>
                    </a:lnTo>
                    <a:lnTo>
                      <a:pt x="32" y="96"/>
                    </a:lnTo>
                    <a:lnTo>
                      <a:pt x="40" y="99"/>
                    </a:lnTo>
                    <a:lnTo>
                      <a:pt x="52" y="100"/>
                    </a:lnTo>
                    <a:lnTo>
                      <a:pt x="61" y="99"/>
                    </a:lnTo>
                    <a:lnTo>
                      <a:pt x="70" y="96"/>
                    </a:lnTo>
                    <a:lnTo>
                      <a:pt x="78" y="92"/>
                    </a:lnTo>
                    <a:lnTo>
                      <a:pt x="85" y="85"/>
                    </a:lnTo>
                    <a:lnTo>
                      <a:pt x="92" y="78"/>
                    </a:lnTo>
                    <a:lnTo>
                      <a:pt x="97" y="69"/>
                    </a:lnTo>
                    <a:lnTo>
                      <a:pt x="100" y="60"/>
                    </a:lnTo>
                    <a:lnTo>
                      <a:pt x="101" y="49"/>
                    </a:lnTo>
                    <a:lnTo>
                      <a:pt x="100" y="40"/>
                    </a:lnTo>
                    <a:lnTo>
                      <a:pt x="97" y="31"/>
                    </a:lnTo>
                    <a:lnTo>
                      <a:pt x="92" y="22"/>
                    </a:lnTo>
                    <a:lnTo>
                      <a:pt x="85" y="15"/>
                    </a:lnTo>
                    <a:lnTo>
                      <a:pt x="78" y="8"/>
                    </a:lnTo>
                    <a:lnTo>
                      <a:pt x="70" y="4"/>
                    </a:lnTo>
                    <a:lnTo>
                      <a:pt x="61" y="1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451" name="Freeform 357"/>
              <p:cNvSpPr>
                <a:spLocks noChangeArrowheads="1"/>
              </p:cNvSpPr>
              <p:nvPr/>
            </p:nvSpPr>
            <p:spPr bwMode="auto">
              <a:xfrm>
                <a:off x="1695" y="540"/>
                <a:ext cx="50" cy="49"/>
              </a:xfrm>
              <a:custGeom>
                <a:avLst/>
                <a:gdLst/>
                <a:ahLst/>
                <a:cxnLst>
                  <a:cxn ang="0">
                    <a:pos x="52" y="0"/>
                  </a:cxn>
                  <a:cxn ang="0">
                    <a:pos x="52" y="0"/>
                  </a:cxn>
                  <a:cxn ang="0">
                    <a:pos x="40" y="1"/>
                  </a:cxn>
                  <a:cxn ang="0">
                    <a:pos x="32" y="4"/>
                  </a:cxn>
                  <a:cxn ang="0">
                    <a:pos x="24" y="9"/>
                  </a:cxn>
                  <a:cxn ang="0">
                    <a:pos x="15" y="15"/>
                  </a:cxn>
                  <a:cxn ang="0">
                    <a:pos x="15" y="15"/>
                  </a:cxn>
                  <a:cxn ang="0">
                    <a:pos x="10" y="22"/>
                  </a:cxn>
                  <a:cxn ang="0">
                    <a:pos x="4" y="31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1" y="60"/>
                  </a:cxn>
                  <a:cxn ang="0">
                    <a:pos x="4" y="69"/>
                  </a:cxn>
                  <a:cxn ang="0">
                    <a:pos x="10" y="78"/>
                  </a:cxn>
                  <a:cxn ang="0">
                    <a:pos x="15" y="85"/>
                  </a:cxn>
                  <a:cxn ang="0">
                    <a:pos x="15" y="85"/>
                  </a:cxn>
                  <a:cxn ang="0">
                    <a:pos x="24" y="92"/>
                  </a:cxn>
                  <a:cxn ang="0">
                    <a:pos x="32" y="96"/>
                  </a:cxn>
                  <a:cxn ang="0">
                    <a:pos x="40" y="99"/>
                  </a:cxn>
                  <a:cxn ang="0">
                    <a:pos x="52" y="100"/>
                  </a:cxn>
                  <a:cxn ang="0">
                    <a:pos x="52" y="100"/>
                  </a:cxn>
                  <a:cxn ang="0">
                    <a:pos x="61" y="99"/>
                  </a:cxn>
                  <a:cxn ang="0">
                    <a:pos x="70" y="96"/>
                  </a:cxn>
                  <a:cxn ang="0">
                    <a:pos x="78" y="92"/>
                  </a:cxn>
                  <a:cxn ang="0">
                    <a:pos x="85" y="85"/>
                  </a:cxn>
                  <a:cxn ang="0">
                    <a:pos x="85" y="85"/>
                  </a:cxn>
                  <a:cxn ang="0">
                    <a:pos x="92" y="78"/>
                  </a:cxn>
                  <a:cxn ang="0">
                    <a:pos x="97" y="69"/>
                  </a:cxn>
                  <a:cxn ang="0">
                    <a:pos x="100" y="60"/>
                  </a:cxn>
                  <a:cxn ang="0">
                    <a:pos x="101" y="49"/>
                  </a:cxn>
                  <a:cxn ang="0">
                    <a:pos x="101" y="49"/>
                  </a:cxn>
                  <a:cxn ang="0">
                    <a:pos x="100" y="40"/>
                  </a:cxn>
                  <a:cxn ang="0">
                    <a:pos x="97" y="31"/>
                  </a:cxn>
                  <a:cxn ang="0">
                    <a:pos x="92" y="22"/>
                  </a:cxn>
                  <a:cxn ang="0">
                    <a:pos x="85" y="15"/>
                  </a:cxn>
                  <a:cxn ang="0">
                    <a:pos x="85" y="15"/>
                  </a:cxn>
                  <a:cxn ang="0">
                    <a:pos x="78" y="9"/>
                  </a:cxn>
                  <a:cxn ang="0">
                    <a:pos x="70" y="4"/>
                  </a:cxn>
                  <a:cxn ang="0">
                    <a:pos x="61" y="1"/>
                  </a:cxn>
                  <a:cxn ang="0">
                    <a:pos x="52" y="0"/>
                  </a:cxn>
                  <a:cxn ang="0">
                    <a:pos x="52" y="0"/>
                  </a:cxn>
                </a:cxnLst>
                <a:rect l="0" t="0" r="r" b="b"/>
                <a:pathLst>
                  <a:path w="101" h="100">
                    <a:moveTo>
                      <a:pt x="52" y="0"/>
                    </a:moveTo>
                    <a:lnTo>
                      <a:pt x="52" y="0"/>
                    </a:lnTo>
                    <a:lnTo>
                      <a:pt x="40" y="1"/>
                    </a:lnTo>
                    <a:lnTo>
                      <a:pt x="32" y="4"/>
                    </a:lnTo>
                    <a:lnTo>
                      <a:pt x="24" y="9"/>
                    </a:lnTo>
                    <a:lnTo>
                      <a:pt x="15" y="15"/>
                    </a:lnTo>
                    <a:lnTo>
                      <a:pt x="10" y="22"/>
                    </a:lnTo>
                    <a:lnTo>
                      <a:pt x="4" y="31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60"/>
                    </a:lnTo>
                    <a:lnTo>
                      <a:pt x="4" y="69"/>
                    </a:lnTo>
                    <a:lnTo>
                      <a:pt x="10" y="78"/>
                    </a:lnTo>
                    <a:lnTo>
                      <a:pt x="15" y="85"/>
                    </a:lnTo>
                    <a:lnTo>
                      <a:pt x="24" y="92"/>
                    </a:lnTo>
                    <a:lnTo>
                      <a:pt x="32" y="96"/>
                    </a:lnTo>
                    <a:lnTo>
                      <a:pt x="40" y="99"/>
                    </a:lnTo>
                    <a:lnTo>
                      <a:pt x="52" y="100"/>
                    </a:lnTo>
                    <a:lnTo>
                      <a:pt x="61" y="99"/>
                    </a:lnTo>
                    <a:lnTo>
                      <a:pt x="70" y="96"/>
                    </a:lnTo>
                    <a:lnTo>
                      <a:pt x="78" y="92"/>
                    </a:lnTo>
                    <a:lnTo>
                      <a:pt x="85" y="85"/>
                    </a:lnTo>
                    <a:lnTo>
                      <a:pt x="92" y="78"/>
                    </a:lnTo>
                    <a:lnTo>
                      <a:pt x="97" y="69"/>
                    </a:lnTo>
                    <a:lnTo>
                      <a:pt x="100" y="60"/>
                    </a:lnTo>
                    <a:lnTo>
                      <a:pt x="101" y="49"/>
                    </a:lnTo>
                    <a:lnTo>
                      <a:pt x="100" y="40"/>
                    </a:lnTo>
                    <a:lnTo>
                      <a:pt x="97" y="31"/>
                    </a:lnTo>
                    <a:lnTo>
                      <a:pt x="92" y="22"/>
                    </a:lnTo>
                    <a:lnTo>
                      <a:pt x="85" y="15"/>
                    </a:lnTo>
                    <a:lnTo>
                      <a:pt x="78" y="9"/>
                    </a:lnTo>
                    <a:lnTo>
                      <a:pt x="70" y="4"/>
                    </a:lnTo>
                    <a:lnTo>
                      <a:pt x="61" y="1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452" name="Freeform 358"/>
              <p:cNvSpPr>
                <a:spLocks noChangeArrowheads="1"/>
              </p:cNvSpPr>
              <p:nvPr/>
            </p:nvSpPr>
            <p:spPr bwMode="auto">
              <a:xfrm>
                <a:off x="1695" y="847"/>
                <a:ext cx="50" cy="50"/>
              </a:xfrm>
              <a:custGeom>
                <a:avLst/>
                <a:gdLst/>
                <a:ahLst/>
                <a:cxnLst>
                  <a:cxn ang="0">
                    <a:pos x="85" y="84"/>
                  </a:cxn>
                  <a:cxn ang="0">
                    <a:pos x="85" y="84"/>
                  </a:cxn>
                  <a:cxn ang="0">
                    <a:pos x="92" y="77"/>
                  </a:cxn>
                  <a:cxn ang="0">
                    <a:pos x="97" y="69"/>
                  </a:cxn>
                  <a:cxn ang="0">
                    <a:pos x="100" y="60"/>
                  </a:cxn>
                  <a:cxn ang="0">
                    <a:pos x="101" y="49"/>
                  </a:cxn>
                  <a:cxn ang="0">
                    <a:pos x="101" y="49"/>
                  </a:cxn>
                  <a:cxn ang="0">
                    <a:pos x="100" y="40"/>
                  </a:cxn>
                  <a:cxn ang="0">
                    <a:pos x="97" y="32"/>
                  </a:cxn>
                  <a:cxn ang="0">
                    <a:pos x="92" y="23"/>
                  </a:cxn>
                  <a:cxn ang="0">
                    <a:pos x="85" y="15"/>
                  </a:cxn>
                  <a:cxn ang="0">
                    <a:pos x="85" y="15"/>
                  </a:cxn>
                  <a:cxn ang="0">
                    <a:pos x="78" y="9"/>
                  </a:cxn>
                  <a:cxn ang="0">
                    <a:pos x="70" y="5"/>
                  </a:cxn>
                  <a:cxn ang="0">
                    <a:pos x="61" y="1"/>
                  </a:cxn>
                  <a:cxn ang="0">
                    <a:pos x="52" y="0"/>
                  </a:cxn>
                  <a:cxn ang="0">
                    <a:pos x="52" y="0"/>
                  </a:cxn>
                  <a:cxn ang="0">
                    <a:pos x="40" y="1"/>
                  </a:cxn>
                  <a:cxn ang="0">
                    <a:pos x="32" y="5"/>
                  </a:cxn>
                  <a:cxn ang="0">
                    <a:pos x="24" y="9"/>
                  </a:cxn>
                  <a:cxn ang="0">
                    <a:pos x="15" y="15"/>
                  </a:cxn>
                  <a:cxn ang="0">
                    <a:pos x="15" y="15"/>
                  </a:cxn>
                  <a:cxn ang="0">
                    <a:pos x="10" y="23"/>
                  </a:cxn>
                  <a:cxn ang="0">
                    <a:pos x="4" y="32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1" y="60"/>
                  </a:cxn>
                  <a:cxn ang="0">
                    <a:pos x="4" y="69"/>
                  </a:cxn>
                  <a:cxn ang="0">
                    <a:pos x="10" y="77"/>
                  </a:cxn>
                  <a:cxn ang="0">
                    <a:pos x="15" y="84"/>
                  </a:cxn>
                  <a:cxn ang="0">
                    <a:pos x="15" y="84"/>
                  </a:cxn>
                  <a:cxn ang="0">
                    <a:pos x="24" y="91"/>
                  </a:cxn>
                  <a:cxn ang="0">
                    <a:pos x="32" y="96"/>
                  </a:cxn>
                  <a:cxn ang="0">
                    <a:pos x="40" y="100"/>
                  </a:cxn>
                  <a:cxn ang="0">
                    <a:pos x="52" y="100"/>
                  </a:cxn>
                  <a:cxn ang="0">
                    <a:pos x="52" y="100"/>
                  </a:cxn>
                  <a:cxn ang="0">
                    <a:pos x="61" y="100"/>
                  </a:cxn>
                  <a:cxn ang="0">
                    <a:pos x="70" y="96"/>
                  </a:cxn>
                  <a:cxn ang="0">
                    <a:pos x="78" y="91"/>
                  </a:cxn>
                  <a:cxn ang="0">
                    <a:pos x="85" y="84"/>
                  </a:cxn>
                  <a:cxn ang="0">
                    <a:pos x="85" y="84"/>
                  </a:cxn>
                </a:cxnLst>
                <a:rect l="0" t="0" r="r" b="b"/>
                <a:pathLst>
                  <a:path w="101" h="100">
                    <a:moveTo>
                      <a:pt x="85" y="84"/>
                    </a:moveTo>
                    <a:lnTo>
                      <a:pt x="85" y="84"/>
                    </a:lnTo>
                    <a:lnTo>
                      <a:pt x="92" y="77"/>
                    </a:lnTo>
                    <a:lnTo>
                      <a:pt x="97" y="69"/>
                    </a:lnTo>
                    <a:lnTo>
                      <a:pt x="100" y="60"/>
                    </a:lnTo>
                    <a:lnTo>
                      <a:pt x="101" y="49"/>
                    </a:lnTo>
                    <a:lnTo>
                      <a:pt x="100" y="40"/>
                    </a:lnTo>
                    <a:lnTo>
                      <a:pt x="97" y="32"/>
                    </a:lnTo>
                    <a:lnTo>
                      <a:pt x="92" y="23"/>
                    </a:lnTo>
                    <a:lnTo>
                      <a:pt x="85" y="15"/>
                    </a:lnTo>
                    <a:lnTo>
                      <a:pt x="78" y="9"/>
                    </a:lnTo>
                    <a:lnTo>
                      <a:pt x="70" y="5"/>
                    </a:lnTo>
                    <a:lnTo>
                      <a:pt x="61" y="1"/>
                    </a:lnTo>
                    <a:lnTo>
                      <a:pt x="52" y="0"/>
                    </a:lnTo>
                    <a:lnTo>
                      <a:pt x="40" y="1"/>
                    </a:lnTo>
                    <a:lnTo>
                      <a:pt x="32" y="5"/>
                    </a:lnTo>
                    <a:lnTo>
                      <a:pt x="24" y="9"/>
                    </a:lnTo>
                    <a:lnTo>
                      <a:pt x="15" y="15"/>
                    </a:lnTo>
                    <a:lnTo>
                      <a:pt x="10" y="23"/>
                    </a:lnTo>
                    <a:lnTo>
                      <a:pt x="4" y="32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60"/>
                    </a:lnTo>
                    <a:lnTo>
                      <a:pt x="4" y="69"/>
                    </a:lnTo>
                    <a:lnTo>
                      <a:pt x="10" y="77"/>
                    </a:lnTo>
                    <a:lnTo>
                      <a:pt x="15" y="84"/>
                    </a:lnTo>
                    <a:lnTo>
                      <a:pt x="24" y="91"/>
                    </a:lnTo>
                    <a:lnTo>
                      <a:pt x="32" y="96"/>
                    </a:lnTo>
                    <a:lnTo>
                      <a:pt x="40" y="100"/>
                    </a:lnTo>
                    <a:lnTo>
                      <a:pt x="52" y="100"/>
                    </a:lnTo>
                    <a:lnTo>
                      <a:pt x="61" y="100"/>
                    </a:lnTo>
                    <a:lnTo>
                      <a:pt x="70" y="96"/>
                    </a:lnTo>
                    <a:lnTo>
                      <a:pt x="78" y="91"/>
                    </a:lnTo>
                    <a:lnTo>
                      <a:pt x="85" y="84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453" name="Freeform 359"/>
              <p:cNvSpPr>
                <a:spLocks noChangeArrowheads="1"/>
              </p:cNvSpPr>
              <p:nvPr/>
            </p:nvSpPr>
            <p:spPr bwMode="auto">
              <a:xfrm>
                <a:off x="1772" y="386"/>
                <a:ext cx="50" cy="50"/>
              </a:xfrm>
              <a:custGeom>
                <a:avLst/>
                <a:gdLst/>
                <a:ahLst/>
                <a:cxnLst>
                  <a:cxn ang="0">
                    <a:pos x="86" y="15"/>
                  </a:cxn>
                  <a:cxn ang="0">
                    <a:pos x="86" y="15"/>
                  </a:cxn>
                  <a:cxn ang="0">
                    <a:pos x="78" y="8"/>
                  </a:cxn>
                  <a:cxn ang="0">
                    <a:pos x="71" y="4"/>
                  </a:cxn>
                  <a:cxn ang="0">
                    <a:pos x="61" y="1"/>
                  </a:cxn>
                  <a:cxn ang="0">
                    <a:pos x="52" y="0"/>
                  </a:cxn>
                  <a:cxn ang="0">
                    <a:pos x="52" y="0"/>
                  </a:cxn>
                  <a:cxn ang="0">
                    <a:pos x="41" y="1"/>
                  </a:cxn>
                  <a:cxn ang="0">
                    <a:pos x="32" y="4"/>
                  </a:cxn>
                  <a:cxn ang="0">
                    <a:pos x="24" y="8"/>
                  </a:cxn>
                  <a:cxn ang="0">
                    <a:pos x="15" y="15"/>
                  </a:cxn>
                  <a:cxn ang="0">
                    <a:pos x="15" y="15"/>
                  </a:cxn>
                  <a:cxn ang="0">
                    <a:pos x="10" y="22"/>
                  </a:cxn>
                  <a:cxn ang="0">
                    <a:pos x="5" y="31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1" y="60"/>
                  </a:cxn>
                  <a:cxn ang="0">
                    <a:pos x="5" y="69"/>
                  </a:cxn>
                  <a:cxn ang="0">
                    <a:pos x="10" y="78"/>
                  </a:cxn>
                  <a:cxn ang="0">
                    <a:pos x="15" y="85"/>
                  </a:cxn>
                  <a:cxn ang="0">
                    <a:pos x="15" y="85"/>
                  </a:cxn>
                  <a:cxn ang="0">
                    <a:pos x="24" y="92"/>
                  </a:cxn>
                  <a:cxn ang="0">
                    <a:pos x="32" y="96"/>
                  </a:cxn>
                  <a:cxn ang="0">
                    <a:pos x="41" y="99"/>
                  </a:cxn>
                  <a:cxn ang="0">
                    <a:pos x="52" y="100"/>
                  </a:cxn>
                  <a:cxn ang="0">
                    <a:pos x="52" y="100"/>
                  </a:cxn>
                  <a:cxn ang="0">
                    <a:pos x="61" y="99"/>
                  </a:cxn>
                  <a:cxn ang="0">
                    <a:pos x="71" y="96"/>
                  </a:cxn>
                  <a:cxn ang="0">
                    <a:pos x="78" y="92"/>
                  </a:cxn>
                  <a:cxn ang="0">
                    <a:pos x="86" y="85"/>
                  </a:cxn>
                  <a:cxn ang="0">
                    <a:pos x="86" y="85"/>
                  </a:cxn>
                  <a:cxn ang="0">
                    <a:pos x="92" y="78"/>
                  </a:cxn>
                  <a:cxn ang="0">
                    <a:pos x="98" y="69"/>
                  </a:cxn>
                  <a:cxn ang="0">
                    <a:pos x="100" y="60"/>
                  </a:cxn>
                  <a:cxn ang="0">
                    <a:pos x="101" y="49"/>
                  </a:cxn>
                  <a:cxn ang="0">
                    <a:pos x="101" y="49"/>
                  </a:cxn>
                  <a:cxn ang="0">
                    <a:pos x="100" y="40"/>
                  </a:cxn>
                  <a:cxn ang="0">
                    <a:pos x="98" y="31"/>
                  </a:cxn>
                  <a:cxn ang="0">
                    <a:pos x="92" y="22"/>
                  </a:cxn>
                  <a:cxn ang="0">
                    <a:pos x="86" y="15"/>
                  </a:cxn>
                  <a:cxn ang="0">
                    <a:pos x="86" y="15"/>
                  </a:cxn>
                </a:cxnLst>
                <a:rect l="0" t="0" r="r" b="b"/>
                <a:pathLst>
                  <a:path w="101" h="100">
                    <a:moveTo>
                      <a:pt x="86" y="15"/>
                    </a:moveTo>
                    <a:lnTo>
                      <a:pt x="86" y="15"/>
                    </a:lnTo>
                    <a:lnTo>
                      <a:pt x="78" y="8"/>
                    </a:lnTo>
                    <a:lnTo>
                      <a:pt x="71" y="4"/>
                    </a:lnTo>
                    <a:lnTo>
                      <a:pt x="61" y="1"/>
                    </a:lnTo>
                    <a:lnTo>
                      <a:pt x="52" y="0"/>
                    </a:lnTo>
                    <a:lnTo>
                      <a:pt x="41" y="1"/>
                    </a:lnTo>
                    <a:lnTo>
                      <a:pt x="32" y="4"/>
                    </a:lnTo>
                    <a:lnTo>
                      <a:pt x="24" y="8"/>
                    </a:lnTo>
                    <a:lnTo>
                      <a:pt x="15" y="15"/>
                    </a:lnTo>
                    <a:lnTo>
                      <a:pt x="10" y="22"/>
                    </a:lnTo>
                    <a:lnTo>
                      <a:pt x="5" y="31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60"/>
                    </a:lnTo>
                    <a:lnTo>
                      <a:pt x="5" y="69"/>
                    </a:lnTo>
                    <a:lnTo>
                      <a:pt x="10" y="78"/>
                    </a:lnTo>
                    <a:lnTo>
                      <a:pt x="15" y="85"/>
                    </a:lnTo>
                    <a:lnTo>
                      <a:pt x="24" y="92"/>
                    </a:lnTo>
                    <a:lnTo>
                      <a:pt x="32" y="96"/>
                    </a:lnTo>
                    <a:lnTo>
                      <a:pt x="41" y="99"/>
                    </a:lnTo>
                    <a:lnTo>
                      <a:pt x="52" y="100"/>
                    </a:lnTo>
                    <a:lnTo>
                      <a:pt x="61" y="99"/>
                    </a:lnTo>
                    <a:lnTo>
                      <a:pt x="71" y="96"/>
                    </a:lnTo>
                    <a:lnTo>
                      <a:pt x="78" y="92"/>
                    </a:lnTo>
                    <a:lnTo>
                      <a:pt x="86" y="85"/>
                    </a:lnTo>
                    <a:lnTo>
                      <a:pt x="92" y="78"/>
                    </a:lnTo>
                    <a:lnTo>
                      <a:pt x="98" y="69"/>
                    </a:lnTo>
                    <a:lnTo>
                      <a:pt x="100" y="60"/>
                    </a:lnTo>
                    <a:lnTo>
                      <a:pt x="101" y="49"/>
                    </a:lnTo>
                    <a:lnTo>
                      <a:pt x="100" y="40"/>
                    </a:lnTo>
                    <a:lnTo>
                      <a:pt x="98" y="31"/>
                    </a:lnTo>
                    <a:lnTo>
                      <a:pt x="92" y="22"/>
                    </a:lnTo>
                    <a:lnTo>
                      <a:pt x="86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454" name="Freeform 360"/>
              <p:cNvSpPr>
                <a:spLocks noChangeArrowheads="1"/>
              </p:cNvSpPr>
              <p:nvPr/>
            </p:nvSpPr>
            <p:spPr bwMode="auto">
              <a:xfrm>
                <a:off x="1772" y="463"/>
                <a:ext cx="50" cy="49"/>
              </a:xfrm>
              <a:custGeom>
                <a:avLst/>
                <a:gdLst/>
                <a:ahLst/>
                <a:cxnLst>
                  <a:cxn ang="0">
                    <a:pos x="86" y="15"/>
                  </a:cxn>
                  <a:cxn ang="0">
                    <a:pos x="86" y="15"/>
                  </a:cxn>
                  <a:cxn ang="0">
                    <a:pos x="78" y="8"/>
                  </a:cxn>
                  <a:cxn ang="0">
                    <a:pos x="71" y="4"/>
                  </a:cxn>
                  <a:cxn ang="0">
                    <a:pos x="61" y="1"/>
                  </a:cxn>
                  <a:cxn ang="0">
                    <a:pos x="52" y="0"/>
                  </a:cxn>
                  <a:cxn ang="0">
                    <a:pos x="52" y="0"/>
                  </a:cxn>
                  <a:cxn ang="0">
                    <a:pos x="41" y="1"/>
                  </a:cxn>
                  <a:cxn ang="0">
                    <a:pos x="32" y="4"/>
                  </a:cxn>
                  <a:cxn ang="0">
                    <a:pos x="24" y="8"/>
                  </a:cxn>
                  <a:cxn ang="0">
                    <a:pos x="15" y="15"/>
                  </a:cxn>
                  <a:cxn ang="0">
                    <a:pos x="15" y="15"/>
                  </a:cxn>
                  <a:cxn ang="0">
                    <a:pos x="10" y="22"/>
                  </a:cxn>
                  <a:cxn ang="0">
                    <a:pos x="5" y="31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1" y="60"/>
                  </a:cxn>
                  <a:cxn ang="0">
                    <a:pos x="5" y="69"/>
                  </a:cxn>
                  <a:cxn ang="0">
                    <a:pos x="10" y="78"/>
                  </a:cxn>
                  <a:cxn ang="0">
                    <a:pos x="15" y="85"/>
                  </a:cxn>
                  <a:cxn ang="0">
                    <a:pos x="15" y="85"/>
                  </a:cxn>
                  <a:cxn ang="0">
                    <a:pos x="24" y="92"/>
                  </a:cxn>
                  <a:cxn ang="0">
                    <a:pos x="32" y="96"/>
                  </a:cxn>
                  <a:cxn ang="0">
                    <a:pos x="41" y="99"/>
                  </a:cxn>
                  <a:cxn ang="0">
                    <a:pos x="52" y="100"/>
                  </a:cxn>
                  <a:cxn ang="0">
                    <a:pos x="52" y="100"/>
                  </a:cxn>
                  <a:cxn ang="0">
                    <a:pos x="61" y="99"/>
                  </a:cxn>
                  <a:cxn ang="0">
                    <a:pos x="71" y="96"/>
                  </a:cxn>
                  <a:cxn ang="0">
                    <a:pos x="78" y="92"/>
                  </a:cxn>
                  <a:cxn ang="0">
                    <a:pos x="86" y="85"/>
                  </a:cxn>
                  <a:cxn ang="0">
                    <a:pos x="86" y="85"/>
                  </a:cxn>
                  <a:cxn ang="0">
                    <a:pos x="92" y="78"/>
                  </a:cxn>
                  <a:cxn ang="0">
                    <a:pos x="98" y="69"/>
                  </a:cxn>
                  <a:cxn ang="0">
                    <a:pos x="100" y="60"/>
                  </a:cxn>
                  <a:cxn ang="0">
                    <a:pos x="101" y="49"/>
                  </a:cxn>
                  <a:cxn ang="0">
                    <a:pos x="101" y="49"/>
                  </a:cxn>
                  <a:cxn ang="0">
                    <a:pos x="100" y="40"/>
                  </a:cxn>
                  <a:cxn ang="0">
                    <a:pos x="98" y="31"/>
                  </a:cxn>
                  <a:cxn ang="0">
                    <a:pos x="92" y="22"/>
                  </a:cxn>
                  <a:cxn ang="0">
                    <a:pos x="86" y="15"/>
                  </a:cxn>
                  <a:cxn ang="0">
                    <a:pos x="86" y="15"/>
                  </a:cxn>
                </a:cxnLst>
                <a:rect l="0" t="0" r="r" b="b"/>
                <a:pathLst>
                  <a:path w="101" h="100">
                    <a:moveTo>
                      <a:pt x="86" y="15"/>
                    </a:moveTo>
                    <a:lnTo>
                      <a:pt x="86" y="15"/>
                    </a:lnTo>
                    <a:lnTo>
                      <a:pt x="78" y="8"/>
                    </a:lnTo>
                    <a:lnTo>
                      <a:pt x="71" y="4"/>
                    </a:lnTo>
                    <a:lnTo>
                      <a:pt x="61" y="1"/>
                    </a:lnTo>
                    <a:lnTo>
                      <a:pt x="52" y="0"/>
                    </a:lnTo>
                    <a:lnTo>
                      <a:pt x="41" y="1"/>
                    </a:lnTo>
                    <a:lnTo>
                      <a:pt x="32" y="4"/>
                    </a:lnTo>
                    <a:lnTo>
                      <a:pt x="24" y="8"/>
                    </a:lnTo>
                    <a:lnTo>
                      <a:pt x="15" y="15"/>
                    </a:lnTo>
                    <a:lnTo>
                      <a:pt x="10" y="22"/>
                    </a:lnTo>
                    <a:lnTo>
                      <a:pt x="5" y="31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60"/>
                    </a:lnTo>
                    <a:lnTo>
                      <a:pt x="5" y="69"/>
                    </a:lnTo>
                    <a:lnTo>
                      <a:pt x="10" y="78"/>
                    </a:lnTo>
                    <a:lnTo>
                      <a:pt x="15" y="85"/>
                    </a:lnTo>
                    <a:lnTo>
                      <a:pt x="24" y="92"/>
                    </a:lnTo>
                    <a:lnTo>
                      <a:pt x="32" y="96"/>
                    </a:lnTo>
                    <a:lnTo>
                      <a:pt x="41" y="99"/>
                    </a:lnTo>
                    <a:lnTo>
                      <a:pt x="52" y="100"/>
                    </a:lnTo>
                    <a:lnTo>
                      <a:pt x="61" y="99"/>
                    </a:lnTo>
                    <a:lnTo>
                      <a:pt x="71" y="96"/>
                    </a:lnTo>
                    <a:lnTo>
                      <a:pt x="78" y="92"/>
                    </a:lnTo>
                    <a:lnTo>
                      <a:pt x="86" y="85"/>
                    </a:lnTo>
                    <a:lnTo>
                      <a:pt x="92" y="78"/>
                    </a:lnTo>
                    <a:lnTo>
                      <a:pt x="98" y="69"/>
                    </a:lnTo>
                    <a:lnTo>
                      <a:pt x="100" y="60"/>
                    </a:lnTo>
                    <a:lnTo>
                      <a:pt x="101" y="49"/>
                    </a:lnTo>
                    <a:lnTo>
                      <a:pt x="100" y="40"/>
                    </a:lnTo>
                    <a:lnTo>
                      <a:pt x="98" y="31"/>
                    </a:lnTo>
                    <a:lnTo>
                      <a:pt x="92" y="22"/>
                    </a:lnTo>
                    <a:lnTo>
                      <a:pt x="86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455" name="Freeform 361"/>
              <p:cNvSpPr>
                <a:spLocks noChangeArrowheads="1"/>
              </p:cNvSpPr>
              <p:nvPr/>
            </p:nvSpPr>
            <p:spPr bwMode="auto">
              <a:xfrm>
                <a:off x="1772" y="540"/>
                <a:ext cx="50" cy="49"/>
              </a:xfrm>
              <a:custGeom>
                <a:avLst/>
                <a:gdLst/>
                <a:ahLst/>
                <a:cxnLst>
                  <a:cxn ang="0">
                    <a:pos x="86" y="15"/>
                  </a:cxn>
                  <a:cxn ang="0">
                    <a:pos x="86" y="15"/>
                  </a:cxn>
                  <a:cxn ang="0">
                    <a:pos x="78" y="9"/>
                  </a:cxn>
                  <a:cxn ang="0">
                    <a:pos x="71" y="4"/>
                  </a:cxn>
                  <a:cxn ang="0">
                    <a:pos x="61" y="1"/>
                  </a:cxn>
                  <a:cxn ang="0">
                    <a:pos x="52" y="0"/>
                  </a:cxn>
                  <a:cxn ang="0">
                    <a:pos x="52" y="0"/>
                  </a:cxn>
                  <a:cxn ang="0">
                    <a:pos x="41" y="1"/>
                  </a:cxn>
                  <a:cxn ang="0">
                    <a:pos x="32" y="4"/>
                  </a:cxn>
                  <a:cxn ang="0">
                    <a:pos x="24" y="9"/>
                  </a:cxn>
                  <a:cxn ang="0">
                    <a:pos x="15" y="15"/>
                  </a:cxn>
                  <a:cxn ang="0">
                    <a:pos x="15" y="15"/>
                  </a:cxn>
                  <a:cxn ang="0">
                    <a:pos x="10" y="22"/>
                  </a:cxn>
                  <a:cxn ang="0">
                    <a:pos x="5" y="31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1" y="60"/>
                  </a:cxn>
                  <a:cxn ang="0">
                    <a:pos x="5" y="69"/>
                  </a:cxn>
                  <a:cxn ang="0">
                    <a:pos x="10" y="78"/>
                  </a:cxn>
                  <a:cxn ang="0">
                    <a:pos x="15" y="85"/>
                  </a:cxn>
                  <a:cxn ang="0">
                    <a:pos x="15" y="85"/>
                  </a:cxn>
                  <a:cxn ang="0">
                    <a:pos x="24" y="92"/>
                  </a:cxn>
                  <a:cxn ang="0">
                    <a:pos x="32" y="96"/>
                  </a:cxn>
                  <a:cxn ang="0">
                    <a:pos x="41" y="99"/>
                  </a:cxn>
                  <a:cxn ang="0">
                    <a:pos x="52" y="100"/>
                  </a:cxn>
                  <a:cxn ang="0">
                    <a:pos x="52" y="100"/>
                  </a:cxn>
                  <a:cxn ang="0">
                    <a:pos x="61" y="99"/>
                  </a:cxn>
                  <a:cxn ang="0">
                    <a:pos x="71" y="96"/>
                  </a:cxn>
                  <a:cxn ang="0">
                    <a:pos x="78" y="92"/>
                  </a:cxn>
                  <a:cxn ang="0">
                    <a:pos x="86" y="85"/>
                  </a:cxn>
                  <a:cxn ang="0">
                    <a:pos x="86" y="85"/>
                  </a:cxn>
                  <a:cxn ang="0">
                    <a:pos x="92" y="78"/>
                  </a:cxn>
                  <a:cxn ang="0">
                    <a:pos x="98" y="69"/>
                  </a:cxn>
                  <a:cxn ang="0">
                    <a:pos x="100" y="60"/>
                  </a:cxn>
                  <a:cxn ang="0">
                    <a:pos x="101" y="49"/>
                  </a:cxn>
                  <a:cxn ang="0">
                    <a:pos x="101" y="49"/>
                  </a:cxn>
                  <a:cxn ang="0">
                    <a:pos x="100" y="40"/>
                  </a:cxn>
                  <a:cxn ang="0">
                    <a:pos x="98" y="31"/>
                  </a:cxn>
                  <a:cxn ang="0">
                    <a:pos x="92" y="22"/>
                  </a:cxn>
                  <a:cxn ang="0">
                    <a:pos x="86" y="15"/>
                  </a:cxn>
                  <a:cxn ang="0">
                    <a:pos x="86" y="15"/>
                  </a:cxn>
                </a:cxnLst>
                <a:rect l="0" t="0" r="r" b="b"/>
                <a:pathLst>
                  <a:path w="101" h="100">
                    <a:moveTo>
                      <a:pt x="86" y="15"/>
                    </a:moveTo>
                    <a:lnTo>
                      <a:pt x="86" y="15"/>
                    </a:lnTo>
                    <a:lnTo>
                      <a:pt x="78" y="9"/>
                    </a:lnTo>
                    <a:lnTo>
                      <a:pt x="71" y="4"/>
                    </a:lnTo>
                    <a:lnTo>
                      <a:pt x="61" y="1"/>
                    </a:lnTo>
                    <a:lnTo>
                      <a:pt x="52" y="0"/>
                    </a:lnTo>
                    <a:lnTo>
                      <a:pt x="41" y="1"/>
                    </a:lnTo>
                    <a:lnTo>
                      <a:pt x="32" y="4"/>
                    </a:lnTo>
                    <a:lnTo>
                      <a:pt x="24" y="9"/>
                    </a:lnTo>
                    <a:lnTo>
                      <a:pt x="15" y="15"/>
                    </a:lnTo>
                    <a:lnTo>
                      <a:pt x="10" y="22"/>
                    </a:lnTo>
                    <a:lnTo>
                      <a:pt x="5" y="31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60"/>
                    </a:lnTo>
                    <a:lnTo>
                      <a:pt x="5" y="69"/>
                    </a:lnTo>
                    <a:lnTo>
                      <a:pt x="10" y="78"/>
                    </a:lnTo>
                    <a:lnTo>
                      <a:pt x="15" y="85"/>
                    </a:lnTo>
                    <a:lnTo>
                      <a:pt x="24" y="92"/>
                    </a:lnTo>
                    <a:lnTo>
                      <a:pt x="32" y="96"/>
                    </a:lnTo>
                    <a:lnTo>
                      <a:pt x="41" y="99"/>
                    </a:lnTo>
                    <a:lnTo>
                      <a:pt x="52" y="100"/>
                    </a:lnTo>
                    <a:lnTo>
                      <a:pt x="61" y="99"/>
                    </a:lnTo>
                    <a:lnTo>
                      <a:pt x="71" y="96"/>
                    </a:lnTo>
                    <a:lnTo>
                      <a:pt x="78" y="92"/>
                    </a:lnTo>
                    <a:lnTo>
                      <a:pt x="86" y="85"/>
                    </a:lnTo>
                    <a:lnTo>
                      <a:pt x="92" y="78"/>
                    </a:lnTo>
                    <a:lnTo>
                      <a:pt x="98" y="69"/>
                    </a:lnTo>
                    <a:lnTo>
                      <a:pt x="100" y="60"/>
                    </a:lnTo>
                    <a:lnTo>
                      <a:pt x="101" y="49"/>
                    </a:lnTo>
                    <a:lnTo>
                      <a:pt x="100" y="40"/>
                    </a:lnTo>
                    <a:lnTo>
                      <a:pt x="98" y="31"/>
                    </a:lnTo>
                    <a:lnTo>
                      <a:pt x="92" y="22"/>
                    </a:lnTo>
                    <a:lnTo>
                      <a:pt x="86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456" name="Freeform 362"/>
              <p:cNvSpPr>
                <a:spLocks noChangeArrowheads="1"/>
              </p:cNvSpPr>
              <p:nvPr/>
            </p:nvSpPr>
            <p:spPr bwMode="auto">
              <a:xfrm>
                <a:off x="1772" y="847"/>
                <a:ext cx="50" cy="50"/>
              </a:xfrm>
              <a:custGeom>
                <a:avLst/>
                <a:gdLst/>
                <a:ahLst/>
                <a:cxnLst>
                  <a:cxn ang="0">
                    <a:pos x="86" y="15"/>
                  </a:cxn>
                  <a:cxn ang="0">
                    <a:pos x="86" y="15"/>
                  </a:cxn>
                  <a:cxn ang="0">
                    <a:pos x="78" y="9"/>
                  </a:cxn>
                  <a:cxn ang="0">
                    <a:pos x="71" y="5"/>
                  </a:cxn>
                  <a:cxn ang="0">
                    <a:pos x="61" y="1"/>
                  </a:cxn>
                  <a:cxn ang="0">
                    <a:pos x="52" y="0"/>
                  </a:cxn>
                  <a:cxn ang="0">
                    <a:pos x="52" y="0"/>
                  </a:cxn>
                  <a:cxn ang="0">
                    <a:pos x="41" y="1"/>
                  </a:cxn>
                  <a:cxn ang="0">
                    <a:pos x="32" y="5"/>
                  </a:cxn>
                  <a:cxn ang="0">
                    <a:pos x="24" y="9"/>
                  </a:cxn>
                  <a:cxn ang="0">
                    <a:pos x="15" y="15"/>
                  </a:cxn>
                  <a:cxn ang="0">
                    <a:pos x="15" y="15"/>
                  </a:cxn>
                  <a:cxn ang="0">
                    <a:pos x="10" y="23"/>
                  </a:cxn>
                  <a:cxn ang="0">
                    <a:pos x="5" y="32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1" y="60"/>
                  </a:cxn>
                  <a:cxn ang="0">
                    <a:pos x="5" y="69"/>
                  </a:cxn>
                  <a:cxn ang="0">
                    <a:pos x="10" y="77"/>
                  </a:cxn>
                  <a:cxn ang="0">
                    <a:pos x="15" y="84"/>
                  </a:cxn>
                  <a:cxn ang="0">
                    <a:pos x="15" y="84"/>
                  </a:cxn>
                  <a:cxn ang="0">
                    <a:pos x="24" y="91"/>
                  </a:cxn>
                  <a:cxn ang="0">
                    <a:pos x="32" y="96"/>
                  </a:cxn>
                  <a:cxn ang="0">
                    <a:pos x="41" y="100"/>
                  </a:cxn>
                  <a:cxn ang="0">
                    <a:pos x="52" y="100"/>
                  </a:cxn>
                  <a:cxn ang="0">
                    <a:pos x="52" y="100"/>
                  </a:cxn>
                  <a:cxn ang="0">
                    <a:pos x="61" y="100"/>
                  </a:cxn>
                  <a:cxn ang="0">
                    <a:pos x="71" y="96"/>
                  </a:cxn>
                  <a:cxn ang="0">
                    <a:pos x="78" y="91"/>
                  </a:cxn>
                  <a:cxn ang="0">
                    <a:pos x="86" y="84"/>
                  </a:cxn>
                  <a:cxn ang="0">
                    <a:pos x="86" y="84"/>
                  </a:cxn>
                  <a:cxn ang="0">
                    <a:pos x="92" y="77"/>
                  </a:cxn>
                  <a:cxn ang="0">
                    <a:pos x="98" y="69"/>
                  </a:cxn>
                  <a:cxn ang="0">
                    <a:pos x="100" y="60"/>
                  </a:cxn>
                  <a:cxn ang="0">
                    <a:pos x="101" y="49"/>
                  </a:cxn>
                  <a:cxn ang="0">
                    <a:pos x="101" y="49"/>
                  </a:cxn>
                  <a:cxn ang="0">
                    <a:pos x="100" y="40"/>
                  </a:cxn>
                  <a:cxn ang="0">
                    <a:pos x="98" y="32"/>
                  </a:cxn>
                  <a:cxn ang="0">
                    <a:pos x="92" y="23"/>
                  </a:cxn>
                  <a:cxn ang="0">
                    <a:pos x="86" y="15"/>
                  </a:cxn>
                  <a:cxn ang="0">
                    <a:pos x="86" y="15"/>
                  </a:cxn>
                </a:cxnLst>
                <a:rect l="0" t="0" r="r" b="b"/>
                <a:pathLst>
                  <a:path w="101" h="100">
                    <a:moveTo>
                      <a:pt x="86" y="15"/>
                    </a:moveTo>
                    <a:lnTo>
                      <a:pt x="86" y="15"/>
                    </a:lnTo>
                    <a:lnTo>
                      <a:pt x="78" y="9"/>
                    </a:lnTo>
                    <a:lnTo>
                      <a:pt x="71" y="5"/>
                    </a:lnTo>
                    <a:lnTo>
                      <a:pt x="61" y="1"/>
                    </a:lnTo>
                    <a:lnTo>
                      <a:pt x="52" y="0"/>
                    </a:lnTo>
                    <a:lnTo>
                      <a:pt x="41" y="1"/>
                    </a:lnTo>
                    <a:lnTo>
                      <a:pt x="32" y="5"/>
                    </a:lnTo>
                    <a:lnTo>
                      <a:pt x="24" y="9"/>
                    </a:lnTo>
                    <a:lnTo>
                      <a:pt x="15" y="15"/>
                    </a:lnTo>
                    <a:lnTo>
                      <a:pt x="10" y="23"/>
                    </a:lnTo>
                    <a:lnTo>
                      <a:pt x="5" y="32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60"/>
                    </a:lnTo>
                    <a:lnTo>
                      <a:pt x="5" y="69"/>
                    </a:lnTo>
                    <a:lnTo>
                      <a:pt x="10" y="77"/>
                    </a:lnTo>
                    <a:lnTo>
                      <a:pt x="15" y="84"/>
                    </a:lnTo>
                    <a:lnTo>
                      <a:pt x="24" y="91"/>
                    </a:lnTo>
                    <a:lnTo>
                      <a:pt x="32" y="96"/>
                    </a:lnTo>
                    <a:lnTo>
                      <a:pt x="41" y="100"/>
                    </a:lnTo>
                    <a:lnTo>
                      <a:pt x="52" y="100"/>
                    </a:lnTo>
                    <a:lnTo>
                      <a:pt x="61" y="100"/>
                    </a:lnTo>
                    <a:lnTo>
                      <a:pt x="71" y="96"/>
                    </a:lnTo>
                    <a:lnTo>
                      <a:pt x="78" y="91"/>
                    </a:lnTo>
                    <a:lnTo>
                      <a:pt x="86" y="84"/>
                    </a:lnTo>
                    <a:lnTo>
                      <a:pt x="92" y="77"/>
                    </a:lnTo>
                    <a:lnTo>
                      <a:pt x="98" y="69"/>
                    </a:lnTo>
                    <a:lnTo>
                      <a:pt x="100" y="60"/>
                    </a:lnTo>
                    <a:lnTo>
                      <a:pt x="101" y="49"/>
                    </a:lnTo>
                    <a:lnTo>
                      <a:pt x="100" y="40"/>
                    </a:lnTo>
                    <a:lnTo>
                      <a:pt x="98" y="32"/>
                    </a:lnTo>
                    <a:lnTo>
                      <a:pt x="92" y="23"/>
                    </a:lnTo>
                    <a:lnTo>
                      <a:pt x="86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457" name="Freeform 363"/>
              <p:cNvSpPr>
                <a:spLocks noChangeArrowheads="1"/>
              </p:cNvSpPr>
              <p:nvPr/>
            </p:nvSpPr>
            <p:spPr bwMode="auto">
              <a:xfrm>
                <a:off x="1849" y="463"/>
                <a:ext cx="50" cy="49"/>
              </a:xfrm>
              <a:custGeom>
                <a:avLst/>
                <a:gdLst/>
                <a:ahLst/>
                <a:cxnLst>
                  <a:cxn ang="0">
                    <a:pos x="85" y="15"/>
                  </a:cxn>
                  <a:cxn ang="0">
                    <a:pos x="85" y="15"/>
                  </a:cxn>
                  <a:cxn ang="0">
                    <a:pos x="77" y="8"/>
                  </a:cxn>
                  <a:cxn ang="0">
                    <a:pos x="70" y="4"/>
                  </a:cxn>
                  <a:cxn ang="0">
                    <a:pos x="60" y="1"/>
                  </a:cxn>
                  <a:cxn ang="0">
                    <a:pos x="51" y="0"/>
                  </a:cxn>
                  <a:cxn ang="0">
                    <a:pos x="51" y="0"/>
                  </a:cxn>
                  <a:cxn ang="0">
                    <a:pos x="40" y="1"/>
                  </a:cxn>
                  <a:cxn ang="0">
                    <a:pos x="31" y="4"/>
                  </a:cxn>
                  <a:cxn ang="0">
                    <a:pos x="23" y="8"/>
                  </a:cxn>
                  <a:cxn ang="0">
                    <a:pos x="16" y="15"/>
                  </a:cxn>
                  <a:cxn ang="0">
                    <a:pos x="16" y="15"/>
                  </a:cxn>
                  <a:cxn ang="0">
                    <a:pos x="9" y="22"/>
                  </a:cxn>
                  <a:cxn ang="0">
                    <a:pos x="4" y="31"/>
                  </a:cxn>
                  <a:cxn ang="0">
                    <a:pos x="0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0" y="60"/>
                  </a:cxn>
                  <a:cxn ang="0">
                    <a:pos x="4" y="69"/>
                  </a:cxn>
                  <a:cxn ang="0">
                    <a:pos x="9" y="78"/>
                  </a:cxn>
                  <a:cxn ang="0">
                    <a:pos x="16" y="85"/>
                  </a:cxn>
                  <a:cxn ang="0">
                    <a:pos x="16" y="85"/>
                  </a:cxn>
                  <a:cxn ang="0">
                    <a:pos x="23" y="92"/>
                  </a:cxn>
                  <a:cxn ang="0">
                    <a:pos x="31" y="96"/>
                  </a:cxn>
                  <a:cxn ang="0">
                    <a:pos x="40" y="99"/>
                  </a:cxn>
                  <a:cxn ang="0">
                    <a:pos x="51" y="100"/>
                  </a:cxn>
                  <a:cxn ang="0">
                    <a:pos x="51" y="100"/>
                  </a:cxn>
                  <a:cxn ang="0">
                    <a:pos x="60" y="99"/>
                  </a:cxn>
                  <a:cxn ang="0">
                    <a:pos x="70" y="96"/>
                  </a:cxn>
                  <a:cxn ang="0">
                    <a:pos x="77" y="92"/>
                  </a:cxn>
                  <a:cxn ang="0">
                    <a:pos x="85" y="85"/>
                  </a:cxn>
                  <a:cxn ang="0">
                    <a:pos x="85" y="85"/>
                  </a:cxn>
                  <a:cxn ang="0">
                    <a:pos x="92" y="78"/>
                  </a:cxn>
                  <a:cxn ang="0">
                    <a:pos x="97" y="69"/>
                  </a:cxn>
                  <a:cxn ang="0">
                    <a:pos x="99" y="60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99" y="40"/>
                  </a:cxn>
                  <a:cxn ang="0">
                    <a:pos x="97" y="31"/>
                  </a:cxn>
                  <a:cxn ang="0">
                    <a:pos x="92" y="22"/>
                  </a:cxn>
                  <a:cxn ang="0">
                    <a:pos x="85" y="15"/>
                  </a:cxn>
                  <a:cxn ang="0">
                    <a:pos x="85" y="15"/>
                  </a:cxn>
                </a:cxnLst>
                <a:rect l="0" t="0" r="r" b="b"/>
                <a:pathLst>
                  <a:path w="100" h="100">
                    <a:moveTo>
                      <a:pt x="85" y="15"/>
                    </a:moveTo>
                    <a:lnTo>
                      <a:pt x="85" y="15"/>
                    </a:lnTo>
                    <a:lnTo>
                      <a:pt x="77" y="8"/>
                    </a:lnTo>
                    <a:lnTo>
                      <a:pt x="70" y="4"/>
                    </a:lnTo>
                    <a:lnTo>
                      <a:pt x="60" y="1"/>
                    </a:lnTo>
                    <a:lnTo>
                      <a:pt x="51" y="0"/>
                    </a:lnTo>
                    <a:lnTo>
                      <a:pt x="40" y="1"/>
                    </a:lnTo>
                    <a:lnTo>
                      <a:pt x="31" y="4"/>
                    </a:lnTo>
                    <a:lnTo>
                      <a:pt x="23" y="8"/>
                    </a:lnTo>
                    <a:lnTo>
                      <a:pt x="16" y="15"/>
                    </a:lnTo>
                    <a:lnTo>
                      <a:pt x="9" y="22"/>
                    </a:lnTo>
                    <a:lnTo>
                      <a:pt x="4" y="31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0" y="60"/>
                    </a:lnTo>
                    <a:lnTo>
                      <a:pt x="4" y="69"/>
                    </a:lnTo>
                    <a:lnTo>
                      <a:pt x="9" y="78"/>
                    </a:lnTo>
                    <a:lnTo>
                      <a:pt x="16" y="85"/>
                    </a:lnTo>
                    <a:lnTo>
                      <a:pt x="23" y="92"/>
                    </a:lnTo>
                    <a:lnTo>
                      <a:pt x="31" y="96"/>
                    </a:lnTo>
                    <a:lnTo>
                      <a:pt x="40" y="99"/>
                    </a:lnTo>
                    <a:lnTo>
                      <a:pt x="51" y="100"/>
                    </a:lnTo>
                    <a:lnTo>
                      <a:pt x="60" y="99"/>
                    </a:lnTo>
                    <a:lnTo>
                      <a:pt x="70" y="96"/>
                    </a:lnTo>
                    <a:lnTo>
                      <a:pt x="77" y="92"/>
                    </a:lnTo>
                    <a:lnTo>
                      <a:pt x="85" y="85"/>
                    </a:lnTo>
                    <a:lnTo>
                      <a:pt x="92" y="78"/>
                    </a:lnTo>
                    <a:lnTo>
                      <a:pt x="97" y="69"/>
                    </a:lnTo>
                    <a:lnTo>
                      <a:pt x="99" y="60"/>
                    </a:lnTo>
                    <a:lnTo>
                      <a:pt x="100" y="49"/>
                    </a:lnTo>
                    <a:lnTo>
                      <a:pt x="99" y="40"/>
                    </a:lnTo>
                    <a:lnTo>
                      <a:pt x="97" y="31"/>
                    </a:lnTo>
                    <a:lnTo>
                      <a:pt x="92" y="22"/>
                    </a:lnTo>
                    <a:lnTo>
                      <a:pt x="85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458" name="Freeform 364"/>
              <p:cNvSpPr>
                <a:spLocks noChangeArrowheads="1"/>
              </p:cNvSpPr>
              <p:nvPr/>
            </p:nvSpPr>
            <p:spPr bwMode="auto">
              <a:xfrm>
                <a:off x="1849" y="540"/>
                <a:ext cx="50" cy="49"/>
              </a:xfrm>
              <a:custGeom>
                <a:avLst/>
                <a:gdLst/>
                <a:ahLst/>
                <a:cxnLst>
                  <a:cxn ang="0">
                    <a:pos x="85" y="15"/>
                  </a:cxn>
                  <a:cxn ang="0">
                    <a:pos x="85" y="15"/>
                  </a:cxn>
                  <a:cxn ang="0">
                    <a:pos x="77" y="9"/>
                  </a:cxn>
                  <a:cxn ang="0">
                    <a:pos x="70" y="4"/>
                  </a:cxn>
                  <a:cxn ang="0">
                    <a:pos x="60" y="1"/>
                  </a:cxn>
                  <a:cxn ang="0">
                    <a:pos x="51" y="0"/>
                  </a:cxn>
                  <a:cxn ang="0">
                    <a:pos x="51" y="0"/>
                  </a:cxn>
                  <a:cxn ang="0">
                    <a:pos x="40" y="1"/>
                  </a:cxn>
                  <a:cxn ang="0">
                    <a:pos x="31" y="4"/>
                  </a:cxn>
                  <a:cxn ang="0">
                    <a:pos x="23" y="9"/>
                  </a:cxn>
                  <a:cxn ang="0">
                    <a:pos x="16" y="15"/>
                  </a:cxn>
                  <a:cxn ang="0">
                    <a:pos x="16" y="15"/>
                  </a:cxn>
                  <a:cxn ang="0">
                    <a:pos x="9" y="22"/>
                  </a:cxn>
                  <a:cxn ang="0">
                    <a:pos x="4" y="31"/>
                  </a:cxn>
                  <a:cxn ang="0">
                    <a:pos x="0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0" y="60"/>
                  </a:cxn>
                  <a:cxn ang="0">
                    <a:pos x="4" y="69"/>
                  </a:cxn>
                  <a:cxn ang="0">
                    <a:pos x="9" y="78"/>
                  </a:cxn>
                  <a:cxn ang="0">
                    <a:pos x="16" y="85"/>
                  </a:cxn>
                  <a:cxn ang="0">
                    <a:pos x="16" y="85"/>
                  </a:cxn>
                  <a:cxn ang="0">
                    <a:pos x="23" y="92"/>
                  </a:cxn>
                  <a:cxn ang="0">
                    <a:pos x="31" y="96"/>
                  </a:cxn>
                  <a:cxn ang="0">
                    <a:pos x="40" y="99"/>
                  </a:cxn>
                  <a:cxn ang="0">
                    <a:pos x="51" y="100"/>
                  </a:cxn>
                  <a:cxn ang="0">
                    <a:pos x="51" y="100"/>
                  </a:cxn>
                  <a:cxn ang="0">
                    <a:pos x="60" y="99"/>
                  </a:cxn>
                  <a:cxn ang="0">
                    <a:pos x="70" y="96"/>
                  </a:cxn>
                  <a:cxn ang="0">
                    <a:pos x="77" y="92"/>
                  </a:cxn>
                  <a:cxn ang="0">
                    <a:pos x="85" y="85"/>
                  </a:cxn>
                  <a:cxn ang="0">
                    <a:pos x="85" y="85"/>
                  </a:cxn>
                  <a:cxn ang="0">
                    <a:pos x="92" y="78"/>
                  </a:cxn>
                  <a:cxn ang="0">
                    <a:pos x="97" y="69"/>
                  </a:cxn>
                  <a:cxn ang="0">
                    <a:pos x="99" y="60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99" y="40"/>
                  </a:cxn>
                  <a:cxn ang="0">
                    <a:pos x="97" y="31"/>
                  </a:cxn>
                  <a:cxn ang="0">
                    <a:pos x="92" y="22"/>
                  </a:cxn>
                  <a:cxn ang="0">
                    <a:pos x="85" y="15"/>
                  </a:cxn>
                  <a:cxn ang="0">
                    <a:pos x="85" y="15"/>
                  </a:cxn>
                </a:cxnLst>
                <a:rect l="0" t="0" r="r" b="b"/>
                <a:pathLst>
                  <a:path w="100" h="100">
                    <a:moveTo>
                      <a:pt x="85" y="15"/>
                    </a:moveTo>
                    <a:lnTo>
                      <a:pt x="85" y="15"/>
                    </a:lnTo>
                    <a:lnTo>
                      <a:pt x="77" y="9"/>
                    </a:lnTo>
                    <a:lnTo>
                      <a:pt x="70" y="4"/>
                    </a:lnTo>
                    <a:lnTo>
                      <a:pt x="60" y="1"/>
                    </a:lnTo>
                    <a:lnTo>
                      <a:pt x="51" y="0"/>
                    </a:lnTo>
                    <a:lnTo>
                      <a:pt x="40" y="1"/>
                    </a:lnTo>
                    <a:lnTo>
                      <a:pt x="31" y="4"/>
                    </a:lnTo>
                    <a:lnTo>
                      <a:pt x="23" y="9"/>
                    </a:lnTo>
                    <a:lnTo>
                      <a:pt x="16" y="15"/>
                    </a:lnTo>
                    <a:lnTo>
                      <a:pt x="9" y="22"/>
                    </a:lnTo>
                    <a:lnTo>
                      <a:pt x="4" y="31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0" y="60"/>
                    </a:lnTo>
                    <a:lnTo>
                      <a:pt x="4" y="69"/>
                    </a:lnTo>
                    <a:lnTo>
                      <a:pt x="9" y="78"/>
                    </a:lnTo>
                    <a:lnTo>
                      <a:pt x="16" y="85"/>
                    </a:lnTo>
                    <a:lnTo>
                      <a:pt x="23" y="92"/>
                    </a:lnTo>
                    <a:lnTo>
                      <a:pt x="31" y="96"/>
                    </a:lnTo>
                    <a:lnTo>
                      <a:pt x="40" y="99"/>
                    </a:lnTo>
                    <a:lnTo>
                      <a:pt x="51" y="100"/>
                    </a:lnTo>
                    <a:lnTo>
                      <a:pt x="60" y="99"/>
                    </a:lnTo>
                    <a:lnTo>
                      <a:pt x="70" y="96"/>
                    </a:lnTo>
                    <a:lnTo>
                      <a:pt x="77" y="92"/>
                    </a:lnTo>
                    <a:lnTo>
                      <a:pt x="85" y="85"/>
                    </a:lnTo>
                    <a:lnTo>
                      <a:pt x="92" y="78"/>
                    </a:lnTo>
                    <a:lnTo>
                      <a:pt x="97" y="69"/>
                    </a:lnTo>
                    <a:lnTo>
                      <a:pt x="99" y="60"/>
                    </a:lnTo>
                    <a:lnTo>
                      <a:pt x="100" y="49"/>
                    </a:lnTo>
                    <a:lnTo>
                      <a:pt x="99" y="40"/>
                    </a:lnTo>
                    <a:lnTo>
                      <a:pt x="97" y="31"/>
                    </a:lnTo>
                    <a:lnTo>
                      <a:pt x="92" y="22"/>
                    </a:lnTo>
                    <a:lnTo>
                      <a:pt x="85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459" name="Freeform 365"/>
              <p:cNvSpPr>
                <a:spLocks noChangeArrowheads="1"/>
              </p:cNvSpPr>
              <p:nvPr/>
            </p:nvSpPr>
            <p:spPr bwMode="auto">
              <a:xfrm>
                <a:off x="1849" y="924"/>
                <a:ext cx="50" cy="51"/>
              </a:xfrm>
              <a:custGeom>
                <a:avLst/>
                <a:gdLst/>
                <a:ahLst/>
                <a:cxnLst>
                  <a:cxn ang="0">
                    <a:pos x="85" y="15"/>
                  </a:cxn>
                  <a:cxn ang="0">
                    <a:pos x="85" y="15"/>
                  </a:cxn>
                  <a:cxn ang="0">
                    <a:pos x="77" y="9"/>
                  </a:cxn>
                  <a:cxn ang="0">
                    <a:pos x="70" y="4"/>
                  </a:cxn>
                  <a:cxn ang="0">
                    <a:pos x="60" y="1"/>
                  </a:cxn>
                  <a:cxn ang="0">
                    <a:pos x="51" y="0"/>
                  </a:cxn>
                  <a:cxn ang="0">
                    <a:pos x="51" y="0"/>
                  </a:cxn>
                  <a:cxn ang="0">
                    <a:pos x="40" y="1"/>
                  </a:cxn>
                  <a:cxn ang="0">
                    <a:pos x="31" y="4"/>
                  </a:cxn>
                  <a:cxn ang="0">
                    <a:pos x="23" y="9"/>
                  </a:cxn>
                  <a:cxn ang="0">
                    <a:pos x="16" y="15"/>
                  </a:cxn>
                  <a:cxn ang="0">
                    <a:pos x="16" y="15"/>
                  </a:cxn>
                  <a:cxn ang="0">
                    <a:pos x="9" y="23"/>
                  </a:cxn>
                  <a:cxn ang="0">
                    <a:pos x="4" y="31"/>
                  </a:cxn>
                  <a:cxn ang="0">
                    <a:pos x="0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0" y="60"/>
                  </a:cxn>
                  <a:cxn ang="0">
                    <a:pos x="4" y="69"/>
                  </a:cxn>
                  <a:cxn ang="0">
                    <a:pos x="9" y="77"/>
                  </a:cxn>
                  <a:cxn ang="0">
                    <a:pos x="16" y="84"/>
                  </a:cxn>
                  <a:cxn ang="0">
                    <a:pos x="16" y="84"/>
                  </a:cxn>
                  <a:cxn ang="0">
                    <a:pos x="23" y="91"/>
                  </a:cxn>
                  <a:cxn ang="0">
                    <a:pos x="31" y="96"/>
                  </a:cxn>
                  <a:cxn ang="0">
                    <a:pos x="40" y="100"/>
                  </a:cxn>
                  <a:cxn ang="0">
                    <a:pos x="51" y="101"/>
                  </a:cxn>
                  <a:cxn ang="0">
                    <a:pos x="51" y="101"/>
                  </a:cxn>
                  <a:cxn ang="0">
                    <a:pos x="60" y="100"/>
                  </a:cxn>
                  <a:cxn ang="0">
                    <a:pos x="70" y="96"/>
                  </a:cxn>
                  <a:cxn ang="0">
                    <a:pos x="77" y="91"/>
                  </a:cxn>
                  <a:cxn ang="0">
                    <a:pos x="85" y="84"/>
                  </a:cxn>
                  <a:cxn ang="0">
                    <a:pos x="85" y="84"/>
                  </a:cxn>
                  <a:cxn ang="0">
                    <a:pos x="92" y="77"/>
                  </a:cxn>
                  <a:cxn ang="0">
                    <a:pos x="97" y="69"/>
                  </a:cxn>
                  <a:cxn ang="0">
                    <a:pos x="99" y="60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99" y="40"/>
                  </a:cxn>
                  <a:cxn ang="0">
                    <a:pos x="97" y="31"/>
                  </a:cxn>
                  <a:cxn ang="0">
                    <a:pos x="92" y="23"/>
                  </a:cxn>
                  <a:cxn ang="0">
                    <a:pos x="85" y="15"/>
                  </a:cxn>
                  <a:cxn ang="0">
                    <a:pos x="85" y="15"/>
                  </a:cxn>
                </a:cxnLst>
                <a:rect l="0" t="0" r="r" b="b"/>
                <a:pathLst>
                  <a:path w="100" h="101">
                    <a:moveTo>
                      <a:pt x="85" y="15"/>
                    </a:moveTo>
                    <a:lnTo>
                      <a:pt x="85" y="15"/>
                    </a:lnTo>
                    <a:lnTo>
                      <a:pt x="77" y="9"/>
                    </a:lnTo>
                    <a:lnTo>
                      <a:pt x="70" y="4"/>
                    </a:lnTo>
                    <a:lnTo>
                      <a:pt x="60" y="1"/>
                    </a:lnTo>
                    <a:lnTo>
                      <a:pt x="51" y="0"/>
                    </a:lnTo>
                    <a:lnTo>
                      <a:pt x="40" y="1"/>
                    </a:lnTo>
                    <a:lnTo>
                      <a:pt x="31" y="4"/>
                    </a:lnTo>
                    <a:lnTo>
                      <a:pt x="23" y="9"/>
                    </a:lnTo>
                    <a:lnTo>
                      <a:pt x="16" y="15"/>
                    </a:lnTo>
                    <a:lnTo>
                      <a:pt x="9" y="23"/>
                    </a:lnTo>
                    <a:lnTo>
                      <a:pt x="4" y="31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0" y="60"/>
                    </a:lnTo>
                    <a:lnTo>
                      <a:pt x="4" y="69"/>
                    </a:lnTo>
                    <a:lnTo>
                      <a:pt x="9" y="77"/>
                    </a:lnTo>
                    <a:lnTo>
                      <a:pt x="16" y="84"/>
                    </a:lnTo>
                    <a:lnTo>
                      <a:pt x="23" y="91"/>
                    </a:lnTo>
                    <a:lnTo>
                      <a:pt x="31" y="96"/>
                    </a:lnTo>
                    <a:lnTo>
                      <a:pt x="40" y="100"/>
                    </a:lnTo>
                    <a:lnTo>
                      <a:pt x="51" y="101"/>
                    </a:lnTo>
                    <a:lnTo>
                      <a:pt x="60" y="100"/>
                    </a:lnTo>
                    <a:lnTo>
                      <a:pt x="70" y="96"/>
                    </a:lnTo>
                    <a:lnTo>
                      <a:pt x="77" y="91"/>
                    </a:lnTo>
                    <a:lnTo>
                      <a:pt x="85" y="84"/>
                    </a:lnTo>
                    <a:lnTo>
                      <a:pt x="92" y="77"/>
                    </a:lnTo>
                    <a:lnTo>
                      <a:pt x="97" y="69"/>
                    </a:lnTo>
                    <a:lnTo>
                      <a:pt x="99" y="60"/>
                    </a:lnTo>
                    <a:lnTo>
                      <a:pt x="100" y="49"/>
                    </a:lnTo>
                    <a:lnTo>
                      <a:pt x="99" y="40"/>
                    </a:lnTo>
                    <a:lnTo>
                      <a:pt x="97" y="31"/>
                    </a:lnTo>
                    <a:lnTo>
                      <a:pt x="92" y="23"/>
                    </a:lnTo>
                    <a:lnTo>
                      <a:pt x="85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460" name="Freeform 366"/>
              <p:cNvSpPr>
                <a:spLocks noChangeArrowheads="1"/>
              </p:cNvSpPr>
              <p:nvPr/>
            </p:nvSpPr>
            <p:spPr bwMode="auto">
              <a:xfrm>
                <a:off x="1772" y="1079"/>
                <a:ext cx="50" cy="50"/>
              </a:xfrm>
              <a:custGeom>
                <a:avLst/>
                <a:gdLst/>
                <a:ahLst/>
                <a:cxnLst>
                  <a:cxn ang="0">
                    <a:pos x="86" y="15"/>
                  </a:cxn>
                  <a:cxn ang="0">
                    <a:pos x="86" y="15"/>
                  </a:cxn>
                  <a:cxn ang="0">
                    <a:pos x="78" y="8"/>
                  </a:cxn>
                  <a:cxn ang="0">
                    <a:pos x="71" y="3"/>
                  </a:cxn>
                  <a:cxn ang="0">
                    <a:pos x="61" y="0"/>
                  </a:cxn>
                  <a:cxn ang="0">
                    <a:pos x="52" y="0"/>
                  </a:cxn>
                  <a:cxn ang="0">
                    <a:pos x="52" y="0"/>
                  </a:cxn>
                  <a:cxn ang="0">
                    <a:pos x="41" y="0"/>
                  </a:cxn>
                  <a:cxn ang="0">
                    <a:pos x="32" y="3"/>
                  </a:cxn>
                  <a:cxn ang="0">
                    <a:pos x="24" y="8"/>
                  </a:cxn>
                  <a:cxn ang="0">
                    <a:pos x="15" y="15"/>
                  </a:cxn>
                  <a:cxn ang="0">
                    <a:pos x="15" y="15"/>
                  </a:cxn>
                  <a:cxn ang="0">
                    <a:pos x="10" y="22"/>
                  </a:cxn>
                  <a:cxn ang="0">
                    <a:pos x="5" y="30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1" y="60"/>
                  </a:cxn>
                  <a:cxn ang="0">
                    <a:pos x="5" y="69"/>
                  </a:cxn>
                  <a:cxn ang="0">
                    <a:pos x="10" y="76"/>
                  </a:cxn>
                  <a:cxn ang="0">
                    <a:pos x="15" y="84"/>
                  </a:cxn>
                  <a:cxn ang="0">
                    <a:pos x="15" y="84"/>
                  </a:cxn>
                  <a:cxn ang="0">
                    <a:pos x="24" y="91"/>
                  </a:cxn>
                  <a:cxn ang="0">
                    <a:pos x="32" y="96"/>
                  </a:cxn>
                  <a:cxn ang="0">
                    <a:pos x="41" y="99"/>
                  </a:cxn>
                  <a:cxn ang="0">
                    <a:pos x="52" y="100"/>
                  </a:cxn>
                  <a:cxn ang="0">
                    <a:pos x="52" y="100"/>
                  </a:cxn>
                  <a:cxn ang="0">
                    <a:pos x="61" y="99"/>
                  </a:cxn>
                  <a:cxn ang="0">
                    <a:pos x="71" y="96"/>
                  </a:cxn>
                  <a:cxn ang="0">
                    <a:pos x="78" y="91"/>
                  </a:cxn>
                  <a:cxn ang="0">
                    <a:pos x="86" y="84"/>
                  </a:cxn>
                  <a:cxn ang="0">
                    <a:pos x="86" y="84"/>
                  </a:cxn>
                  <a:cxn ang="0">
                    <a:pos x="92" y="76"/>
                  </a:cxn>
                  <a:cxn ang="0">
                    <a:pos x="98" y="69"/>
                  </a:cxn>
                  <a:cxn ang="0">
                    <a:pos x="100" y="60"/>
                  </a:cxn>
                  <a:cxn ang="0">
                    <a:pos x="101" y="49"/>
                  </a:cxn>
                  <a:cxn ang="0">
                    <a:pos x="101" y="49"/>
                  </a:cxn>
                  <a:cxn ang="0">
                    <a:pos x="100" y="40"/>
                  </a:cxn>
                  <a:cxn ang="0">
                    <a:pos x="98" y="30"/>
                  </a:cxn>
                  <a:cxn ang="0">
                    <a:pos x="92" y="22"/>
                  </a:cxn>
                  <a:cxn ang="0">
                    <a:pos x="86" y="15"/>
                  </a:cxn>
                  <a:cxn ang="0">
                    <a:pos x="86" y="15"/>
                  </a:cxn>
                </a:cxnLst>
                <a:rect l="0" t="0" r="r" b="b"/>
                <a:pathLst>
                  <a:path w="101" h="100">
                    <a:moveTo>
                      <a:pt x="86" y="15"/>
                    </a:moveTo>
                    <a:lnTo>
                      <a:pt x="86" y="15"/>
                    </a:lnTo>
                    <a:lnTo>
                      <a:pt x="78" y="8"/>
                    </a:lnTo>
                    <a:lnTo>
                      <a:pt x="71" y="3"/>
                    </a:lnTo>
                    <a:lnTo>
                      <a:pt x="61" y="0"/>
                    </a:lnTo>
                    <a:lnTo>
                      <a:pt x="52" y="0"/>
                    </a:lnTo>
                    <a:lnTo>
                      <a:pt x="41" y="0"/>
                    </a:lnTo>
                    <a:lnTo>
                      <a:pt x="32" y="3"/>
                    </a:lnTo>
                    <a:lnTo>
                      <a:pt x="24" y="8"/>
                    </a:lnTo>
                    <a:lnTo>
                      <a:pt x="15" y="15"/>
                    </a:lnTo>
                    <a:lnTo>
                      <a:pt x="10" y="22"/>
                    </a:lnTo>
                    <a:lnTo>
                      <a:pt x="5" y="30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60"/>
                    </a:lnTo>
                    <a:lnTo>
                      <a:pt x="5" y="69"/>
                    </a:lnTo>
                    <a:lnTo>
                      <a:pt x="10" y="76"/>
                    </a:lnTo>
                    <a:lnTo>
                      <a:pt x="15" y="84"/>
                    </a:lnTo>
                    <a:lnTo>
                      <a:pt x="24" y="91"/>
                    </a:lnTo>
                    <a:lnTo>
                      <a:pt x="32" y="96"/>
                    </a:lnTo>
                    <a:lnTo>
                      <a:pt x="41" y="99"/>
                    </a:lnTo>
                    <a:lnTo>
                      <a:pt x="52" y="100"/>
                    </a:lnTo>
                    <a:lnTo>
                      <a:pt x="61" y="99"/>
                    </a:lnTo>
                    <a:lnTo>
                      <a:pt x="71" y="96"/>
                    </a:lnTo>
                    <a:lnTo>
                      <a:pt x="78" y="91"/>
                    </a:lnTo>
                    <a:lnTo>
                      <a:pt x="86" y="84"/>
                    </a:lnTo>
                    <a:lnTo>
                      <a:pt x="92" y="76"/>
                    </a:lnTo>
                    <a:lnTo>
                      <a:pt x="98" y="69"/>
                    </a:lnTo>
                    <a:lnTo>
                      <a:pt x="100" y="60"/>
                    </a:lnTo>
                    <a:lnTo>
                      <a:pt x="101" y="49"/>
                    </a:lnTo>
                    <a:lnTo>
                      <a:pt x="100" y="40"/>
                    </a:lnTo>
                    <a:lnTo>
                      <a:pt x="98" y="30"/>
                    </a:lnTo>
                    <a:lnTo>
                      <a:pt x="92" y="22"/>
                    </a:lnTo>
                    <a:lnTo>
                      <a:pt x="86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461" name="Freeform 367"/>
              <p:cNvSpPr>
                <a:spLocks noChangeArrowheads="1"/>
              </p:cNvSpPr>
              <p:nvPr/>
            </p:nvSpPr>
            <p:spPr bwMode="auto">
              <a:xfrm>
                <a:off x="2080" y="693"/>
                <a:ext cx="50" cy="50"/>
              </a:xfrm>
              <a:custGeom>
                <a:avLst/>
                <a:gdLst/>
                <a:ahLst/>
                <a:cxnLst>
                  <a:cxn ang="0">
                    <a:pos x="85" y="15"/>
                  </a:cxn>
                  <a:cxn ang="0">
                    <a:pos x="85" y="15"/>
                  </a:cxn>
                  <a:cxn ang="0">
                    <a:pos x="78" y="9"/>
                  </a:cxn>
                  <a:cxn ang="0">
                    <a:pos x="70" y="5"/>
                  </a:cxn>
                  <a:cxn ang="0">
                    <a:pos x="60" y="1"/>
                  </a:cxn>
                  <a:cxn ang="0">
                    <a:pos x="51" y="0"/>
                  </a:cxn>
                  <a:cxn ang="0">
                    <a:pos x="51" y="0"/>
                  </a:cxn>
                  <a:cxn ang="0">
                    <a:pos x="40" y="1"/>
                  </a:cxn>
                  <a:cxn ang="0">
                    <a:pos x="31" y="5"/>
                  </a:cxn>
                  <a:cxn ang="0">
                    <a:pos x="23" y="9"/>
                  </a:cxn>
                  <a:cxn ang="0">
                    <a:pos x="16" y="15"/>
                  </a:cxn>
                  <a:cxn ang="0">
                    <a:pos x="16" y="15"/>
                  </a:cxn>
                  <a:cxn ang="0">
                    <a:pos x="8" y="23"/>
                  </a:cxn>
                  <a:cxn ang="0">
                    <a:pos x="4" y="32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1" y="60"/>
                  </a:cxn>
                  <a:cxn ang="0">
                    <a:pos x="4" y="69"/>
                  </a:cxn>
                  <a:cxn ang="0">
                    <a:pos x="8" y="77"/>
                  </a:cxn>
                  <a:cxn ang="0">
                    <a:pos x="16" y="85"/>
                  </a:cxn>
                  <a:cxn ang="0">
                    <a:pos x="16" y="85"/>
                  </a:cxn>
                  <a:cxn ang="0">
                    <a:pos x="23" y="92"/>
                  </a:cxn>
                  <a:cxn ang="0">
                    <a:pos x="31" y="96"/>
                  </a:cxn>
                  <a:cxn ang="0">
                    <a:pos x="40" y="99"/>
                  </a:cxn>
                  <a:cxn ang="0">
                    <a:pos x="51" y="100"/>
                  </a:cxn>
                  <a:cxn ang="0">
                    <a:pos x="51" y="100"/>
                  </a:cxn>
                  <a:cxn ang="0">
                    <a:pos x="60" y="99"/>
                  </a:cxn>
                  <a:cxn ang="0">
                    <a:pos x="70" y="96"/>
                  </a:cxn>
                  <a:cxn ang="0">
                    <a:pos x="78" y="92"/>
                  </a:cxn>
                  <a:cxn ang="0">
                    <a:pos x="85" y="85"/>
                  </a:cxn>
                  <a:cxn ang="0">
                    <a:pos x="85" y="85"/>
                  </a:cxn>
                  <a:cxn ang="0">
                    <a:pos x="92" y="77"/>
                  </a:cxn>
                  <a:cxn ang="0">
                    <a:pos x="97" y="69"/>
                  </a:cxn>
                  <a:cxn ang="0">
                    <a:pos x="99" y="60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99" y="40"/>
                  </a:cxn>
                  <a:cxn ang="0">
                    <a:pos x="97" y="32"/>
                  </a:cxn>
                  <a:cxn ang="0">
                    <a:pos x="92" y="23"/>
                  </a:cxn>
                  <a:cxn ang="0">
                    <a:pos x="85" y="15"/>
                  </a:cxn>
                  <a:cxn ang="0">
                    <a:pos x="85" y="15"/>
                  </a:cxn>
                </a:cxnLst>
                <a:rect l="0" t="0" r="r" b="b"/>
                <a:pathLst>
                  <a:path w="100" h="100">
                    <a:moveTo>
                      <a:pt x="85" y="15"/>
                    </a:moveTo>
                    <a:lnTo>
                      <a:pt x="85" y="15"/>
                    </a:lnTo>
                    <a:lnTo>
                      <a:pt x="78" y="9"/>
                    </a:lnTo>
                    <a:lnTo>
                      <a:pt x="70" y="5"/>
                    </a:lnTo>
                    <a:lnTo>
                      <a:pt x="60" y="1"/>
                    </a:lnTo>
                    <a:lnTo>
                      <a:pt x="51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3" y="9"/>
                    </a:lnTo>
                    <a:lnTo>
                      <a:pt x="16" y="15"/>
                    </a:lnTo>
                    <a:lnTo>
                      <a:pt x="8" y="23"/>
                    </a:lnTo>
                    <a:lnTo>
                      <a:pt x="4" y="32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60"/>
                    </a:lnTo>
                    <a:lnTo>
                      <a:pt x="4" y="69"/>
                    </a:lnTo>
                    <a:lnTo>
                      <a:pt x="8" y="77"/>
                    </a:lnTo>
                    <a:lnTo>
                      <a:pt x="16" y="85"/>
                    </a:lnTo>
                    <a:lnTo>
                      <a:pt x="23" y="92"/>
                    </a:lnTo>
                    <a:lnTo>
                      <a:pt x="31" y="96"/>
                    </a:lnTo>
                    <a:lnTo>
                      <a:pt x="40" y="99"/>
                    </a:lnTo>
                    <a:lnTo>
                      <a:pt x="51" y="100"/>
                    </a:lnTo>
                    <a:lnTo>
                      <a:pt x="60" y="99"/>
                    </a:lnTo>
                    <a:lnTo>
                      <a:pt x="70" y="96"/>
                    </a:lnTo>
                    <a:lnTo>
                      <a:pt x="78" y="92"/>
                    </a:lnTo>
                    <a:lnTo>
                      <a:pt x="85" y="85"/>
                    </a:lnTo>
                    <a:lnTo>
                      <a:pt x="92" y="77"/>
                    </a:lnTo>
                    <a:lnTo>
                      <a:pt x="97" y="69"/>
                    </a:lnTo>
                    <a:lnTo>
                      <a:pt x="99" y="60"/>
                    </a:lnTo>
                    <a:lnTo>
                      <a:pt x="100" y="49"/>
                    </a:lnTo>
                    <a:lnTo>
                      <a:pt x="99" y="40"/>
                    </a:lnTo>
                    <a:lnTo>
                      <a:pt x="97" y="32"/>
                    </a:lnTo>
                    <a:lnTo>
                      <a:pt x="92" y="23"/>
                    </a:lnTo>
                    <a:lnTo>
                      <a:pt x="85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462" name="Freeform 368"/>
              <p:cNvSpPr>
                <a:spLocks noChangeArrowheads="1"/>
              </p:cNvSpPr>
              <p:nvPr/>
            </p:nvSpPr>
            <p:spPr bwMode="auto">
              <a:xfrm>
                <a:off x="2080" y="770"/>
                <a:ext cx="50" cy="50"/>
              </a:xfrm>
              <a:custGeom>
                <a:avLst/>
                <a:gdLst/>
                <a:ahLst/>
                <a:cxnLst>
                  <a:cxn ang="0">
                    <a:pos x="85" y="15"/>
                  </a:cxn>
                  <a:cxn ang="0">
                    <a:pos x="85" y="15"/>
                  </a:cxn>
                  <a:cxn ang="0">
                    <a:pos x="78" y="9"/>
                  </a:cxn>
                  <a:cxn ang="0">
                    <a:pos x="70" y="5"/>
                  </a:cxn>
                  <a:cxn ang="0">
                    <a:pos x="60" y="1"/>
                  </a:cxn>
                  <a:cxn ang="0">
                    <a:pos x="51" y="0"/>
                  </a:cxn>
                  <a:cxn ang="0">
                    <a:pos x="51" y="0"/>
                  </a:cxn>
                  <a:cxn ang="0">
                    <a:pos x="40" y="1"/>
                  </a:cxn>
                  <a:cxn ang="0">
                    <a:pos x="31" y="5"/>
                  </a:cxn>
                  <a:cxn ang="0">
                    <a:pos x="23" y="9"/>
                  </a:cxn>
                  <a:cxn ang="0">
                    <a:pos x="16" y="15"/>
                  </a:cxn>
                  <a:cxn ang="0">
                    <a:pos x="16" y="15"/>
                  </a:cxn>
                  <a:cxn ang="0">
                    <a:pos x="8" y="23"/>
                  </a:cxn>
                  <a:cxn ang="0">
                    <a:pos x="4" y="32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1" y="60"/>
                  </a:cxn>
                  <a:cxn ang="0">
                    <a:pos x="4" y="69"/>
                  </a:cxn>
                  <a:cxn ang="0">
                    <a:pos x="8" y="77"/>
                  </a:cxn>
                  <a:cxn ang="0">
                    <a:pos x="16" y="84"/>
                  </a:cxn>
                  <a:cxn ang="0">
                    <a:pos x="16" y="84"/>
                  </a:cxn>
                  <a:cxn ang="0">
                    <a:pos x="23" y="92"/>
                  </a:cxn>
                  <a:cxn ang="0">
                    <a:pos x="31" y="96"/>
                  </a:cxn>
                  <a:cxn ang="0">
                    <a:pos x="40" y="100"/>
                  </a:cxn>
                  <a:cxn ang="0">
                    <a:pos x="51" y="100"/>
                  </a:cxn>
                  <a:cxn ang="0">
                    <a:pos x="51" y="100"/>
                  </a:cxn>
                  <a:cxn ang="0">
                    <a:pos x="60" y="100"/>
                  </a:cxn>
                  <a:cxn ang="0">
                    <a:pos x="70" y="96"/>
                  </a:cxn>
                  <a:cxn ang="0">
                    <a:pos x="78" y="92"/>
                  </a:cxn>
                  <a:cxn ang="0">
                    <a:pos x="85" y="84"/>
                  </a:cxn>
                  <a:cxn ang="0">
                    <a:pos x="85" y="84"/>
                  </a:cxn>
                  <a:cxn ang="0">
                    <a:pos x="92" y="77"/>
                  </a:cxn>
                  <a:cxn ang="0">
                    <a:pos x="97" y="69"/>
                  </a:cxn>
                  <a:cxn ang="0">
                    <a:pos x="99" y="60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99" y="40"/>
                  </a:cxn>
                  <a:cxn ang="0">
                    <a:pos x="97" y="32"/>
                  </a:cxn>
                  <a:cxn ang="0">
                    <a:pos x="92" y="23"/>
                  </a:cxn>
                  <a:cxn ang="0">
                    <a:pos x="85" y="15"/>
                  </a:cxn>
                  <a:cxn ang="0">
                    <a:pos x="85" y="15"/>
                  </a:cxn>
                </a:cxnLst>
                <a:rect l="0" t="0" r="r" b="b"/>
                <a:pathLst>
                  <a:path w="100" h="100">
                    <a:moveTo>
                      <a:pt x="85" y="15"/>
                    </a:moveTo>
                    <a:lnTo>
                      <a:pt x="85" y="15"/>
                    </a:lnTo>
                    <a:lnTo>
                      <a:pt x="78" y="9"/>
                    </a:lnTo>
                    <a:lnTo>
                      <a:pt x="70" y="5"/>
                    </a:lnTo>
                    <a:lnTo>
                      <a:pt x="60" y="1"/>
                    </a:lnTo>
                    <a:lnTo>
                      <a:pt x="51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3" y="9"/>
                    </a:lnTo>
                    <a:lnTo>
                      <a:pt x="16" y="15"/>
                    </a:lnTo>
                    <a:lnTo>
                      <a:pt x="8" y="23"/>
                    </a:lnTo>
                    <a:lnTo>
                      <a:pt x="4" y="32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60"/>
                    </a:lnTo>
                    <a:lnTo>
                      <a:pt x="4" y="69"/>
                    </a:lnTo>
                    <a:lnTo>
                      <a:pt x="8" y="77"/>
                    </a:lnTo>
                    <a:lnTo>
                      <a:pt x="16" y="84"/>
                    </a:lnTo>
                    <a:lnTo>
                      <a:pt x="23" y="92"/>
                    </a:lnTo>
                    <a:lnTo>
                      <a:pt x="31" y="96"/>
                    </a:lnTo>
                    <a:lnTo>
                      <a:pt x="40" y="100"/>
                    </a:lnTo>
                    <a:lnTo>
                      <a:pt x="51" y="100"/>
                    </a:lnTo>
                    <a:lnTo>
                      <a:pt x="60" y="100"/>
                    </a:lnTo>
                    <a:lnTo>
                      <a:pt x="70" y="96"/>
                    </a:lnTo>
                    <a:lnTo>
                      <a:pt x="78" y="92"/>
                    </a:lnTo>
                    <a:lnTo>
                      <a:pt x="85" y="84"/>
                    </a:lnTo>
                    <a:lnTo>
                      <a:pt x="92" y="77"/>
                    </a:lnTo>
                    <a:lnTo>
                      <a:pt x="97" y="69"/>
                    </a:lnTo>
                    <a:lnTo>
                      <a:pt x="99" y="60"/>
                    </a:lnTo>
                    <a:lnTo>
                      <a:pt x="100" y="49"/>
                    </a:lnTo>
                    <a:lnTo>
                      <a:pt x="99" y="40"/>
                    </a:lnTo>
                    <a:lnTo>
                      <a:pt x="97" y="32"/>
                    </a:lnTo>
                    <a:lnTo>
                      <a:pt x="92" y="23"/>
                    </a:lnTo>
                    <a:lnTo>
                      <a:pt x="85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463" name="Freeform 369"/>
              <p:cNvSpPr>
                <a:spLocks noChangeArrowheads="1"/>
              </p:cNvSpPr>
              <p:nvPr/>
            </p:nvSpPr>
            <p:spPr bwMode="auto">
              <a:xfrm>
                <a:off x="2157" y="616"/>
                <a:ext cx="50" cy="50"/>
              </a:xfrm>
              <a:custGeom>
                <a:avLst/>
                <a:gdLst/>
                <a:ahLst/>
                <a:cxnLst>
                  <a:cxn ang="0">
                    <a:pos x="85" y="15"/>
                  </a:cxn>
                  <a:cxn ang="0">
                    <a:pos x="85" y="15"/>
                  </a:cxn>
                  <a:cxn ang="0">
                    <a:pos x="78" y="9"/>
                  </a:cxn>
                  <a:cxn ang="0">
                    <a:pos x="70" y="5"/>
                  </a:cxn>
                  <a:cxn ang="0">
                    <a:pos x="61" y="1"/>
                  </a:cxn>
                  <a:cxn ang="0">
                    <a:pos x="51" y="0"/>
                  </a:cxn>
                  <a:cxn ang="0">
                    <a:pos x="51" y="0"/>
                  </a:cxn>
                  <a:cxn ang="0">
                    <a:pos x="40" y="1"/>
                  </a:cxn>
                  <a:cxn ang="0">
                    <a:pos x="31" y="5"/>
                  </a:cxn>
                  <a:cxn ang="0">
                    <a:pos x="23" y="9"/>
                  </a:cxn>
                  <a:cxn ang="0">
                    <a:pos x="15" y="15"/>
                  </a:cxn>
                  <a:cxn ang="0">
                    <a:pos x="15" y="15"/>
                  </a:cxn>
                  <a:cxn ang="0">
                    <a:pos x="8" y="22"/>
                  </a:cxn>
                  <a:cxn ang="0">
                    <a:pos x="4" y="31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1" y="60"/>
                  </a:cxn>
                  <a:cxn ang="0">
                    <a:pos x="4" y="69"/>
                  </a:cxn>
                  <a:cxn ang="0">
                    <a:pos x="8" y="78"/>
                  </a:cxn>
                  <a:cxn ang="0">
                    <a:pos x="15" y="85"/>
                  </a:cxn>
                  <a:cxn ang="0">
                    <a:pos x="15" y="85"/>
                  </a:cxn>
                  <a:cxn ang="0">
                    <a:pos x="23" y="92"/>
                  </a:cxn>
                  <a:cxn ang="0">
                    <a:pos x="31" y="96"/>
                  </a:cxn>
                  <a:cxn ang="0">
                    <a:pos x="40" y="99"/>
                  </a:cxn>
                  <a:cxn ang="0">
                    <a:pos x="51" y="100"/>
                  </a:cxn>
                  <a:cxn ang="0">
                    <a:pos x="51" y="100"/>
                  </a:cxn>
                  <a:cxn ang="0">
                    <a:pos x="61" y="99"/>
                  </a:cxn>
                  <a:cxn ang="0">
                    <a:pos x="70" y="96"/>
                  </a:cxn>
                  <a:cxn ang="0">
                    <a:pos x="78" y="92"/>
                  </a:cxn>
                  <a:cxn ang="0">
                    <a:pos x="85" y="85"/>
                  </a:cxn>
                  <a:cxn ang="0">
                    <a:pos x="85" y="85"/>
                  </a:cxn>
                  <a:cxn ang="0">
                    <a:pos x="92" y="78"/>
                  </a:cxn>
                  <a:cxn ang="0">
                    <a:pos x="97" y="69"/>
                  </a:cxn>
                  <a:cxn ang="0">
                    <a:pos x="99" y="60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99" y="40"/>
                  </a:cxn>
                  <a:cxn ang="0">
                    <a:pos x="97" y="31"/>
                  </a:cxn>
                  <a:cxn ang="0">
                    <a:pos x="92" y="22"/>
                  </a:cxn>
                  <a:cxn ang="0">
                    <a:pos x="85" y="15"/>
                  </a:cxn>
                  <a:cxn ang="0">
                    <a:pos x="85" y="15"/>
                  </a:cxn>
                </a:cxnLst>
                <a:rect l="0" t="0" r="r" b="b"/>
                <a:pathLst>
                  <a:path w="100" h="100">
                    <a:moveTo>
                      <a:pt x="85" y="15"/>
                    </a:moveTo>
                    <a:lnTo>
                      <a:pt x="85" y="15"/>
                    </a:lnTo>
                    <a:lnTo>
                      <a:pt x="78" y="9"/>
                    </a:lnTo>
                    <a:lnTo>
                      <a:pt x="70" y="5"/>
                    </a:lnTo>
                    <a:lnTo>
                      <a:pt x="61" y="1"/>
                    </a:lnTo>
                    <a:lnTo>
                      <a:pt x="51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3" y="9"/>
                    </a:lnTo>
                    <a:lnTo>
                      <a:pt x="15" y="15"/>
                    </a:lnTo>
                    <a:lnTo>
                      <a:pt x="8" y="22"/>
                    </a:lnTo>
                    <a:lnTo>
                      <a:pt x="4" y="31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60"/>
                    </a:lnTo>
                    <a:lnTo>
                      <a:pt x="4" y="69"/>
                    </a:lnTo>
                    <a:lnTo>
                      <a:pt x="8" y="78"/>
                    </a:lnTo>
                    <a:lnTo>
                      <a:pt x="15" y="85"/>
                    </a:lnTo>
                    <a:lnTo>
                      <a:pt x="23" y="92"/>
                    </a:lnTo>
                    <a:lnTo>
                      <a:pt x="31" y="96"/>
                    </a:lnTo>
                    <a:lnTo>
                      <a:pt x="40" y="99"/>
                    </a:lnTo>
                    <a:lnTo>
                      <a:pt x="51" y="100"/>
                    </a:lnTo>
                    <a:lnTo>
                      <a:pt x="61" y="99"/>
                    </a:lnTo>
                    <a:lnTo>
                      <a:pt x="70" y="96"/>
                    </a:lnTo>
                    <a:lnTo>
                      <a:pt x="78" y="92"/>
                    </a:lnTo>
                    <a:lnTo>
                      <a:pt x="85" y="85"/>
                    </a:lnTo>
                    <a:lnTo>
                      <a:pt x="92" y="78"/>
                    </a:lnTo>
                    <a:lnTo>
                      <a:pt x="97" y="69"/>
                    </a:lnTo>
                    <a:lnTo>
                      <a:pt x="99" y="60"/>
                    </a:lnTo>
                    <a:lnTo>
                      <a:pt x="100" y="49"/>
                    </a:lnTo>
                    <a:lnTo>
                      <a:pt x="99" y="40"/>
                    </a:lnTo>
                    <a:lnTo>
                      <a:pt x="97" y="31"/>
                    </a:lnTo>
                    <a:lnTo>
                      <a:pt x="92" y="22"/>
                    </a:lnTo>
                    <a:lnTo>
                      <a:pt x="85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464" name="Freeform 370"/>
              <p:cNvSpPr>
                <a:spLocks noChangeArrowheads="1"/>
              </p:cNvSpPr>
              <p:nvPr/>
            </p:nvSpPr>
            <p:spPr bwMode="auto">
              <a:xfrm>
                <a:off x="2157" y="693"/>
                <a:ext cx="50" cy="50"/>
              </a:xfrm>
              <a:custGeom>
                <a:avLst/>
                <a:gdLst/>
                <a:ahLst/>
                <a:cxnLst>
                  <a:cxn ang="0">
                    <a:pos x="85" y="15"/>
                  </a:cxn>
                  <a:cxn ang="0">
                    <a:pos x="85" y="15"/>
                  </a:cxn>
                  <a:cxn ang="0">
                    <a:pos x="78" y="9"/>
                  </a:cxn>
                  <a:cxn ang="0">
                    <a:pos x="70" y="5"/>
                  </a:cxn>
                  <a:cxn ang="0">
                    <a:pos x="61" y="1"/>
                  </a:cxn>
                  <a:cxn ang="0">
                    <a:pos x="51" y="0"/>
                  </a:cxn>
                  <a:cxn ang="0">
                    <a:pos x="51" y="0"/>
                  </a:cxn>
                  <a:cxn ang="0">
                    <a:pos x="40" y="1"/>
                  </a:cxn>
                  <a:cxn ang="0">
                    <a:pos x="31" y="5"/>
                  </a:cxn>
                  <a:cxn ang="0">
                    <a:pos x="23" y="9"/>
                  </a:cxn>
                  <a:cxn ang="0">
                    <a:pos x="15" y="15"/>
                  </a:cxn>
                  <a:cxn ang="0">
                    <a:pos x="15" y="15"/>
                  </a:cxn>
                  <a:cxn ang="0">
                    <a:pos x="8" y="23"/>
                  </a:cxn>
                  <a:cxn ang="0">
                    <a:pos x="4" y="32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1" y="60"/>
                  </a:cxn>
                  <a:cxn ang="0">
                    <a:pos x="4" y="69"/>
                  </a:cxn>
                  <a:cxn ang="0">
                    <a:pos x="8" y="77"/>
                  </a:cxn>
                  <a:cxn ang="0">
                    <a:pos x="15" y="85"/>
                  </a:cxn>
                  <a:cxn ang="0">
                    <a:pos x="15" y="85"/>
                  </a:cxn>
                  <a:cxn ang="0">
                    <a:pos x="23" y="92"/>
                  </a:cxn>
                  <a:cxn ang="0">
                    <a:pos x="31" y="96"/>
                  </a:cxn>
                  <a:cxn ang="0">
                    <a:pos x="40" y="99"/>
                  </a:cxn>
                  <a:cxn ang="0">
                    <a:pos x="51" y="100"/>
                  </a:cxn>
                  <a:cxn ang="0">
                    <a:pos x="51" y="100"/>
                  </a:cxn>
                  <a:cxn ang="0">
                    <a:pos x="61" y="99"/>
                  </a:cxn>
                  <a:cxn ang="0">
                    <a:pos x="70" y="96"/>
                  </a:cxn>
                  <a:cxn ang="0">
                    <a:pos x="78" y="92"/>
                  </a:cxn>
                  <a:cxn ang="0">
                    <a:pos x="85" y="85"/>
                  </a:cxn>
                  <a:cxn ang="0">
                    <a:pos x="85" y="85"/>
                  </a:cxn>
                  <a:cxn ang="0">
                    <a:pos x="92" y="77"/>
                  </a:cxn>
                  <a:cxn ang="0">
                    <a:pos x="97" y="69"/>
                  </a:cxn>
                  <a:cxn ang="0">
                    <a:pos x="99" y="60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99" y="40"/>
                  </a:cxn>
                  <a:cxn ang="0">
                    <a:pos x="97" y="32"/>
                  </a:cxn>
                  <a:cxn ang="0">
                    <a:pos x="92" y="23"/>
                  </a:cxn>
                  <a:cxn ang="0">
                    <a:pos x="85" y="15"/>
                  </a:cxn>
                  <a:cxn ang="0">
                    <a:pos x="85" y="15"/>
                  </a:cxn>
                </a:cxnLst>
                <a:rect l="0" t="0" r="r" b="b"/>
                <a:pathLst>
                  <a:path w="100" h="100">
                    <a:moveTo>
                      <a:pt x="85" y="15"/>
                    </a:moveTo>
                    <a:lnTo>
                      <a:pt x="85" y="15"/>
                    </a:lnTo>
                    <a:lnTo>
                      <a:pt x="78" y="9"/>
                    </a:lnTo>
                    <a:lnTo>
                      <a:pt x="70" y="5"/>
                    </a:lnTo>
                    <a:lnTo>
                      <a:pt x="61" y="1"/>
                    </a:lnTo>
                    <a:lnTo>
                      <a:pt x="51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3" y="9"/>
                    </a:lnTo>
                    <a:lnTo>
                      <a:pt x="15" y="15"/>
                    </a:lnTo>
                    <a:lnTo>
                      <a:pt x="8" y="23"/>
                    </a:lnTo>
                    <a:lnTo>
                      <a:pt x="4" y="32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60"/>
                    </a:lnTo>
                    <a:lnTo>
                      <a:pt x="4" y="69"/>
                    </a:lnTo>
                    <a:lnTo>
                      <a:pt x="8" y="77"/>
                    </a:lnTo>
                    <a:lnTo>
                      <a:pt x="15" y="85"/>
                    </a:lnTo>
                    <a:lnTo>
                      <a:pt x="23" y="92"/>
                    </a:lnTo>
                    <a:lnTo>
                      <a:pt x="31" y="96"/>
                    </a:lnTo>
                    <a:lnTo>
                      <a:pt x="40" y="99"/>
                    </a:lnTo>
                    <a:lnTo>
                      <a:pt x="51" y="100"/>
                    </a:lnTo>
                    <a:lnTo>
                      <a:pt x="61" y="99"/>
                    </a:lnTo>
                    <a:lnTo>
                      <a:pt x="70" y="96"/>
                    </a:lnTo>
                    <a:lnTo>
                      <a:pt x="78" y="92"/>
                    </a:lnTo>
                    <a:lnTo>
                      <a:pt x="85" y="85"/>
                    </a:lnTo>
                    <a:lnTo>
                      <a:pt x="92" y="77"/>
                    </a:lnTo>
                    <a:lnTo>
                      <a:pt x="97" y="69"/>
                    </a:lnTo>
                    <a:lnTo>
                      <a:pt x="99" y="60"/>
                    </a:lnTo>
                    <a:lnTo>
                      <a:pt x="100" y="49"/>
                    </a:lnTo>
                    <a:lnTo>
                      <a:pt x="99" y="40"/>
                    </a:lnTo>
                    <a:lnTo>
                      <a:pt x="97" y="32"/>
                    </a:lnTo>
                    <a:lnTo>
                      <a:pt x="92" y="23"/>
                    </a:lnTo>
                    <a:lnTo>
                      <a:pt x="85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465" name="Freeform 371"/>
              <p:cNvSpPr>
                <a:spLocks noChangeArrowheads="1"/>
              </p:cNvSpPr>
              <p:nvPr/>
            </p:nvSpPr>
            <p:spPr bwMode="auto">
              <a:xfrm>
                <a:off x="2234" y="540"/>
                <a:ext cx="50" cy="49"/>
              </a:xfrm>
              <a:custGeom>
                <a:avLst/>
                <a:gdLst/>
                <a:ahLst/>
                <a:cxnLst>
                  <a:cxn ang="0">
                    <a:pos x="85" y="15"/>
                  </a:cxn>
                  <a:cxn ang="0">
                    <a:pos x="85" y="15"/>
                  </a:cxn>
                  <a:cxn ang="0">
                    <a:pos x="78" y="9"/>
                  </a:cxn>
                  <a:cxn ang="0">
                    <a:pos x="70" y="4"/>
                  </a:cxn>
                  <a:cxn ang="0">
                    <a:pos x="61" y="1"/>
                  </a:cxn>
                  <a:cxn ang="0">
                    <a:pos x="51" y="0"/>
                  </a:cxn>
                  <a:cxn ang="0">
                    <a:pos x="51" y="0"/>
                  </a:cxn>
                  <a:cxn ang="0">
                    <a:pos x="40" y="1"/>
                  </a:cxn>
                  <a:cxn ang="0">
                    <a:pos x="31" y="4"/>
                  </a:cxn>
                  <a:cxn ang="0">
                    <a:pos x="22" y="9"/>
                  </a:cxn>
                  <a:cxn ang="0">
                    <a:pos x="15" y="15"/>
                  </a:cxn>
                  <a:cxn ang="0">
                    <a:pos x="15" y="15"/>
                  </a:cxn>
                  <a:cxn ang="0">
                    <a:pos x="8" y="22"/>
                  </a:cxn>
                  <a:cxn ang="0">
                    <a:pos x="4" y="31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1" y="60"/>
                  </a:cxn>
                  <a:cxn ang="0">
                    <a:pos x="4" y="69"/>
                  </a:cxn>
                  <a:cxn ang="0">
                    <a:pos x="8" y="78"/>
                  </a:cxn>
                  <a:cxn ang="0">
                    <a:pos x="15" y="85"/>
                  </a:cxn>
                  <a:cxn ang="0">
                    <a:pos x="15" y="85"/>
                  </a:cxn>
                  <a:cxn ang="0">
                    <a:pos x="22" y="92"/>
                  </a:cxn>
                  <a:cxn ang="0">
                    <a:pos x="31" y="96"/>
                  </a:cxn>
                  <a:cxn ang="0">
                    <a:pos x="40" y="99"/>
                  </a:cxn>
                  <a:cxn ang="0">
                    <a:pos x="51" y="100"/>
                  </a:cxn>
                  <a:cxn ang="0">
                    <a:pos x="51" y="100"/>
                  </a:cxn>
                  <a:cxn ang="0">
                    <a:pos x="61" y="99"/>
                  </a:cxn>
                  <a:cxn ang="0">
                    <a:pos x="70" y="96"/>
                  </a:cxn>
                  <a:cxn ang="0">
                    <a:pos x="78" y="92"/>
                  </a:cxn>
                  <a:cxn ang="0">
                    <a:pos x="85" y="85"/>
                  </a:cxn>
                  <a:cxn ang="0">
                    <a:pos x="85" y="85"/>
                  </a:cxn>
                  <a:cxn ang="0">
                    <a:pos x="92" y="78"/>
                  </a:cxn>
                  <a:cxn ang="0">
                    <a:pos x="97" y="69"/>
                  </a:cxn>
                  <a:cxn ang="0">
                    <a:pos x="99" y="60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99" y="40"/>
                  </a:cxn>
                  <a:cxn ang="0">
                    <a:pos x="97" y="31"/>
                  </a:cxn>
                  <a:cxn ang="0">
                    <a:pos x="92" y="22"/>
                  </a:cxn>
                  <a:cxn ang="0">
                    <a:pos x="85" y="15"/>
                  </a:cxn>
                  <a:cxn ang="0">
                    <a:pos x="85" y="15"/>
                  </a:cxn>
                </a:cxnLst>
                <a:rect l="0" t="0" r="r" b="b"/>
                <a:pathLst>
                  <a:path w="100" h="100">
                    <a:moveTo>
                      <a:pt x="85" y="15"/>
                    </a:moveTo>
                    <a:lnTo>
                      <a:pt x="85" y="15"/>
                    </a:lnTo>
                    <a:lnTo>
                      <a:pt x="78" y="9"/>
                    </a:lnTo>
                    <a:lnTo>
                      <a:pt x="70" y="4"/>
                    </a:lnTo>
                    <a:lnTo>
                      <a:pt x="61" y="1"/>
                    </a:lnTo>
                    <a:lnTo>
                      <a:pt x="51" y="0"/>
                    </a:lnTo>
                    <a:lnTo>
                      <a:pt x="40" y="1"/>
                    </a:lnTo>
                    <a:lnTo>
                      <a:pt x="31" y="4"/>
                    </a:lnTo>
                    <a:lnTo>
                      <a:pt x="22" y="9"/>
                    </a:lnTo>
                    <a:lnTo>
                      <a:pt x="15" y="15"/>
                    </a:lnTo>
                    <a:lnTo>
                      <a:pt x="8" y="22"/>
                    </a:lnTo>
                    <a:lnTo>
                      <a:pt x="4" y="31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60"/>
                    </a:lnTo>
                    <a:lnTo>
                      <a:pt x="4" y="69"/>
                    </a:lnTo>
                    <a:lnTo>
                      <a:pt x="8" y="78"/>
                    </a:lnTo>
                    <a:lnTo>
                      <a:pt x="15" y="85"/>
                    </a:lnTo>
                    <a:lnTo>
                      <a:pt x="22" y="92"/>
                    </a:lnTo>
                    <a:lnTo>
                      <a:pt x="31" y="96"/>
                    </a:lnTo>
                    <a:lnTo>
                      <a:pt x="40" y="99"/>
                    </a:lnTo>
                    <a:lnTo>
                      <a:pt x="51" y="100"/>
                    </a:lnTo>
                    <a:lnTo>
                      <a:pt x="61" y="99"/>
                    </a:lnTo>
                    <a:lnTo>
                      <a:pt x="70" y="96"/>
                    </a:lnTo>
                    <a:lnTo>
                      <a:pt x="78" y="92"/>
                    </a:lnTo>
                    <a:lnTo>
                      <a:pt x="85" y="85"/>
                    </a:lnTo>
                    <a:lnTo>
                      <a:pt x="92" y="78"/>
                    </a:lnTo>
                    <a:lnTo>
                      <a:pt x="97" y="69"/>
                    </a:lnTo>
                    <a:lnTo>
                      <a:pt x="99" y="60"/>
                    </a:lnTo>
                    <a:lnTo>
                      <a:pt x="100" y="49"/>
                    </a:lnTo>
                    <a:lnTo>
                      <a:pt x="99" y="40"/>
                    </a:lnTo>
                    <a:lnTo>
                      <a:pt x="97" y="31"/>
                    </a:lnTo>
                    <a:lnTo>
                      <a:pt x="92" y="22"/>
                    </a:lnTo>
                    <a:lnTo>
                      <a:pt x="85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466" name="Freeform 372"/>
              <p:cNvSpPr>
                <a:spLocks noChangeArrowheads="1"/>
              </p:cNvSpPr>
              <p:nvPr/>
            </p:nvSpPr>
            <p:spPr bwMode="auto">
              <a:xfrm>
                <a:off x="2311" y="540"/>
                <a:ext cx="50" cy="49"/>
              </a:xfrm>
              <a:custGeom>
                <a:avLst/>
                <a:gdLst/>
                <a:ahLst/>
                <a:cxnLst>
                  <a:cxn ang="0">
                    <a:pos x="51" y="0"/>
                  </a:cxn>
                  <a:cxn ang="0">
                    <a:pos x="51" y="0"/>
                  </a:cxn>
                  <a:cxn ang="0">
                    <a:pos x="40" y="1"/>
                  </a:cxn>
                  <a:cxn ang="0">
                    <a:pos x="31" y="4"/>
                  </a:cxn>
                  <a:cxn ang="0">
                    <a:pos x="22" y="9"/>
                  </a:cxn>
                  <a:cxn ang="0">
                    <a:pos x="15" y="15"/>
                  </a:cxn>
                  <a:cxn ang="0">
                    <a:pos x="15" y="15"/>
                  </a:cxn>
                  <a:cxn ang="0">
                    <a:pos x="8" y="22"/>
                  </a:cxn>
                  <a:cxn ang="0">
                    <a:pos x="4" y="31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1" y="60"/>
                  </a:cxn>
                  <a:cxn ang="0">
                    <a:pos x="4" y="69"/>
                  </a:cxn>
                  <a:cxn ang="0">
                    <a:pos x="8" y="78"/>
                  </a:cxn>
                  <a:cxn ang="0">
                    <a:pos x="15" y="85"/>
                  </a:cxn>
                  <a:cxn ang="0">
                    <a:pos x="15" y="85"/>
                  </a:cxn>
                  <a:cxn ang="0">
                    <a:pos x="22" y="92"/>
                  </a:cxn>
                  <a:cxn ang="0">
                    <a:pos x="31" y="96"/>
                  </a:cxn>
                  <a:cxn ang="0">
                    <a:pos x="40" y="99"/>
                  </a:cxn>
                  <a:cxn ang="0">
                    <a:pos x="51" y="100"/>
                  </a:cxn>
                  <a:cxn ang="0">
                    <a:pos x="51" y="100"/>
                  </a:cxn>
                  <a:cxn ang="0">
                    <a:pos x="61" y="99"/>
                  </a:cxn>
                  <a:cxn ang="0">
                    <a:pos x="69" y="96"/>
                  </a:cxn>
                  <a:cxn ang="0">
                    <a:pos x="78" y="92"/>
                  </a:cxn>
                  <a:cxn ang="0">
                    <a:pos x="85" y="85"/>
                  </a:cxn>
                  <a:cxn ang="0">
                    <a:pos x="85" y="85"/>
                  </a:cxn>
                  <a:cxn ang="0">
                    <a:pos x="92" y="78"/>
                  </a:cxn>
                  <a:cxn ang="0">
                    <a:pos x="97" y="69"/>
                  </a:cxn>
                  <a:cxn ang="0">
                    <a:pos x="100" y="60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100" y="40"/>
                  </a:cxn>
                  <a:cxn ang="0">
                    <a:pos x="97" y="31"/>
                  </a:cxn>
                  <a:cxn ang="0">
                    <a:pos x="92" y="22"/>
                  </a:cxn>
                  <a:cxn ang="0">
                    <a:pos x="85" y="15"/>
                  </a:cxn>
                  <a:cxn ang="0">
                    <a:pos x="85" y="15"/>
                  </a:cxn>
                  <a:cxn ang="0">
                    <a:pos x="78" y="9"/>
                  </a:cxn>
                  <a:cxn ang="0">
                    <a:pos x="69" y="4"/>
                  </a:cxn>
                  <a:cxn ang="0">
                    <a:pos x="61" y="1"/>
                  </a:cxn>
                  <a:cxn ang="0">
                    <a:pos x="51" y="0"/>
                  </a:cxn>
                  <a:cxn ang="0">
                    <a:pos x="51" y="0"/>
                  </a:cxn>
                </a:cxnLst>
                <a:rect l="0" t="0" r="r" b="b"/>
                <a:pathLst>
                  <a:path w="100" h="100">
                    <a:moveTo>
                      <a:pt x="51" y="0"/>
                    </a:moveTo>
                    <a:lnTo>
                      <a:pt x="51" y="0"/>
                    </a:lnTo>
                    <a:lnTo>
                      <a:pt x="40" y="1"/>
                    </a:lnTo>
                    <a:lnTo>
                      <a:pt x="31" y="4"/>
                    </a:lnTo>
                    <a:lnTo>
                      <a:pt x="22" y="9"/>
                    </a:lnTo>
                    <a:lnTo>
                      <a:pt x="15" y="15"/>
                    </a:lnTo>
                    <a:lnTo>
                      <a:pt x="8" y="22"/>
                    </a:lnTo>
                    <a:lnTo>
                      <a:pt x="4" y="31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60"/>
                    </a:lnTo>
                    <a:lnTo>
                      <a:pt x="4" y="69"/>
                    </a:lnTo>
                    <a:lnTo>
                      <a:pt x="8" y="78"/>
                    </a:lnTo>
                    <a:lnTo>
                      <a:pt x="15" y="85"/>
                    </a:lnTo>
                    <a:lnTo>
                      <a:pt x="22" y="92"/>
                    </a:lnTo>
                    <a:lnTo>
                      <a:pt x="31" y="96"/>
                    </a:lnTo>
                    <a:lnTo>
                      <a:pt x="40" y="99"/>
                    </a:lnTo>
                    <a:lnTo>
                      <a:pt x="51" y="100"/>
                    </a:lnTo>
                    <a:lnTo>
                      <a:pt x="61" y="99"/>
                    </a:lnTo>
                    <a:lnTo>
                      <a:pt x="69" y="96"/>
                    </a:lnTo>
                    <a:lnTo>
                      <a:pt x="78" y="92"/>
                    </a:lnTo>
                    <a:lnTo>
                      <a:pt x="85" y="85"/>
                    </a:lnTo>
                    <a:lnTo>
                      <a:pt x="92" y="78"/>
                    </a:lnTo>
                    <a:lnTo>
                      <a:pt x="97" y="69"/>
                    </a:lnTo>
                    <a:lnTo>
                      <a:pt x="100" y="60"/>
                    </a:lnTo>
                    <a:lnTo>
                      <a:pt x="100" y="49"/>
                    </a:lnTo>
                    <a:lnTo>
                      <a:pt x="100" y="40"/>
                    </a:lnTo>
                    <a:lnTo>
                      <a:pt x="97" y="31"/>
                    </a:lnTo>
                    <a:lnTo>
                      <a:pt x="92" y="22"/>
                    </a:lnTo>
                    <a:lnTo>
                      <a:pt x="85" y="15"/>
                    </a:lnTo>
                    <a:lnTo>
                      <a:pt x="78" y="9"/>
                    </a:lnTo>
                    <a:lnTo>
                      <a:pt x="69" y="4"/>
                    </a:lnTo>
                    <a:lnTo>
                      <a:pt x="61" y="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467" name="Freeform 373"/>
              <p:cNvSpPr>
                <a:spLocks noChangeArrowheads="1"/>
              </p:cNvSpPr>
              <p:nvPr/>
            </p:nvSpPr>
            <p:spPr bwMode="auto">
              <a:xfrm>
                <a:off x="1541" y="1464"/>
                <a:ext cx="50" cy="50"/>
              </a:xfrm>
              <a:custGeom>
                <a:avLst/>
                <a:gdLst/>
                <a:ahLst/>
                <a:cxnLst>
                  <a:cxn ang="0">
                    <a:pos x="85" y="15"/>
                  </a:cxn>
                  <a:cxn ang="0">
                    <a:pos x="85" y="15"/>
                  </a:cxn>
                  <a:cxn ang="0">
                    <a:pos x="78" y="9"/>
                  </a:cxn>
                  <a:cxn ang="0">
                    <a:pos x="70" y="4"/>
                  </a:cxn>
                  <a:cxn ang="0">
                    <a:pos x="61" y="1"/>
                  </a:cxn>
                  <a:cxn ang="0">
                    <a:pos x="51" y="0"/>
                  </a:cxn>
                  <a:cxn ang="0">
                    <a:pos x="51" y="0"/>
                  </a:cxn>
                  <a:cxn ang="0">
                    <a:pos x="40" y="1"/>
                  </a:cxn>
                  <a:cxn ang="0">
                    <a:pos x="31" y="4"/>
                  </a:cxn>
                  <a:cxn ang="0">
                    <a:pos x="23" y="9"/>
                  </a:cxn>
                  <a:cxn ang="0">
                    <a:pos x="16" y="15"/>
                  </a:cxn>
                  <a:cxn ang="0">
                    <a:pos x="16" y="15"/>
                  </a:cxn>
                  <a:cxn ang="0">
                    <a:pos x="9" y="23"/>
                  </a:cxn>
                  <a:cxn ang="0">
                    <a:pos x="4" y="31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1" y="59"/>
                  </a:cxn>
                  <a:cxn ang="0">
                    <a:pos x="4" y="69"/>
                  </a:cxn>
                  <a:cxn ang="0">
                    <a:pos x="9" y="77"/>
                  </a:cxn>
                  <a:cxn ang="0">
                    <a:pos x="16" y="84"/>
                  </a:cxn>
                  <a:cxn ang="0">
                    <a:pos x="16" y="84"/>
                  </a:cxn>
                  <a:cxn ang="0">
                    <a:pos x="23" y="91"/>
                  </a:cxn>
                  <a:cxn ang="0">
                    <a:pos x="31" y="96"/>
                  </a:cxn>
                  <a:cxn ang="0">
                    <a:pos x="40" y="98"/>
                  </a:cxn>
                  <a:cxn ang="0">
                    <a:pos x="51" y="99"/>
                  </a:cxn>
                  <a:cxn ang="0">
                    <a:pos x="51" y="99"/>
                  </a:cxn>
                  <a:cxn ang="0">
                    <a:pos x="61" y="98"/>
                  </a:cxn>
                  <a:cxn ang="0">
                    <a:pos x="70" y="96"/>
                  </a:cxn>
                  <a:cxn ang="0">
                    <a:pos x="78" y="91"/>
                  </a:cxn>
                  <a:cxn ang="0">
                    <a:pos x="85" y="84"/>
                  </a:cxn>
                  <a:cxn ang="0">
                    <a:pos x="85" y="84"/>
                  </a:cxn>
                  <a:cxn ang="0">
                    <a:pos x="92" y="77"/>
                  </a:cxn>
                  <a:cxn ang="0">
                    <a:pos x="97" y="69"/>
                  </a:cxn>
                  <a:cxn ang="0">
                    <a:pos x="100" y="59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100" y="40"/>
                  </a:cxn>
                  <a:cxn ang="0">
                    <a:pos x="97" y="31"/>
                  </a:cxn>
                  <a:cxn ang="0">
                    <a:pos x="92" y="23"/>
                  </a:cxn>
                  <a:cxn ang="0">
                    <a:pos x="85" y="15"/>
                  </a:cxn>
                  <a:cxn ang="0">
                    <a:pos x="85" y="15"/>
                  </a:cxn>
                </a:cxnLst>
                <a:rect l="0" t="0" r="r" b="b"/>
                <a:pathLst>
                  <a:path w="100" h="99">
                    <a:moveTo>
                      <a:pt x="85" y="15"/>
                    </a:moveTo>
                    <a:lnTo>
                      <a:pt x="85" y="15"/>
                    </a:lnTo>
                    <a:lnTo>
                      <a:pt x="78" y="9"/>
                    </a:lnTo>
                    <a:lnTo>
                      <a:pt x="70" y="4"/>
                    </a:lnTo>
                    <a:lnTo>
                      <a:pt x="61" y="1"/>
                    </a:lnTo>
                    <a:lnTo>
                      <a:pt x="51" y="0"/>
                    </a:lnTo>
                    <a:lnTo>
                      <a:pt x="40" y="1"/>
                    </a:lnTo>
                    <a:lnTo>
                      <a:pt x="31" y="4"/>
                    </a:lnTo>
                    <a:lnTo>
                      <a:pt x="23" y="9"/>
                    </a:lnTo>
                    <a:lnTo>
                      <a:pt x="16" y="15"/>
                    </a:lnTo>
                    <a:lnTo>
                      <a:pt x="9" y="23"/>
                    </a:lnTo>
                    <a:lnTo>
                      <a:pt x="4" y="31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59"/>
                    </a:lnTo>
                    <a:lnTo>
                      <a:pt x="4" y="69"/>
                    </a:lnTo>
                    <a:lnTo>
                      <a:pt x="9" y="77"/>
                    </a:lnTo>
                    <a:lnTo>
                      <a:pt x="16" y="84"/>
                    </a:lnTo>
                    <a:lnTo>
                      <a:pt x="23" y="91"/>
                    </a:lnTo>
                    <a:lnTo>
                      <a:pt x="31" y="96"/>
                    </a:lnTo>
                    <a:lnTo>
                      <a:pt x="40" y="98"/>
                    </a:lnTo>
                    <a:lnTo>
                      <a:pt x="51" y="99"/>
                    </a:lnTo>
                    <a:lnTo>
                      <a:pt x="61" y="98"/>
                    </a:lnTo>
                    <a:lnTo>
                      <a:pt x="70" y="96"/>
                    </a:lnTo>
                    <a:lnTo>
                      <a:pt x="78" y="91"/>
                    </a:lnTo>
                    <a:lnTo>
                      <a:pt x="85" y="84"/>
                    </a:lnTo>
                    <a:lnTo>
                      <a:pt x="92" y="77"/>
                    </a:lnTo>
                    <a:lnTo>
                      <a:pt x="97" y="69"/>
                    </a:lnTo>
                    <a:lnTo>
                      <a:pt x="100" y="59"/>
                    </a:lnTo>
                    <a:lnTo>
                      <a:pt x="100" y="49"/>
                    </a:lnTo>
                    <a:lnTo>
                      <a:pt x="100" y="40"/>
                    </a:lnTo>
                    <a:lnTo>
                      <a:pt x="97" y="31"/>
                    </a:lnTo>
                    <a:lnTo>
                      <a:pt x="92" y="23"/>
                    </a:lnTo>
                    <a:lnTo>
                      <a:pt x="85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468" name="Freeform 374"/>
              <p:cNvSpPr>
                <a:spLocks noChangeArrowheads="1"/>
              </p:cNvSpPr>
              <p:nvPr/>
            </p:nvSpPr>
            <p:spPr bwMode="auto">
              <a:xfrm>
                <a:off x="1541" y="1233"/>
                <a:ext cx="50" cy="50"/>
              </a:xfrm>
              <a:custGeom>
                <a:avLst/>
                <a:gdLst/>
                <a:ahLst/>
                <a:cxnLst>
                  <a:cxn ang="0">
                    <a:pos x="85" y="15"/>
                  </a:cxn>
                  <a:cxn ang="0">
                    <a:pos x="85" y="15"/>
                  </a:cxn>
                  <a:cxn ang="0">
                    <a:pos x="78" y="8"/>
                  </a:cxn>
                  <a:cxn ang="0">
                    <a:pos x="70" y="3"/>
                  </a:cxn>
                  <a:cxn ang="0">
                    <a:pos x="61" y="1"/>
                  </a:cxn>
                  <a:cxn ang="0">
                    <a:pos x="51" y="0"/>
                  </a:cxn>
                  <a:cxn ang="0">
                    <a:pos x="51" y="0"/>
                  </a:cxn>
                  <a:cxn ang="0">
                    <a:pos x="40" y="1"/>
                  </a:cxn>
                  <a:cxn ang="0">
                    <a:pos x="31" y="3"/>
                  </a:cxn>
                  <a:cxn ang="0">
                    <a:pos x="23" y="8"/>
                  </a:cxn>
                  <a:cxn ang="0">
                    <a:pos x="16" y="15"/>
                  </a:cxn>
                  <a:cxn ang="0">
                    <a:pos x="16" y="15"/>
                  </a:cxn>
                  <a:cxn ang="0">
                    <a:pos x="9" y="22"/>
                  </a:cxn>
                  <a:cxn ang="0">
                    <a:pos x="4" y="30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1" y="60"/>
                  </a:cxn>
                  <a:cxn ang="0">
                    <a:pos x="4" y="69"/>
                  </a:cxn>
                  <a:cxn ang="0">
                    <a:pos x="9" y="77"/>
                  </a:cxn>
                  <a:cxn ang="0">
                    <a:pos x="16" y="84"/>
                  </a:cxn>
                  <a:cxn ang="0">
                    <a:pos x="16" y="84"/>
                  </a:cxn>
                  <a:cxn ang="0">
                    <a:pos x="23" y="91"/>
                  </a:cxn>
                  <a:cxn ang="0">
                    <a:pos x="31" y="96"/>
                  </a:cxn>
                  <a:cxn ang="0">
                    <a:pos x="40" y="98"/>
                  </a:cxn>
                  <a:cxn ang="0">
                    <a:pos x="51" y="100"/>
                  </a:cxn>
                  <a:cxn ang="0">
                    <a:pos x="51" y="100"/>
                  </a:cxn>
                  <a:cxn ang="0">
                    <a:pos x="61" y="98"/>
                  </a:cxn>
                  <a:cxn ang="0">
                    <a:pos x="70" y="96"/>
                  </a:cxn>
                  <a:cxn ang="0">
                    <a:pos x="78" y="91"/>
                  </a:cxn>
                  <a:cxn ang="0">
                    <a:pos x="85" y="84"/>
                  </a:cxn>
                  <a:cxn ang="0">
                    <a:pos x="85" y="84"/>
                  </a:cxn>
                  <a:cxn ang="0">
                    <a:pos x="92" y="77"/>
                  </a:cxn>
                  <a:cxn ang="0">
                    <a:pos x="97" y="69"/>
                  </a:cxn>
                  <a:cxn ang="0">
                    <a:pos x="100" y="60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100" y="40"/>
                  </a:cxn>
                  <a:cxn ang="0">
                    <a:pos x="97" y="30"/>
                  </a:cxn>
                  <a:cxn ang="0">
                    <a:pos x="92" y="22"/>
                  </a:cxn>
                  <a:cxn ang="0">
                    <a:pos x="85" y="15"/>
                  </a:cxn>
                  <a:cxn ang="0">
                    <a:pos x="85" y="15"/>
                  </a:cxn>
                </a:cxnLst>
                <a:rect l="0" t="0" r="r" b="b"/>
                <a:pathLst>
                  <a:path w="100" h="100">
                    <a:moveTo>
                      <a:pt x="85" y="15"/>
                    </a:moveTo>
                    <a:lnTo>
                      <a:pt x="85" y="15"/>
                    </a:lnTo>
                    <a:lnTo>
                      <a:pt x="78" y="8"/>
                    </a:lnTo>
                    <a:lnTo>
                      <a:pt x="70" y="3"/>
                    </a:lnTo>
                    <a:lnTo>
                      <a:pt x="61" y="1"/>
                    </a:lnTo>
                    <a:lnTo>
                      <a:pt x="51" y="0"/>
                    </a:lnTo>
                    <a:lnTo>
                      <a:pt x="40" y="1"/>
                    </a:lnTo>
                    <a:lnTo>
                      <a:pt x="31" y="3"/>
                    </a:lnTo>
                    <a:lnTo>
                      <a:pt x="23" y="8"/>
                    </a:lnTo>
                    <a:lnTo>
                      <a:pt x="16" y="15"/>
                    </a:lnTo>
                    <a:lnTo>
                      <a:pt x="9" y="22"/>
                    </a:lnTo>
                    <a:lnTo>
                      <a:pt x="4" y="30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60"/>
                    </a:lnTo>
                    <a:lnTo>
                      <a:pt x="4" y="69"/>
                    </a:lnTo>
                    <a:lnTo>
                      <a:pt x="9" y="77"/>
                    </a:lnTo>
                    <a:lnTo>
                      <a:pt x="16" y="84"/>
                    </a:lnTo>
                    <a:lnTo>
                      <a:pt x="23" y="91"/>
                    </a:lnTo>
                    <a:lnTo>
                      <a:pt x="31" y="96"/>
                    </a:lnTo>
                    <a:lnTo>
                      <a:pt x="40" y="98"/>
                    </a:lnTo>
                    <a:lnTo>
                      <a:pt x="51" y="100"/>
                    </a:lnTo>
                    <a:lnTo>
                      <a:pt x="61" y="98"/>
                    </a:lnTo>
                    <a:lnTo>
                      <a:pt x="70" y="96"/>
                    </a:lnTo>
                    <a:lnTo>
                      <a:pt x="78" y="91"/>
                    </a:lnTo>
                    <a:lnTo>
                      <a:pt x="85" y="84"/>
                    </a:lnTo>
                    <a:lnTo>
                      <a:pt x="92" y="77"/>
                    </a:lnTo>
                    <a:lnTo>
                      <a:pt x="97" y="69"/>
                    </a:lnTo>
                    <a:lnTo>
                      <a:pt x="100" y="60"/>
                    </a:lnTo>
                    <a:lnTo>
                      <a:pt x="100" y="49"/>
                    </a:lnTo>
                    <a:lnTo>
                      <a:pt x="100" y="40"/>
                    </a:lnTo>
                    <a:lnTo>
                      <a:pt x="97" y="30"/>
                    </a:lnTo>
                    <a:lnTo>
                      <a:pt x="92" y="22"/>
                    </a:lnTo>
                    <a:lnTo>
                      <a:pt x="85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469" name="Freeform 375"/>
              <p:cNvSpPr>
                <a:spLocks noChangeArrowheads="1"/>
              </p:cNvSpPr>
              <p:nvPr/>
            </p:nvSpPr>
            <p:spPr bwMode="auto">
              <a:xfrm>
                <a:off x="1618" y="1156"/>
                <a:ext cx="50" cy="50"/>
              </a:xfrm>
              <a:custGeom>
                <a:avLst/>
                <a:gdLst/>
                <a:ahLst/>
                <a:cxnLst>
                  <a:cxn ang="0">
                    <a:pos x="85" y="15"/>
                  </a:cxn>
                  <a:cxn ang="0">
                    <a:pos x="85" y="15"/>
                  </a:cxn>
                  <a:cxn ang="0">
                    <a:pos x="78" y="8"/>
                  </a:cxn>
                  <a:cxn ang="0">
                    <a:pos x="70" y="3"/>
                  </a:cxn>
                  <a:cxn ang="0">
                    <a:pos x="61" y="1"/>
                  </a:cxn>
                  <a:cxn ang="0">
                    <a:pos x="52" y="0"/>
                  </a:cxn>
                  <a:cxn ang="0">
                    <a:pos x="52" y="0"/>
                  </a:cxn>
                  <a:cxn ang="0">
                    <a:pos x="40" y="1"/>
                  </a:cxn>
                  <a:cxn ang="0">
                    <a:pos x="31" y="3"/>
                  </a:cxn>
                  <a:cxn ang="0">
                    <a:pos x="24" y="8"/>
                  </a:cxn>
                  <a:cxn ang="0">
                    <a:pos x="16" y="15"/>
                  </a:cxn>
                  <a:cxn ang="0">
                    <a:pos x="16" y="15"/>
                  </a:cxn>
                  <a:cxn ang="0">
                    <a:pos x="8" y="22"/>
                  </a:cxn>
                  <a:cxn ang="0">
                    <a:pos x="4" y="30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1" y="60"/>
                  </a:cxn>
                  <a:cxn ang="0">
                    <a:pos x="4" y="69"/>
                  </a:cxn>
                  <a:cxn ang="0">
                    <a:pos x="8" y="77"/>
                  </a:cxn>
                  <a:cxn ang="0">
                    <a:pos x="16" y="84"/>
                  </a:cxn>
                  <a:cxn ang="0">
                    <a:pos x="16" y="84"/>
                  </a:cxn>
                  <a:cxn ang="0">
                    <a:pos x="24" y="91"/>
                  </a:cxn>
                  <a:cxn ang="0">
                    <a:pos x="31" y="96"/>
                  </a:cxn>
                  <a:cxn ang="0">
                    <a:pos x="40" y="98"/>
                  </a:cxn>
                  <a:cxn ang="0">
                    <a:pos x="52" y="100"/>
                  </a:cxn>
                  <a:cxn ang="0">
                    <a:pos x="52" y="100"/>
                  </a:cxn>
                  <a:cxn ang="0">
                    <a:pos x="61" y="98"/>
                  </a:cxn>
                  <a:cxn ang="0">
                    <a:pos x="70" y="96"/>
                  </a:cxn>
                  <a:cxn ang="0">
                    <a:pos x="78" y="91"/>
                  </a:cxn>
                  <a:cxn ang="0">
                    <a:pos x="85" y="84"/>
                  </a:cxn>
                  <a:cxn ang="0">
                    <a:pos x="85" y="84"/>
                  </a:cxn>
                  <a:cxn ang="0">
                    <a:pos x="92" y="77"/>
                  </a:cxn>
                  <a:cxn ang="0">
                    <a:pos x="97" y="69"/>
                  </a:cxn>
                  <a:cxn ang="0">
                    <a:pos x="100" y="60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100" y="40"/>
                  </a:cxn>
                  <a:cxn ang="0">
                    <a:pos x="97" y="30"/>
                  </a:cxn>
                  <a:cxn ang="0">
                    <a:pos x="92" y="22"/>
                  </a:cxn>
                  <a:cxn ang="0">
                    <a:pos x="85" y="15"/>
                  </a:cxn>
                  <a:cxn ang="0">
                    <a:pos x="85" y="15"/>
                  </a:cxn>
                </a:cxnLst>
                <a:rect l="0" t="0" r="r" b="b"/>
                <a:pathLst>
                  <a:path w="100" h="100">
                    <a:moveTo>
                      <a:pt x="85" y="15"/>
                    </a:moveTo>
                    <a:lnTo>
                      <a:pt x="85" y="15"/>
                    </a:lnTo>
                    <a:lnTo>
                      <a:pt x="78" y="8"/>
                    </a:lnTo>
                    <a:lnTo>
                      <a:pt x="70" y="3"/>
                    </a:lnTo>
                    <a:lnTo>
                      <a:pt x="61" y="1"/>
                    </a:lnTo>
                    <a:lnTo>
                      <a:pt x="52" y="0"/>
                    </a:lnTo>
                    <a:lnTo>
                      <a:pt x="40" y="1"/>
                    </a:lnTo>
                    <a:lnTo>
                      <a:pt x="31" y="3"/>
                    </a:lnTo>
                    <a:lnTo>
                      <a:pt x="24" y="8"/>
                    </a:lnTo>
                    <a:lnTo>
                      <a:pt x="16" y="15"/>
                    </a:lnTo>
                    <a:lnTo>
                      <a:pt x="8" y="22"/>
                    </a:lnTo>
                    <a:lnTo>
                      <a:pt x="4" y="30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60"/>
                    </a:lnTo>
                    <a:lnTo>
                      <a:pt x="4" y="69"/>
                    </a:lnTo>
                    <a:lnTo>
                      <a:pt x="8" y="77"/>
                    </a:lnTo>
                    <a:lnTo>
                      <a:pt x="16" y="84"/>
                    </a:lnTo>
                    <a:lnTo>
                      <a:pt x="24" y="91"/>
                    </a:lnTo>
                    <a:lnTo>
                      <a:pt x="31" y="96"/>
                    </a:lnTo>
                    <a:lnTo>
                      <a:pt x="40" y="98"/>
                    </a:lnTo>
                    <a:lnTo>
                      <a:pt x="52" y="100"/>
                    </a:lnTo>
                    <a:lnTo>
                      <a:pt x="61" y="98"/>
                    </a:lnTo>
                    <a:lnTo>
                      <a:pt x="70" y="96"/>
                    </a:lnTo>
                    <a:lnTo>
                      <a:pt x="78" y="91"/>
                    </a:lnTo>
                    <a:lnTo>
                      <a:pt x="85" y="84"/>
                    </a:lnTo>
                    <a:lnTo>
                      <a:pt x="92" y="77"/>
                    </a:lnTo>
                    <a:lnTo>
                      <a:pt x="97" y="69"/>
                    </a:lnTo>
                    <a:lnTo>
                      <a:pt x="100" y="60"/>
                    </a:lnTo>
                    <a:lnTo>
                      <a:pt x="100" y="49"/>
                    </a:lnTo>
                    <a:lnTo>
                      <a:pt x="100" y="40"/>
                    </a:lnTo>
                    <a:lnTo>
                      <a:pt x="97" y="30"/>
                    </a:lnTo>
                    <a:lnTo>
                      <a:pt x="92" y="22"/>
                    </a:lnTo>
                    <a:lnTo>
                      <a:pt x="85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470" name="Freeform 376"/>
              <p:cNvSpPr>
                <a:spLocks noChangeArrowheads="1"/>
              </p:cNvSpPr>
              <p:nvPr/>
            </p:nvSpPr>
            <p:spPr bwMode="auto">
              <a:xfrm>
                <a:off x="1772" y="1464"/>
                <a:ext cx="50" cy="50"/>
              </a:xfrm>
              <a:custGeom>
                <a:avLst/>
                <a:gdLst/>
                <a:ahLst/>
                <a:cxnLst>
                  <a:cxn ang="0">
                    <a:pos x="86" y="15"/>
                  </a:cxn>
                  <a:cxn ang="0">
                    <a:pos x="86" y="15"/>
                  </a:cxn>
                  <a:cxn ang="0">
                    <a:pos x="78" y="9"/>
                  </a:cxn>
                  <a:cxn ang="0">
                    <a:pos x="71" y="4"/>
                  </a:cxn>
                  <a:cxn ang="0">
                    <a:pos x="61" y="1"/>
                  </a:cxn>
                  <a:cxn ang="0">
                    <a:pos x="52" y="0"/>
                  </a:cxn>
                  <a:cxn ang="0">
                    <a:pos x="52" y="0"/>
                  </a:cxn>
                  <a:cxn ang="0">
                    <a:pos x="41" y="1"/>
                  </a:cxn>
                  <a:cxn ang="0">
                    <a:pos x="32" y="4"/>
                  </a:cxn>
                  <a:cxn ang="0">
                    <a:pos x="24" y="9"/>
                  </a:cxn>
                  <a:cxn ang="0">
                    <a:pos x="15" y="15"/>
                  </a:cxn>
                  <a:cxn ang="0">
                    <a:pos x="15" y="15"/>
                  </a:cxn>
                  <a:cxn ang="0">
                    <a:pos x="10" y="23"/>
                  </a:cxn>
                  <a:cxn ang="0">
                    <a:pos x="5" y="31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1" y="59"/>
                  </a:cxn>
                  <a:cxn ang="0">
                    <a:pos x="5" y="69"/>
                  </a:cxn>
                  <a:cxn ang="0">
                    <a:pos x="10" y="77"/>
                  </a:cxn>
                  <a:cxn ang="0">
                    <a:pos x="15" y="84"/>
                  </a:cxn>
                  <a:cxn ang="0">
                    <a:pos x="15" y="84"/>
                  </a:cxn>
                  <a:cxn ang="0">
                    <a:pos x="24" y="91"/>
                  </a:cxn>
                  <a:cxn ang="0">
                    <a:pos x="32" y="96"/>
                  </a:cxn>
                  <a:cxn ang="0">
                    <a:pos x="41" y="98"/>
                  </a:cxn>
                  <a:cxn ang="0">
                    <a:pos x="52" y="99"/>
                  </a:cxn>
                  <a:cxn ang="0">
                    <a:pos x="52" y="99"/>
                  </a:cxn>
                  <a:cxn ang="0">
                    <a:pos x="61" y="98"/>
                  </a:cxn>
                  <a:cxn ang="0">
                    <a:pos x="71" y="96"/>
                  </a:cxn>
                  <a:cxn ang="0">
                    <a:pos x="78" y="91"/>
                  </a:cxn>
                  <a:cxn ang="0">
                    <a:pos x="86" y="84"/>
                  </a:cxn>
                  <a:cxn ang="0">
                    <a:pos x="86" y="84"/>
                  </a:cxn>
                  <a:cxn ang="0">
                    <a:pos x="92" y="77"/>
                  </a:cxn>
                  <a:cxn ang="0">
                    <a:pos x="98" y="69"/>
                  </a:cxn>
                  <a:cxn ang="0">
                    <a:pos x="100" y="59"/>
                  </a:cxn>
                  <a:cxn ang="0">
                    <a:pos x="101" y="49"/>
                  </a:cxn>
                  <a:cxn ang="0">
                    <a:pos x="101" y="49"/>
                  </a:cxn>
                  <a:cxn ang="0">
                    <a:pos x="100" y="40"/>
                  </a:cxn>
                  <a:cxn ang="0">
                    <a:pos x="98" y="31"/>
                  </a:cxn>
                  <a:cxn ang="0">
                    <a:pos x="92" y="23"/>
                  </a:cxn>
                  <a:cxn ang="0">
                    <a:pos x="86" y="15"/>
                  </a:cxn>
                  <a:cxn ang="0">
                    <a:pos x="86" y="15"/>
                  </a:cxn>
                </a:cxnLst>
                <a:rect l="0" t="0" r="r" b="b"/>
                <a:pathLst>
                  <a:path w="101" h="99">
                    <a:moveTo>
                      <a:pt x="86" y="15"/>
                    </a:moveTo>
                    <a:lnTo>
                      <a:pt x="86" y="15"/>
                    </a:lnTo>
                    <a:lnTo>
                      <a:pt x="78" y="9"/>
                    </a:lnTo>
                    <a:lnTo>
                      <a:pt x="71" y="4"/>
                    </a:lnTo>
                    <a:lnTo>
                      <a:pt x="61" y="1"/>
                    </a:lnTo>
                    <a:lnTo>
                      <a:pt x="52" y="0"/>
                    </a:lnTo>
                    <a:lnTo>
                      <a:pt x="41" y="1"/>
                    </a:lnTo>
                    <a:lnTo>
                      <a:pt x="32" y="4"/>
                    </a:lnTo>
                    <a:lnTo>
                      <a:pt x="24" y="9"/>
                    </a:lnTo>
                    <a:lnTo>
                      <a:pt x="15" y="15"/>
                    </a:lnTo>
                    <a:lnTo>
                      <a:pt x="10" y="23"/>
                    </a:lnTo>
                    <a:lnTo>
                      <a:pt x="5" y="31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59"/>
                    </a:lnTo>
                    <a:lnTo>
                      <a:pt x="5" y="69"/>
                    </a:lnTo>
                    <a:lnTo>
                      <a:pt x="10" y="77"/>
                    </a:lnTo>
                    <a:lnTo>
                      <a:pt x="15" y="84"/>
                    </a:lnTo>
                    <a:lnTo>
                      <a:pt x="24" y="91"/>
                    </a:lnTo>
                    <a:lnTo>
                      <a:pt x="32" y="96"/>
                    </a:lnTo>
                    <a:lnTo>
                      <a:pt x="41" y="98"/>
                    </a:lnTo>
                    <a:lnTo>
                      <a:pt x="52" y="99"/>
                    </a:lnTo>
                    <a:lnTo>
                      <a:pt x="61" y="98"/>
                    </a:lnTo>
                    <a:lnTo>
                      <a:pt x="71" y="96"/>
                    </a:lnTo>
                    <a:lnTo>
                      <a:pt x="78" y="91"/>
                    </a:lnTo>
                    <a:lnTo>
                      <a:pt x="86" y="84"/>
                    </a:lnTo>
                    <a:lnTo>
                      <a:pt x="92" y="77"/>
                    </a:lnTo>
                    <a:lnTo>
                      <a:pt x="98" y="69"/>
                    </a:lnTo>
                    <a:lnTo>
                      <a:pt x="100" y="59"/>
                    </a:lnTo>
                    <a:lnTo>
                      <a:pt x="101" y="49"/>
                    </a:lnTo>
                    <a:lnTo>
                      <a:pt x="100" y="40"/>
                    </a:lnTo>
                    <a:lnTo>
                      <a:pt x="98" y="31"/>
                    </a:lnTo>
                    <a:lnTo>
                      <a:pt x="92" y="23"/>
                    </a:lnTo>
                    <a:lnTo>
                      <a:pt x="86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471" name="Freeform 377"/>
              <p:cNvSpPr>
                <a:spLocks noChangeArrowheads="1"/>
              </p:cNvSpPr>
              <p:nvPr/>
            </p:nvSpPr>
            <p:spPr bwMode="auto">
              <a:xfrm>
                <a:off x="1926" y="1079"/>
                <a:ext cx="50" cy="50"/>
              </a:xfrm>
              <a:custGeom>
                <a:avLst/>
                <a:gdLst/>
                <a:ahLst/>
                <a:cxnLst>
                  <a:cxn ang="0">
                    <a:pos x="85" y="15"/>
                  </a:cxn>
                  <a:cxn ang="0">
                    <a:pos x="85" y="15"/>
                  </a:cxn>
                  <a:cxn ang="0">
                    <a:pos x="78" y="8"/>
                  </a:cxn>
                  <a:cxn ang="0">
                    <a:pos x="70" y="3"/>
                  </a:cxn>
                  <a:cxn ang="0">
                    <a:pos x="60" y="0"/>
                  </a:cxn>
                  <a:cxn ang="0">
                    <a:pos x="51" y="0"/>
                  </a:cxn>
                  <a:cxn ang="0">
                    <a:pos x="51" y="0"/>
                  </a:cxn>
                  <a:cxn ang="0">
                    <a:pos x="40" y="0"/>
                  </a:cxn>
                  <a:cxn ang="0">
                    <a:pos x="31" y="3"/>
                  </a:cxn>
                  <a:cxn ang="0">
                    <a:pos x="23" y="8"/>
                  </a:cxn>
                  <a:cxn ang="0">
                    <a:pos x="16" y="15"/>
                  </a:cxn>
                  <a:cxn ang="0">
                    <a:pos x="16" y="15"/>
                  </a:cxn>
                  <a:cxn ang="0">
                    <a:pos x="9" y="22"/>
                  </a:cxn>
                  <a:cxn ang="0">
                    <a:pos x="4" y="30"/>
                  </a:cxn>
                  <a:cxn ang="0">
                    <a:pos x="0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0" y="60"/>
                  </a:cxn>
                  <a:cxn ang="0">
                    <a:pos x="4" y="69"/>
                  </a:cxn>
                  <a:cxn ang="0">
                    <a:pos x="9" y="76"/>
                  </a:cxn>
                  <a:cxn ang="0">
                    <a:pos x="16" y="84"/>
                  </a:cxn>
                  <a:cxn ang="0">
                    <a:pos x="16" y="84"/>
                  </a:cxn>
                  <a:cxn ang="0">
                    <a:pos x="23" y="91"/>
                  </a:cxn>
                  <a:cxn ang="0">
                    <a:pos x="31" y="96"/>
                  </a:cxn>
                  <a:cxn ang="0">
                    <a:pos x="40" y="99"/>
                  </a:cxn>
                  <a:cxn ang="0">
                    <a:pos x="51" y="100"/>
                  </a:cxn>
                  <a:cxn ang="0">
                    <a:pos x="51" y="100"/>
                  </a:cxn>
                  <a:cxn ang="0">
                    <a:pos x="60" y="99"/>
                  </a:cxn>
                  <a:cxn ang="0">
                    <a:pos x="70" y="96"/>
                  </a:cxn>
                  <a:cxn ang="0">
                    <a:pos x="78" y="91"/>
                  </a:cxn>
                  <a:cxn ang="0">
                    <a:pos x="85" y="84"/>
                  </a:cxn>
                  <a:cxn ang="0">
                    <a:pos x="85" y="84"/>
                  </a:cxn>
                  <a:cxn ang="0">
                    <a:pos x="92" y="76"/>
                  </a:cxn>
                  <a:cxn ang="0">
                    <a:pos x="97" y="69"/>
                  </a:cxn>
                  <a:cxn ang="0">
                    <a:pos x="99" y="60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99" y="40"/>
                  </a:cxn>
                  <a:cxn ang="0">
                    <a:pos x="97" y="30"/>
                  </a:cxn>
                  <a:cxn ang="0">
                    <a:pos x="92" y="22"/>
                  </a:cxn>
                  <a:cxn ang="0">
                    <a:pos x="85" y="15"/>
                  </a:cxn>
                  <a:cxn ang="0">
                    <a:pos x="85" y="15"/>
                  </a:cxn>
                </a:cxnLst>
                <a:rect l="0" t="0" r="r" b="b"/>
                <a:pathLst>
                  <a:path w="100" h="100">
                    <a:moveTo>
                      <a:pt x="85" y="15"/>
                    </a:moveTo>
                    <a:lnTo>
                      <a:pt x="85" y="15"/>
                    </a:lnTo>
                    <a:lnTo>
                      <a:pt x="78" y="8"/>
                    </a:lnTo>
                    <a:lnTo>
                      <a:pt x="70" y="3"/>
                    </a:lnTo>
                    <a:lnTo>
                      <a:pt x="60" y="0"/>
                    </a:lnTo>
                    <a:lnTo>
                      <a:pt x="51" y="0"/>
                    </a:lnTo>
                    <a:lnTo>
                      <a:pt x="40" y="0"/>
                    </a:lnTo>
                    <a:lnTo>
                      <a:pt x="31" y="3"/>
                    </a:lnTo>
                    <a:lnTo>
                      <a:pt x="23" y="8"/>
                    </a:lnTo>
                    <a:lnTo>
                      <a:pt x="16" y="15"/>
                    </a:lnTo>
                    <a:lnTo>
                      <a:pt x="9" y="22"/>
                    </a:lnTo>
                    <a:lnTo>
                      <a:pt x="4" y="30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0" y="60"/>
                    </a:lnTo>
                    <a:lnTo>
                      <a:pt x="4" y="69"/>
                    </a:lnTo>
                    <a:lnTo>
                      <a:pt x="9" y="76"/>
                    </a:lnTo>
                    <a:lnTo>
                      <a:pt x="16" y="84"/>
                    </a:lnTo>
                    <a:lnTo>
                      <a:pt x="23" y="91"/>
                    </a:lnTo>
                    <a:lnTo>
                      <a:pt x="31" y="96"/>
                    </a:lnTo>
                    <a:lnTo>
                      <a:pt x="40" y="99"/>
                    </a:lnTo>
                    <a:lnTo>
                      <a:pt x="51" y="100"/>
                    </a:lnTo>
                    <a:lnTo>
                      <a:pt x="60" y="99"/>
                    </a:lnTo>
                    <a:lnTo>
                      <a:pt x="70" y="96"/>
                    </a:lnTo>
                    <a:lnTo>
                      <a:pt x="78" y="91"/>
                    </a:lnTo>
                    <a:lnTo>
                      <a:pt x="85" y="84"/>
                    </a:lnTo>
                    <a:lnTo>
                      <a:pt x="92" y="76"/>
                    </a:lnTo>
                    <a:lnTo>
                      <a:pt x="97" y="69"/>
                    </a:lnTo>
                    <a:lnTo>
                      <a:pt x="99" y="60"/>
                    </a:lnTo>
                    <a:lnTo>
                      <a:pt x="100" y="49"/>
                    </a:lnTo>
                    <a:lnTo>
                      <a:pt x="99" y="40"/>
                    </a:lnTo>
                    <a:lnTo>
                      <a:pt x="97" y="30"/>
                    </a:lnTo>
                    <a:lnTo>
                      <a:pt x="92" y="22"/>
                    </a:lnTo>
                    <a:lnTo>
                      <a:pt x="85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472" name="Freeform 378"/>
              <p:cNvSpPr>
                <a:spLocks noChangeArrowheads="1"/>
              </p:cNvSpPr>
              <p:nvPr/>
            </p:nvSpPr>
            <p:spPr bwMode="auto">
              <a:xfrm>
                <a:off x="2234" y="463"/>
                <a:ext cx="50" cy="49"/>
              </a:xfrm>
              <a:custGeom>
                <a:avLst/>
                <a:gdLst/>
                <a:ahLst/>
                <a:cxnLst>
                  <a:cxn ang="0">
                    <a:pos x="85" y="15"/>
                  </a:cxn>
                  <a:cxn ang="0">
                    <a:pos x="85" y="15"/>
                  </a:cxn>
                  <a:cxn ang="0">
                    <a:pos x="78" y="8"/>
                  </a:cxn>
                  <a:cxn ang="0">
                    <a:pos x="70" y="4"/>
                  </a:cxn>
                  <a:cxn ang="0">
                    <a:pos x="61" y="1"/>
                  </a:cxn>
                  <a:cxn ang="0">
                    <a:pos x="51" y="0"/>
                  </a:cxn>
                  <a:cxn ang="0">
                    <a:pos x="51" y="0"/>
                  </a:cxn>
                  <a:cxn ang="0">
                    <a:pos x="40" y="1"/>
                  </a:cxn>
                  <a:cxn ang="0">
                    <a:pos x="31" y="4"/>
                  </a:cxn>
                  <a:cxn ang="0">
                    <a:pos x="22" y="8"/>
                  </a:cxn>
                  <a:cxn ang="0">
                    <a:pos x="15" y="15"/>
                  </a:cxn>
                  <a:cxn ang="0">
                    <a:pos x="15" y="15"/>
                  </a:cxn>
                  <a:cxn ang="0">
                    <a:pos x="8" y="22"/>
                  </a:cxn>
                  <a:cxn ang="0">
                    <a:pos x="4" y="31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1" y="60"/>
                  </a:cxn>
                  <a:cxn ang="0">
                    <a:pos x="4" y="69"/>
                  </a:cxn>
                  <a:cxn ang="0">
                    <a:pos x="8" y="78"/>
                  </a:cxn>
                  <a:cxn ang="0">
                    <a:pos x="15" y="85"/>
                  </a:cxn>
                  <a:cxn ang="0">
                    <a:pos x="15" y="85"/>
                  </a:cxn>
                  <a:cxn ang="0">
                    <a:pos x="22" y="92"/>
                  </a:cxn>
                  <a:cxn ang="0">
                    <a:pos x="31" y="96"/>
                  </a:cxn>
                  <a:cxn ang="0">
                    <a:pos x="40" y="99"/>
                  </a:cxn>
                  <a:cxn ang="0">
                    <a:pos x="51" y="100"/>
                  </a:cxn>
                  <a:cxn ang="0">
                    <a:pos x="51" y="100"/>
                  </a:cxn>
                  <a:cxn ang="0">
                    <a:pos x="61" y="99"/>
                  </a:cxn>
                  <a:cxn ang="0">
                    <a:pos x="70" y="96"/>
                  </a:cxn>
                  <a:cxn ang="0">
                    <a:pos x="78" y="92"/>
                  </a:cxn>
                  <a:cxn ang="0">
                    <a:pos x="85" y="85"/>
                  </a:cxn>
                  <a:cxn ang="0">
                    <a:pos x="85" y="85"/>
                  </a:cxn>
                  <a:cxn ang="0">
                    <a:pos x="92" y="78"/>
                  </a:cxn>
                  <a:cxn ang="0">
                    <a:pos x="97" y="69"/>
                  </a:cxn>
                  <a:cxn ang="0">
                    <a:pos x="99" y="60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99" y="40"/>
                  </a:cxn>
                  <a:cxn ang="0">
                    <a:pos x="97" y="31"/>
                  </a:cxn>
                  <a:cxn ang="0">
                    <a:pos x="92" y="22"/>
                  </a:cxn>
                  <a:cxn ang="0">
                    <a:pos x="85" y="15"/>
                  </a:cxn>
                  <a:cxn ang="0">
                    <a:pos x="85" y="15"/>
                  </a:cxn>
                </a:cxnLst>
                <a:rect l="0" t="0" r="r" b="b"/>
                <a:pathLst>
                  <a:path w="100" h="100">
                    <a:moveTo>
                      <a:pt x="85" y="15"/>
                    </a:moveTo>
                    <a:lnTo>
                      <a:pt x="85" y="15"/>
                    </a:lnTo>
                    <a:lnTo>
                      <a:pt x="78" y="8"/>
                    </a:lnTo>
                    <a:lnTo>
                      <a:pt x="70" y="4"/>
                    </a:lnTo>
                    <a:lnTo>
                      <a:pt x="61" y="1"/>
                    </a:lnTo>
                    <a:lnTo>
                      <a:pt x="51" y="0"/>
                    </a:lnTo>
                    <a:lnTo>
                      <a:pt x="40" y="1"/>
                    </a:lnTo>
                    <a:lnTo>
                      <a:pt x="31" y="4"/>
                    </a:lnTo>
                    <a:lnTo>
                      <a:pt x="22" y="8"/>
                    </a:lnTo>
                    <a:lnTo>
                      <a:pt x="15" y="15"/>
                    </a:lnTo>
                    <a:lnTo>
                      <a:pt x="8" y="22"/>
                    </a:lnTo>
                    <a:lnTo>
                      <a:pt x="4" y="31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60"/>
                    </a:lnTo>
                    <a:lnTo>
                      <a:pt x="4" y="69"/>
                    </a:lnTo>
                    <a:lnTo>
                      <a:pt x="8" y="78"/>
                    </a:lnTo>
                    <a:lnTo>
                      <a:pt x="15" y="85"/>
                    </a:lnTo>
                    <a:lnTo>
                      <a:pt x="22" y="92"/>
                    </a:lnTo>
                    <a:lnTo>
                      <a:pt x="31" y="96"/>
                    </a:lnTo>
                    <a:lnTo>
                      <a:pt x="40" y="99"/>
                    </a:lnTo>
                    <a:lnTo>
                      <a:pt x="51" y="100"/>
                    </a:lnTo>
                    <a:lnTo>
                      <a:pt x="61" y="99"/>
                    </a:lnTo>
                    <a:lnTo>
                      <a:pt x="70" y="96"/>
                    </a:lnTo>
                    <a:lnTo>
                      <a:pt x="78" y="92"/>
                    </a:lnTo>
                    <a:lnTo>
                      <a:pt x="85" y="85"/>
                    </a:lnTo>
                    <a:lnTo>
                      <a:pt x="92" y="78"/>
                    </a:lnTo>
                    <a:lnTo>
                      <a:pt x="97" y="69"/>
                    </a:lnTo>
                    <a:lnTo>
                      <a:pt x="99" y="60"/>
                    </a:lnTo>
                    <a:lnTo>
                      <a:pt x="100" y="49"/>
                    </a:lnTo>
                    <a:lnTo>
                      <a:pt x="99" y="40"/>
                    </a:lnTo>
                    <a:lnTo>
                      <a:pt x="97" y="31"/>
                    </a:lnTo>
                    <a:lnTo>
                      <a:pt x="92" y="22"/>
                    </a:lnTo>
                    <a:lnTo>
                      <a:pt x="85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473" name="Freeform 379"/>
              <p:cNvSpPr>
                <a:spLocks noChangeArrowheads="1"/>
              </p:cNvSpPr>
              <p:nvPr/>
            </p:nvSpPr>
            <p:spPr bwMode="auto">
              <a:xfrm>
                <a:off x="2311" y="463"/>
                <a:ext cx="50" cy="49"/>
              </a:xfrm>
              <a:custGeom>
                <a:avLst/>
                <a:gdLst/>
                <a:ahLst/>
                <a:cxnLst>
                  <a:cxn ang="0">
                    <a:pos x="51" y="0"/>
                  </a:cxn>
                  <a:cxn ang="0">
                    <a:pos x="51" y="0"/>
                  </a:cxn>
                  <a:cxn ang="0">
                    <a:pos x="40" y="1"/>
                  </a:cxn>
                  <a:cxn ang="0">
                    <a:pos x="31" y="4"/>
                  </a:cxn>
                  <a:cxn ang="0">
                    <a:pos x="22" y="8"/>
                  </a:cxn>
                  <a:cxn ang="0">
                    <a:pos x="15" y="15"/>
                  </a:cxn>
                  <a:cxn ang="0">
                    <a:pos x="15" y="15"/>
                  </a:cxn>
                  <a:cxn ang="0">
                    <a:pos x="8" y="22"/>
                  </a:cxn>
                  <a:cxn ang="0">
                    <a:pos x="4" y="31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1" y="60"/>
                  </a:cxn>
                  <a:cxn ang="0">
                    <a:pos x="4" y="69"/>
                  </a:cxn>
                  <a:cxn ang="0">
                    <a:pos x="8" y="78"/>
                  </a:cxn>
                  <a:cxn ang="0">
                    <a:pos x="15" y="85"/>
                  </a:cxn>
                  <a:cxn ang="0">
                    <a:pos x="15" y="85"/>
                  </a:cxn>
                  <a:cxn ang="0">
                    <a:pos x="22" y="92"/>
                  </a:cxn>
                  <a:cxn ang="0">
                    <a:pos x="31" y="96"/>
                  </a:cxn>
                  <a:cxn ang="0">
                    <a:pos x="40" y="99"/>
                  </a:cxn>
                  <a:cxn ang="0">
                    <a:pos x="51" y="100"/>
                  </a:cxn>
                  <a:cxn ang="0">
                    <a:pos x="51" y="100"/>
                  </a:cxn>
                  <a:cxn ang="0">
                    <a:pos x="61" y="99"/>
                  </a:cxn>
                  <a:cxn ang="0">
                    <a:pos x="69" y="96"/>
                  </a:cxn>
                  <a:cxn ang="0">
                    <a:pos x="78" y="92"/>
                  </a:cxn>
                  <a:cxn ang="0">
                    <a:pos x="85" y="85"/>
                  </a:cxn>
                  <a:cxn ang="0">
                    <a:pos x="85" y="85"/>
                  </a:cxn>
                  <a:cxn ang="0">
                    <a:pos x="92" y="78"/>
                  </a:cxn>
                  <a:cxn ang="0">
                    <a:pos x="97" y="69"/>
                  </a:cxn>
                  <a:cxn ang="0">
                    <a:pos x="100" y="60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100" y="40"/>
                  </a:cxn>
                  <a:cxn ang="0">
                    <a:pos x="97" y="31"/>
                  </a:cxn>
                  <a:cxn ang="0">
                    <a:pos x="92" y="22"/>
                  </a:cxn>
                  <a:cxn ang="0">
                    <a:pos x="85" y="15"/>
                  </a:cxn>
                  <a:cxn ang="0">
                    <a:pos x="85" y="15"/>
                  </a:cxn>
                  <a:cxn ang="0">
                    <a:pos x="78" y="8"/>
                  </a:cxn>
                  <a:cxn ang="0">
                    <a:pos x="69" y="4"/>
                  </a:cxn>
                  <a:cxn ang="0">
                    <a:pos x="61" y="1"/>
                  </a:cxn>
                  <a:cxn ang="0">
                    <a:pos x="51" y="0"/>
                  </a:cxn>
                  <a:cxn ang="0">
                    <a:pos x="51" y="0"/>
                  </a:cxn>
                </a:cxnLst>
                <a:rect l="0" t="0" r="r" b="b"/>
                <a:pathLst>
                  <a:path w="100" h="100">
                    <a:moveTo>
                      <a:pt x="51" y="0"/>
                    </a:moveTo>
                    <a:lnTo>
                      <a:pt x="51" y="0"/>
                    </a:lnTo>
                    <a:lnTo>
                      <a:pt x="40" y="1"/>
                    </a:lnTo>
                    <a:lnTo>
                      <a:pt x="31" y="4"/>
                    </a:lnTo>
                    <a:lnTo>
                      <a:pt x="22" y="8"/>
                    </a:lnTo>
                    <a:lnTo>
                      <a:pt x="15" y="15"/>
                    </a:lnTo>
                    <a:lnTo>
                      <a:pt x="8" y="22"/>
                    </a:lnTo>
                    <a:lnTo>
                      <a:pt x="4" y="31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60"/>
                    </a:lnTo>
                    <a:lnTo>
                      <a:pt x="4" y="69"/>
                    </a:lnTo>
                    <a:lnTo>
                      <a:pt x="8" y="78"/>
                    </a:lnTo>
                    <a:lnTo>
                      <a:pt x="15" y="85"/>
                    </a:lnTo>
                    <a:lnTo>
                      <a:pt x="22" y="92"/>
                    </a:lnTo>
                    <a:lnTo>
                      <a:pt x="31" y="96"/>
                    </a:lnTo>
                    <a:lnTo>
                      <a:pt x="40" y="99"/>
                    </a:lnTo>
                    <a:lnTo>
                      <a:pt x="51" y="100"/>
                    </a:lnTo>
                    <a:lnTo>
                      <a:pt x="61" y="99"/>
                    </a:lnTo>
                    <a:lnTo>
                      <a:pt x="69" y="96"/>
                    </a:lnTo>
                    <a:lnTo>
                      <a:pt x="78" y="92"/>
                    </a:lnTo>
                    <a:lnTo>
                      <a:pt x="85" y="85"/>
                    </a:lnTo>
                    <a:lnTo>
                      <a:pt x="92" y="78"/>
                    </a:lnTo>
                    <a:lnTo>
                      <a:pt x="97" y="69"/>
                    </a:lnTo>
                    <a:lnTo>
                      <a:pt x="100" y="60"/>
                    </a:lnTo>
                    <a:lnTo>
                      <a:pt x="100" y="49"/>
                    </a:lnTo>
                    <a:lnTo>
                      <a:pt x="100" y="40"/>
                    </a:lnTo>
                    <a:lnTo>
                      <a:pt x="97" y="31"/>
                    </a:lnTo>
                    <a:lnTo>
                      <a:pt x="92" y="22"/>
                    </a:lnTo>
                    <a:lnTo>
                      <a:pt x="85" y="15"/>
                    </a:lnTo>
                    <a:lnTo>
                      <a:pt x="78" y="8"/>
                    </a:lnTo>
                    <a:lnTo>
                      <a:pt x="69" y="4"/>
                    </a:lnTo>
                    <a:lnTo>
                      <a:pt x="61" y="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474" name="Freeform 380"/>
              <p:cNvSpPr>
                <a:spLocks noChangeArrowheads="1"/>
              </p:cNvSpPr>
              <p:nvPr/>
            </p:nvSpPr>
            <p:spPr bwMode="auto">
              <a:xfrm>
                <a:off x="2234" y="386"/>
                <a:ext cx="50" cy="50"/>
              </a:xfrm>
              <a:custGeom>
                <a:avLst/>
                <a:gdLst/>
                <a:ahLst/>
                <a:cxnLst>
                  <a:cxn ang="0">
                    <a:pos x="85" y="15"/>
                  </a:cxn>
                  <a:cxn ang="0">
                    <a:pos x="85" y="15"/>
                  </a:cxn>
                  <a:cxn ang="0">
                    <a:pos x="78" y="8"/>
                  </a:cxn>
                  <a:cxn ang="0">
                    <a:pos x="70" y="4"/>
                  </a:cxn>
                  <a:cxn ang="0">
                    <a:pos x="61" y="1"/>
                  </a:cxn>
                  <a:cxn ang="0">
                    <a:pos x="51" y="0"/>
                  </a:cxn>
                  <a:cxn ang="0">
                    <a:pos x="51" y="0"/>
                  </a:cxn>
                  <a:cxn ang="0">
                    <a:pos x="40" y="1"/>
                  </a:cxn>
                  <a:cxn ang="0">
                    <a:pos x="31" y="4"/>
                  </a:cxn>
                  <a:cxn ang="0">
                    <a:pos x="22" y="8"/>
                  </a:cxn>
                  <a:cxn ang="0">
                    <a:pos x="15" y="15"/>
                  </a:cxn>
                  <a:cxn ang="0">
                    <a:pos x="15" y="15"/>
                  </a:cxn>
                  <a:cxn ang="0">
                    <a:pos x="8" y="22"/>
                  </a:cxn>
                  <a:cxn ang="0">
                    <a:pos x="4" y="31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1" y="60"/>
                  </a:cxn>
                  <a:cxn ang="0">
                    <a:pos x="4" y="69"/>
                  </a:cxn>
                  <a:cxn ang="0">
                    <a:pos x="8" y="78"/>
                  </a:cxn>
                  <a:cxn ang="0">
                    <a:pos x="15" y="85"/>
                  </a:cxn>
                  <a:cxn ang="0">
                    <a:pos x="15" y="85"/>
                  </a:cxn>
                  <a:cxn ang="0">
                    <a:pos x="22" y="92"/>
                  </a:cxn>
                  <a:cxn ang="0">
                    <a:pos x="31" y="96"/>
                  </a:cxn>
                  <a:cxn ang="0">
                    <a:pos x="40" y="99"/>
                  </a:cxn>
                  <a:cxn ang="0">
                    <a:pos x="51" y="100"/>
                  </a:cxn>
                  <a:cxn ang="0">
                    <a:pos x="51" y="100"/>
                  </a:cxn>
                  <a:cxn ang="0">
                    <a:pos x="61" y="99"/>
                  </a:cxn>
                  <a:cxn ang="0">
                    <a:pos x="70" y="96"/>
                  </a:cxn>
                  <a:cxn ang="0">
                    <a:pos x="78" y="92"/>
                  </a:cxn>
                  <a:cxn ang="0">
                    <a:pos x="85" y="85"/>
                  </a:cxn>
                  <a:cxn ang="0">
                    <a:pos x="85" y="85"/>
                  </a:cxn>
                  <a:cxn ang="0">
                    <a:pos x="92" y="78"/>
                  </a:cxn>
                  <a:cxn ang="0">
                    <a:pos x="97" y="69"/>
                  </a:cxn>
                  <a:cxn ang="0">
                    <a:pos x="99" y="60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99" y="40"/>
                  </a:cxn>
                  <a:cxn ang="0">
                    <a:pos x="97" y="31"/>
                  </a:cxn>
                  <a:cxn ang="0">
                    <a:pos x="92" y="22"/>
                  </a:cxn>
                  <a:cxn ang="0">
                    <a:pos x="85" y="15"/>
                  </a:cxn>
                  <a:cxn ang="0">
                    <a:pos x="85" y="15"/>
                  </a:cxn>
                </a:cxnLst>
                <a:rect l="0" t="0" r="r" b="b"/>
                <a:pathLst>
                  <a:path w="100" h="100">
                    <a:moveTo>
                      <a:pt x="85" y="15"/>
                    </a:moveTo>
                    <a:lnTo>
                      <a:pt x="85" y="15"/>
                    </a:lnTo>
                    <a:lnTo>
                      <a:pt x="78" y="8"/>
                    </a:lnTo>
                    <a:lnTo>
                      <a:pt x="70" y="4"/>
                    </a:lnTo>
                    <a:lnTo>
                      <a:pt x="61" y="1"/>
                    </a:lnTo>
                    <a:lnTo>
                      <a:pt x="51" y="0"/>
                    </a:lnTo>
                    <a:lnTo>
                      <a:pt x="40" y="1"/>
                    </a:lnTo>
                    <a:lnTo>
                      <a:pt x="31" y="4"/>
                    </a:lnTo>
                    <a:lnTo>
                      <a:pt x="22" y="8"/>
                    </a:lnTo>
                    <a:lnTo>
                      <a:pt x="15" y="15"/>
                    </a:lnTo>
                    <a:lnTo>
                      <a:pt x="8" y="22"/>
                    </a:lnTo>
                    <a:lnTo>
                      <a:pt x="4" y="31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60"/>
                    </a:lnTo>
                    <a:lnTo>
                      <a:pt x="4" y="69"/>
                    </a:lnTo>
                    <a:lnTo>
                      <a:pt x="8" y="78"/>
                    </a:lnTo>
                    <a:lnTo>
                      <a:pt x="15" y="85"/>
                    </a:lnTo>
                    <a:lnTo>
                      <a:pt x="22" y="92"/>
                    </a:lnTo>
                    <a:lnTo>
                      <a:pt x="31" y="96"/>
                    </a:lnTo>
                    <a:lnTo>
                      <a:pt x="40" y="99"/>
                    </a:lnTo>
                    <a:lnTo>
                      <a:pt x="51" y="100"/>
                    </a:lnTo>
                    <a:lnTo>
                      <a:pt x="61" y="99"/>
                    </a:lnTo>
                    <a:lnTo>
                      <a:pt x="70" y="96"/>
                    </a:lnTo>
                    <a:lnTo>
                      <a:pt x="78" y="92"/>
                    </a:lnTo>
                    <a:lnTo>
                      <a:pt x="85" y="85"/>
                    </a:lnTo>
                    <a:lnTo>
                      <a:pt x="92" y="78"/>
                    </a:lnTo>
                    <a:lnTo>
                      <a:pt x="97" y="69"/>
                    </a:lnTo>
                    <a:lnTo>
                      <a:pt x="99" y="60"/>
                    </a:lnTo>
                    <a:lnTo>
                      <a:pt x="100" y="49"/>
                    </a:lnTo>
                    <a:lnTo>
                      <a:pt x="99" y="40"/>
                    </a:lnTo>
                    <a:lnTo>
                      <a:pt x="97" y="31"/>
                    </a:lnTo>
                    <a:lnTo>
                      <a:pt x="92" y="22"/>
                    </a:lnTo>
                    <a:lnTo>
                      <a:pt x="85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475" name="Freeform 381"/>
              <p:cNvSpPr>
                <a:spLocks noChangeArrowheads="1"/>
              </p:cNvSpPr>
              <p:nvPr/>
            </p:nvSpPr>
            <p:spPr bwMode="auto">
              <a:xfrm>
                <a:off x="2311" y="386"/>
                <a:ext cx="50" cy="50"/>
              </a:xfrm>
              <a:custGeom>
                <a:avLst/>
                <a:gdLst/>
                <a:ahLst/>
                <a:cxnLst>
                  <a:cxn ang="0">
                    <a:pos x="85" y="85"/>
                  </a:cxn>
                  <a:cxn ang="0">
                    <a:pos x="85" y="85"/>
                  </a:cxn>
                  <a:cxn ang="0">
                    <a:pos x="92" y="78"/>
                  </a:cxn>
                  <a:cxn ang="0">
                    <a:pos x="97" y="69"/>
                  </a:cxn>
                  <a:cxn ang="0">
                    <a:pos x="100" y="60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100" y="40"/>
                  </a:cxn>
                  <a:cxn ang="0">
                    <a:pos x="97" y="31"/>
                  </a:cxn>
                  <a:cxn ang="0">
                    <a:pos x="92" y="22"/>
                  </a:cxn>
                  <a:cxn ang="0">
                    <a:pos x="85" y="15"/>
                  </a:cxn>
                  <a:cxn ang="0">
                    <a:pos x="85" y="15"/>
                  </a:cxn>
                  <a:cxn ang="0">
                    <a:pos x="78" y="8"/>
                  </a:cxn>
                  <a:cxn ang="0">
                    <a:pos x="69" y="4"/>
                  </a:cxn>
                  <a:cxn ang="0">
                    <a:pos x="61" y="1"/>
                  </a:cxn>
                  <a:cxn ang="0">
                    <a:pos x="51" y="0"/>
                  </a:cxn>
                  <a:cxn ang="0">
                    <a:pos x="51" y="0"/>
                  </a:cxn>
                  <a:cxn ang="0">
                    <a:pos x="40" y="1"/>
                  </a:cxn>
                  <a:cxn ang="0">
                    <a:pos x="31" y="4"/>
                  </a:cxn>
                  <a:cxn ang="0">
                    <a:pos x="22" y="8"/>
                  </a:cxn>
                  <a:cxn ang="0">
                    <a:pos x="15" y="15"/>
                  </a:cxn>
                  <a:cxn ang="0">
                    <a:pos x="15" y="15"/>
                  </a:cxn>
                  <a:cxn ang="0">
                    <a:pos x="8" y="22"/>
                  </a:cxn>
                  <a:cxn ang="0">
                    <a:pos x="4" y="31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1" y="60"/>
                  </a:cxn>
                  <a:cxn ang="0">
                    <a:pos x="4" y="69"/>
                  </a:cxn>
                  <a:cxn ang="0">
                    <a:pos x="8" y="78"/>
                  </a:cxn>
                  <a:cxn ang="0">
                    <a:pos x="15" y="85"/>
                  </a:cxn>
                  <a:cxn ang="0">
                    <a:pos x="15" y="85"/>
                  </a:cxn>
                  <a:cxn ang="0">
                    <a:pos x="22" y="92"/>
                  </a:cxn>
                  <a:cxn ang="0">
                    <a:pos x="31" y="96"/>
                  </a:cxn>
                  <a:cxn ang="0">
                    <a:pos x="40" y="99"/>
                  </a:cxn>
                  <a:cxn ang="0">
                    <a:pos x="51" y="100"/>
                  </a:cxn>
                  <a:cxn ang="0">
                    <a:pos x="51" y="100"/>
                  </a:cxn>
                  <a:cxn ang="0">
                    <a:pos x="61" y="99"/>
                  </a:cxn>
                  <a:cxn ang="0">
                    <a:pos x="69" y="96"/>
                  </a:cxn>
                  <a:cxn ang="0">
                    <a:pos x="78" y="92"/>
                  </a:cxn>
                  <a:cxn ang="0">
                    <a:pos x="85" y="85"/>
                  </a:cxn>
                  <a:cxn ang="0">
                    <a:pos x="85" y="85"/>
                  </a:cxn>
                </a:cxnLst>
                <a:rect l="0" t="0" r="r" b="b"/>
                <a:pathLst>
                  <a:path w="100" h="100">
                    <a:moveTo>
                      <a:pt x="85" y="85"/>
                    </a:moveTo>
                    <a:lnTo>
                      <a:pt x="85" y="85"/>
                    </a:lnTo>
                    <a:lnTo>
                      <a:pt x="92" y="78"/>
                    </a:lnTo>
                    <a:lnTo>
                      <a:pt x="97" y="69"/>
                    </a:lnTo>
                    <a:lnTo>
                      <a:pt x="100" y="60"/>
                    </a:lnTo>
                    <a:lnTo>
                      <a:pt x="100" y="49"/>
                    </a:lnTo>
                    <a:lnTo>
                      <a:pt x="100" y="40"/>
                    </a:lnTo>
                    <a:lnTo>
                      <a:pt x="97" y="31"/>
                    </a:lnTo>
                    <a:lnTo>
                      <a:pt x="92" y="22"/>
                    </a:lnTo>
                    <a:lnTo>
                      <a:pt x="85" y="15"/>
                    </a:lnTo>
                    <a:lnTo>
                      <a:pt x="78" y="8"/>
                    </a:lnTo>
                    <a:lnTo>
                      <a:pt x="69" y="4"/>
                    </a:lnTo>
                    <a:lnTo>
                      <a:pt x="61" y="1"/>
                    </a:lnTo>
                    <a:lnTo>
                      <a:pt x="51" y="0"/>
                    </a:lnTo>
                    <a:lnTo>
                      <a:pt x="40" y="1"/>
                    </a:lnTo>
                    <a:lnTo>
                      <a:pt x="31" y="4"/>
                    </a:lnTo>
                    <a:lnTo>
                      <a:pt x="22" y="8"/>
                    </a:lnTo>
                    <a:lnTo>
                      <a:pt x="15" y="15"/>
                    </a:lnTo>
                    <a:lnTo>
                      <a:pt x="8" y="22"/>
                    </a:lnTo>
                    <a:lnTo>
                      <a:pt x="4" y="31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60"/>
                    </a:lnTo>
                    <a:lnTo>
                      <a:pt x="4" y="69"/>
                    </a:lnTo>
                    <a:lnTo>
                      <a:pt x="8" y="78"/>
                    </a:lnTo>
                    <a:lnTo>
                      <a:pt x="15" y="85"/>
                    </a:lnTo>
                    <a:lnTo>
                      <a:pt x="22" y="92"/>
                    </a:lnTo>
                    <a:lnTo>
                      <a:pt x="31" y="96"/>
                    </a:lnTo>
                    <a:lnTo>
                      <a:pt x="40" y="99"/>
                    </a:lnTo>
                    <a:lnTo>
                      <a:pt x="51" y="100"/>
                    </a:lnTo>
                    <a:lnTo>
                      <a:pt x="61" y="99"/>
                    </a:lnTo>
                    <a:lnTo>
                      <a:pt x="69" y="96"/>
                    </a:lnTo>
                    <a:lnTo>
                      <a:pt x="78" y="92"/>
                    </a:lnTo>
                    <a:lnTo>
                      <a:pt x="85" y="8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476" name="Freeform 382"/>
              <p:cNvSpPr>
                <a:spLocks noChangeArrowheads="1"/>
              </p:cNvSpPr>
              <p:nvPr/>
            </p:nvSpPr>
            <p:spPr bwMode="auto">
              <a:xfrm>
                <a:off x="1078" y="616"/>
                <a:ext cx="51" cy="50"/>
              </a:xfrm>
              <a:custGeom>
                <a:avLst/>
                <a:gdLst/>
                <a:ahLst/>
                <a:cxnLst>
                  <a:cxn ang="0">
                    <a:pos x="17" y="15"/>
                  </a:cxn>
                  <a:cxn ang="0">
                    <a:pos x="17" y="15"/>
                  </a:cxn>
                  <a:cxn ang="0">
                    <a:pos x="10" y="22"/>
                  </a:cxn>
                  <a:cxn ang="0">
                    <a:pos x="5" y="31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1" y="60"/>
                  </a:cxn>
                  <a:cxn ang="0">
                    <a:pos x="5" y="69"/>
                  </a:cxn>
                  <a:cxn ang="0">
                    <a:pos x="10" y="78"/>
                  </a:cxn>
                  <a:cxn ang="0">
                    <a:pos x="17" y="85"/>
                  </a:cxn>
                  <a:cxn ang="0">
                    <a:pos x="17" y="85"/>
                  </a:cxn>
                  <a:cxn ang="0">
                    <a:pos x="24" y="92"/>
                  </a:cxn>
                  <a:cxn ang="0">
                    <a:pos x="32" y="96"/>
                  </a:cxn>
                  <a:cxn ang="0">
                    <a:pos x="41" y="99"/>
                  </a:cxn>
                  <a:cxn ang="0">
                    <a:pos x="50" y="100"/>
                  </a:cxn>
                  <a:cxn ang="0">
                    <a:pos x="50" y="100"/>
                  </a:cxn>
                  <a:cxn ang="0">
                    <a:pos x="61" y="99"/>
                  </a:cxn>
                  <a:cxn ang="0">
                    <a:pos x="70" y="96"/>
                  </a:cxn>
                  <a:cxn ang="0">
                    <a:pos x="78" y="92"/>
                  </a:cxn>
                  <a:cxn ang="0">
                    <a:pos x="86" y="85"/>
                  </a:cxn>
                  <a:cxn ang="0">
                    <a:pos x="86" y="85"/>
                  </a:cxn>
                  <a:cxn ang="0">
                    <a:pos x="92" y="78"/>
                  </a:cxn>
                  <a:cxn ang="0">
                    <a:pos x="98" y="69"/>
                  </a:cxn>
                  <a:cxn ang="0">
                    <a:pos x="100" y="60"/>
                  </a:cxn>
                  <a:cxn ang="0">
                    <a:pos x="101" y="49"/>
                  </a:cxn>
                  <a:cxn ang="0">
                    <a:pos x="101" y="49"/>
                  </a:cxn>
                  <a:cxn ang="0">
                    <a:pos x="100" y="40"/>
                  </a:cxn>
                  <a:cxn ang="0">
                    <a:pos x="98" y="31"/>
                  </a:cxn>
                  <a:cxn ang="0">
                    <a:pos x="92" y="22"/>
                  </a:cxn>
                  <a:cxn ang="0">
                    <a:pos x="86" y="15"/>
                  </a:cxn>
                  <a:cxn ang="0">
                    <a:pos x="86" y="15"/>
                  </a:cxn>
                  <a:cxn ang="0">
                    <a:pos x="78" y="9"/>
                  </a:cxn>
                  <a:cxn ang="0">
                    <a:pos x="70" y="5"/>
                  </a:cxn>
                  <a:cxn ang="0">
                    <a:pos x="61" y="1"/>
                  </a:cxn>
                  <a:cxn ang="0">
                    <a:pos x="50" y="0"/>
                  </a:cxn>
                  <a:cxn ang="0">
                    <a:pos x="50" y="0"/>
                  </a:cxn>
                  <a:cxn ang="0">
                    <a:pos x="41" y="1"/>
                  </a:cxn>
                  <a:cxn ang="0">
                    <a:pos x="32" y="5"/>
                  </a:cxn>
                  <a:cxn ang="0">
                    <a:pos x="24" y="9"/>
                  </a:cxn>
                  <a:cxn ang="0">
                    <a:pos x="17" y="15"/>
                  </a:cxn>
                  <a:cxn ang="0">
                    <a:pos x="17" y="15"/>
                  </a:cxn>
                </a:cxnLst>
                <a:rect l="0" t="0" r="r" b="b"/>
                <a:pathLst>
                  <a:path w="101" h="100">
                    <a:moveTo>
                      <a:pt x="17" y="15"/>
                    </a:moveTo>
                    <a:lnTo>
                      <a:pt x="17" y="15"/>
                    </a:lnTo>
                    <a:lnTo>
                      <a:pt x="10" y="22"/>
                    </a:lnTo>
                    <a:lnTo>
                      <a:pt x="5" y="31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60"/>
                    </a:lnTo>
                    <a:lnTo>
                      <a:pt x="5" y="69"/>
                    </a:lnTo>
                    <a:lnTo>
                      <a:pt x="10" y="78"/>
                    </a:lnTo>
                    <a:lnTo>
                      <a:pt x="17" y="85"/>
                    </a:lnTo>
                    <a:lnTo>
                      <a:pt x="24" y="92"/>
                    </a:lnTo>
                    <a:lnTo>
                      <a:pt x="32" y="96"/>
                    </a:lnTo>
                    <a:lnTo>
                      <a:pt x="41" y="99"/>
                    </a:lnTo>
                    <a:lnTo>
                      <a:pt x="50" y="100"/>
                    </a:lnTo>
                    <a:lnTo>
                      <a:pt x="61" y="99"/>
                    </a:lnTo>
                    <a:lnTo>
                      <a:pt x="70" y="96"/>
                    </a:lnTo>
                    <a:lnTo>
                      <a:pt x="78" y="92"/>
                    </a:lnTo>
                    <a:lnTo>
                      <a:pt x="86" y="85"/>
                    </a:lnTo>
                    <a:lnTo>
                      <a:pt x="92" y="78"/>
                    </a:lnTo>
                    <a:lnTo>
                      <a:pt x="98" y="69"/>
                    </a:lnTo>
                    <a:lnTo>
                      <a:pt x="100" y="60"/>
                    </a:lnTo>
                    <a:lnTo>
                      <a:pt x="101" y="49"/>
                    </a:lnTo>
                    <a:lnTo>
                      <a:pt x="100" y="40"/>
                    </a:lnTo>
                    <a:lnTo>
                      <a:pt x="98" y="31"/>
                    </a:lnTo>
                    <a:lnTo>
                      <a:pt x="92" y="22"/>
                    </a:lnTo>
                    <a:lnTo>
                      <a:pt x="86" y="15"/>
                    </a:lnTo>
                    <a:lnTo>
                      <a:pt x="78" y="9"/>
                    </a:lnTo>
                    <a:lnTo>
                      <a:pt x="70" y="5"/>
                    </a:lnTo>
                    <a:lnTo>
                      <a:pt x="61" y="1"/>
                    </a:lnTo>
                    <a:lnTo>
                      <a:pt x="50" y="0"/>
                    </a:lnTo>
                    <a:lnTo>
                      <a:pt x="41" y="1"/>
                    </a:lnTo>
                    <a:lnTo>
                      <a:pt x="32" y="5"/>
                    </a:lnTo>
                    <a:lnTo>
                      <a:pt x="24" y="9"/>
                    </a:lnTo>
                    <a:lnTo>
                      <a:pt x="17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477" name="Freeform 383"/>
              <p:cNvSpPr>
                <a:spLocks noChangeArrowheads="1"/>
              </p:cNvSpPr>
              <p:nvPr/>
            </p:nvSpPr>
            <p:spPr bwMode="auto">
              <a:xfrm>
                <a:off x="1156" y="616"/>
                <a:ext cx="50" cy="50"/>
              </a:xfrm>
              <a:custGeom>
                <a:avLst/>
                <a:gdLst/>
                <a:ahLst/>
                <a:cxnLst>
                  <a:cxn ang="0">
                    <a:pos x="85" y="15"/>
                  </a:cxn>
                  <a:cxn ang="0">
                    <a:pos x="85" y="15"/>
                  </a:cxn>
                  <a:cxn ang="0">
                    <a:pos x="77" y="9"/>
                  </a:cxn>
                  <a:cxn ang="0">
                    <a:pos x="70" y="5"/>
                  </a:cxn>
                  <a:cxn ang="0">
                    <a:pos x="60" y="1"/>
                  </a:cxn>
                  <a:cxn ang="0">
                    <a:pos x="50" y="0"/>
                  </a:cxn>
                  <a:cxn ang="0">
                    <a:pos x="50" y="0"/>
                  </a:cxn>
                  <a:cxn ang="0">
                    <a:pos x="40" y="1"/>
                  </a:cxn>
                  <a:cxn ang="0">
                    <a:pos x="31" y="5"/>
                  </a:cxn>
                  <a:cxn ang="0">
                    <a:pos x="23" y="9"/>
                  </a:cxn>
                  <a:cxn ang="0">
                    <a:pos x="16" y="15"/>
                  </a:cxn>
                  <a:cxn ang="0">
                    <a:pos x="16" y="15"/>
                  </a:cxn>
                  <a:cxn ang="0">
                    <a:pos x="9" y="22"/>
                  </a:cxn>
                  <a:cxn ang="0">
                    <a:pos x="4" y="31"/>
                  </a:cxn>
                  <a:cxn ang="0">
                    <a:pos x="0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0" y="60"/>
                  </a:cxn>
                  <a:cxn ang="0">
                    <a:pos x="4" y="69"/>
                  </a:cxn>
                  <a:cxn ang="0">
                    <a:pos x="9" y="78"/>
                  </a:cxn>
                  <a:cxn ang="0">
                    <a:pos x="16" y="85"/>
                  </a:cxn>
                  <a:cxn ang="0">
                    <a:pos x="16" y="85"/>
                  </a:cxn>
                  <a:cxn ang="0">
                    <a:pos x="23" y="92"/>
                  </a:cxn>
                  <a:cxn ang="0">
                    <a:pos x="31" y="96"/>
                  </a:cxn>
                  <a:cxn ang="0">
                    <a:pos x="40" y="99"/>
                  </a:cxn>
                  <a:cxn ang="0">
                    <a:pos x="50" y="100"/>
                  </a:cxn>
                  <a:cxn ang="0">
                    <a:pos x="50" y="100"/>
                  </a:cxn>
                  <a:cxn ang="0">
                    <a:pos x="60" y="99"/>
                  </a:cxn>
                  <a:cxn ang="0">
                    <a:pos x="70" y="96"/>
                  </a:cxn>
                  <a:cxn ang="0">
                    <a:pos x="77" y="92"/>
                  </a:cxn>
                  <a:cxn ang="0">
                    <a:pos x="85" y="85"/>
                  </a:cxn>
                  <a:cxn ang="0">
                    <a:pos x="85" y="85"/>
                  </a:cxn>
                  <a:cxn ang="0">
                    <a:pos x="92" y="78"/>
                  </a:cxn>
                  <a:cxn ang="0">
                    <a:pos x="97" y="69"/>
                  </a:cxn>
                  <a:cxn ang="0">
                    <a:pos x="99" y="60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99" y="40"/>
                  </a:cxn>
                  <a:cxn ang="0">
                    <a:pos x="97" y="31"/>
                  </a:cxn>
                  <a:cxn ang="0">
                    <a:pos x="92" y="22"/>
                  </a:cxn>
                  <a:cxn ang="0">
                    <a:pos x="85" y="15"/>
                  </a:cxn>
                  <a:cxn ang="0">
                    <a:pos x="85" y="15"/>
                  </a:cxn>
                </a:cxnLst>
                <a:rect l="0" t="0" r="r" b="b"/>
                <a:pathLst>
                  <a:path w="100" h="100">
                    <a:moveTo>
                      <a:pt x="85" y="15"/>
                    </a:moveTo>
                    <a:lnTo>
                      <a:pt x="85" y="15"/>
                    </a:lnTo>
                    <a:lnTo>
                      <a:pt x="77" y="9"/>
                    </a:lnTo>
                    <a:lnTo>
                      <a:pt x="70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3" y="9"/>
                    </a:lnTo>
                    <a:lnTo>
                      <a:pt x="16" y="15"/>
                    </a:lnTo>
                    <a:lnTo>
                      <a:pt x="9" y="22"/>
                    </a:lnTo>
                    <a:lnTo>
                      <a:pt x="4" y="31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0" y="60"/>
                    </a:lnTo>
                    <a:lnTo>
                      <a:pt x="4" y="69"/>
                    </a:lnTo>
                    <a:lnTo>
                      <a:pt x="9" y="78"/>
                    </a:lnTo>
                    <a:lnTo>
                      <a:pt x="16" y="85"/>
                    </a:lnTo>
                    <a:lnTo>
                      <a:pt x="23" y="92"/>
                    </a:lnTo>
                    <a:lnTo>
                      <a:pt x="31" y="96"/>
                    </a:lnTo>
                    <a:lnTo>
                      <a:pt x="40" y="99"/>
                    </a:lnTo>
                    <a:lnTo>
                      <a:pt x="50" y="100"/>
                    </a:lnTo>
                    <a:lnTo>
                      <a:pt x="60" y="99"/>
                    </a:lnTo>
                    <a:lnTo>
                      <a:pt x="70" y="96"/>
                    </a:lnTo>
                    <a:lnTo>
                      <a:pt x="77" y="92"/>
                    </a:lnTo>
                    <a:lnTo>
                      <a:pt x="85" y="85"/>
                    </a:lnTo>
                    <a:lnTo>
                      <a:pt x="92" y="78"/>
                    </a:lnTo>
                    <a:lnTo>
                      <a:pt x="97" y="69"/>
                    </a:lnTo>
                    <a:lnTo>
                      <a:pt x="99" y="60"/>
                    </a:lnTo>
                    <a:lnTo>
                      <a:pt x="100" y="49"/>
                    </a:lnTo>
                    <a:lnTo>
                      <a:pt x="99" y="40"/>
                    </a:lnTo>
                    <a:lnTo>
                      <a:pt x="97" y="31"/>
                    </a:lnTo>
                    <a:lnTo>
                      <a:pt x="92" y="22"/>
                    </a:lnTo>
                    <a:lnTo>
                      <a:pt x="85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478" name="Freeform 384"/>
              <p:cNvSpPr>
                <a:spLocks noChangeArrowheads="1"/>
              </p:cNvSpPr>
              <p:nvPr/>
            </p:nvSpPr>
            <p:spPr bwMode="auto">
              <a:xfrm>
                <a:off x="1233" y="616"/>
                <a:ext cx="50" cy="50"/>
              </a:xfrm>
              <a:custGeom>
                <a:avLst/>
                <a:gdLst/>
                <a:ahLst/>
                <a:cxnLst>
                  <a:cxn ang="0">
                    <a:pos x="85" y="15"/>
                  </a:cxn>
                  <a:cxn ang="0">
                    <a:pos x="85" y="15"/>
                  </a:cxn>
                  <a:cxn ang="0">
                    <a:pos x="78" y="9"/>
                  </a:cxn>
                  <a:cxn ang="0">
                    <a:pos x="70" y="5"/>
                  </a:cxn>
                  <a:cxn ang="0">
                    <a:pos x="60" y="1"/>
                  </a:cxn>
                  <a:cxn ang="0">
                    <a:pos x="50" y="0"/>
                  </a:cxn>
                  <a:cxn ang="0">
                    <a:pos x="50" y="0"/>
                  </a:cxn>
                  <a:cxn ang="0">
                    <a:pos x="40" y="1"/>
                  </a:cxn>
                  <a:cxn ang="0">
                    <a:pos x="31" y="5"/>
                  </a:cxn>
                  <a:cxn ang="0">
                    <a:pos x="23" y="9"/>
                  </a:cxn>
                  <a:cxn ang="0">
                    <a:pos x="16" y="15"/>
                  </a:cxn>
                  <a:cxn ang="0">
                    <a:pos x="16" y="15"/>
                  </a:cxn>
                  <a:cxn ang="0">
                    <a:pos x="9" y="22"/>
                  </a:cxn>
                  <a:cxn ang="0">
                    <a:pos x="4" y="31"/>
                  </a:cxn>
                  <a:cxn ang="0">
                    <a:pos x="2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2" y="60"/>
                  </a:cxn>
                  <a:cxn ang="0">
                    <a:pos x="4" y="69"/>
                  </a:cxn>
                  <a:cxn ang="0">
                    <a:pos x="9" y="78"/>
                  </a:cxn>
                  <a:cxn ang="0">
                    <a:pos x="16" y="85"/>
                  </a:cxn>
                  <a:cxn ang="0">
                    <a:pos x="16" y="85"/>
                  </a:cxn>
                  <a:cxn ang="0">
                    <a:pos x="23" y="92"/>
                  </a:cxn>
                  <a:cxn ang="0">
                    <a:pos x="31" y="96"/>
                  </a:cxn>
                  <a:cxn ang="0">
                    <a:pos x="40" y="99"/>
                  </a:cxn>
                  <a:cxn ang="0">
                    <a:pos x="50" y="100"/>
                  </a:cxn>
                  <a:cxn ang="0">
                    <a:pos x="50" y="100"/>
                  </a:cxn>
                  <a:cxn ang="0">
                    <a:pos x="60" y="99"/>
                  </a:cxn>
                  <a:cxn ang="0">
                    <a:pos x="70" y="96"/>
                  </a:cxn>
                  <a:cxn ang="0">
                    <a:pos x="78" y="92"/>
                  </a:cxn>
                  <a:cxn ang="0">
                    <a:pos x="85" y="85"/>
                  </a:cxn>
                  <a:cxn ang="0">
                    <a:pos x="85" y="85"/>
                  </a:cxn>
                  <a:cxn ang="0">
                    <a:pos x="92" y="78"/>
                  </a:cxn>
                  <a:cxn ang="0">
                    <a:pos x="97" y="69"/>
                  </a:cxn>
                  <a:cxn ang="0">
                    <a:pos x="99" y="60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99" y="40"/>
                  </a:cxn>
                  <a:cxn ang="0">
                    <a:pos x="97" y="31"/>
                  </a:cxn>
                  <a:cxn ang="0">
                    <a:pos x="92" y="22"/>
                  </a:cxn>
                  <a:cxn ang="0">
                    <a:pos x="85" y="15"/>
                  </a:cxn>
                  <a:cxn ang="0">
                    <a:pos x="85" y="15"/>
                  </a:cxn>
                </a:cxnLst>
                <a:rect l="0" t="0" r="r" b="b"/>
                <a:pathLst>
                  <a:path w="100" h="100">
                    <a:moveTo>
                      <a:pt x="85" y="15"/>
                    </a:moveTo>
                    <a:lnTo>
                      <a:pt x="85" y="15"/>
                    </a:lnTo>
                    <a:lnTo>
                      <a:pt x="78" y="9"/>
                    </a:lnTo>
                    <a:lnTo>
                      <a:pt x="70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3" y="9"/>
                    </a:lnTo>
                    <a:lnTo>
                      <a:pt x="16" y="15"/>
                    </a:lnTo>
                    <a:lnTo>
                      <a:pt x="9" y="22"/>
                    </a:lnTo>
                    <a:lnTo>
                      <a:pt x="4" y="31"/>
                    </a:lnTo>
                    <a:lnTo>
                      <a:pt x="2" y="40"/>
                    </a:lnTo>
                    <a:lnTo>
                      <a:pt x="0" y="49"/>
                    </a:lnTo>
                    <a:lnTo>
                      <a:pt x="2" y="60"/>
                    </a:lnTo>
                    <a:lnTo>
                      <a:pt x="4" y="69"/>
                    </a:lnTo>
                    <a:lnTo>
                      <a:pt x="9" y="78"/>
                    </a:lnTo>
                    <a:lnTo>
                      <a:pt x="16" y="85"/>
                    </a:lnTo>
                    <a:lnTo>
                      <a:pt x="23" y="92"/>
                    </a:lnTo>
                    <a:lnTo>
                      <a:pt x="31" y="96"/>
                    </a:lnTo>
                    <a:lnTo>
                      <a:pt x="40" y="99"/>
                    </a:lnTo>
                    <a:lnTo>
                      <a:pt x="50" y="100"/>
                    </a:lnTo>
                    <a:lnTo>
                      <a:pt x="60" y="99"/>
                    </a:lnTo>
                    <a:lnTo>
                      <a:pt x="70" y="96"/>
                    </a:lnTo>
                    <a:lnTo>
                      <a:pt x="78" y="92"/>
                    </a:lnTo>
                    <a:lnTo>
                      <a:pt x="85" y="85"/>
                    </a:lnTo>
                    <a:lnTo>
                      <a:pt x="92" y="78"/>
                    </a:lnTo>
                    <a:lnTo>
                      <a:pt x="97" y="69"/>
                    </a:lnTo>
                    <a:lnTo>
                      <a:pt x="99" y="60"/>
                    </a:lnTo>
                    <a:lnTo>
                      <a:pt x="100" y="49"/>
                    </a:lnTo>
                    <a:lnTo>
                      <a:pt x="99" y="40"/>
                    </a:lnTo>
                    <a:lnTo>
                      <a:pt x="97" y="31"/>
                    </a:lnTo>
                    <a:lnTo>
                      <a:pt x="92" y="22"/>
                    </a:lnTo>
                    <a:lnTo>
                      <a:pt x="85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479" name="Freeform 385"/>
              <p:cNvSpPr>
                <a:spLocks noChangeArrowheads="1"/>
              </p:cNvSpPr>
              <p:nvPr/>
            </p:nvSpPr>
            <p:spPr bwMode="auto">
              <a:xfrm>
                <a:off x="1310" y="616"/>
                <a:ext cx="50" cy="50"/>
              </a:xfrm>
              <a:custGeom>
                <a:avLst/>
                <a:gdLst/>
                <a:ahLst/>
                <a:cxnLst>
                  <a:cxn ang="0">
                    <a:pos x="85" y="15"/>
                  </a:cxn>
                  <a:cxn ang="0">
                    <a:pos x="85" y="15"/>
                  </a:cxn>
                  <a:cxn ang="0">
                    <a:pos x="78" y="9"/>
                  </a:cxn>
                  <a:cxn ang="0">
                    <a:pos x="70" y="5"/>
                  </a:cxn>
                  <a:cxn ang="0">
                    <a:pos x="60" y="1"/>
                  </a:cxn>
                  <a:cxn ang="0">
                    <a:pos x="51" y="0"/>
                  </a:cxn>
                  <a:cxn ang="0">
                    <a:pos x="51" y="0"/>
                  </a:cxn>
                  <a:cxn ang="0">
                    <a:pos x="40" y="1"/>
                  </a:cxn>
                  <a:cxn ang="0">
                    <a:pos x="31" y="5"/>
                  </a:cxn>
                  <a:cxn ang="0">
                    <a:pos x="23" y="9"/>
                  </a:cxn>
                  <a:cxn ang="0">
                    <a:pos x="16" y="15"/>
                  </a:cxn>
                  <a:cxn ang="0">
                    <a:pos x="16" y="15"/>
                  </a:cxn>
                  <a:cxn ang="0">
                    <a:pos x="9" y="22"/>
                  </a:cxn>
                  <a:cxn ang="0">
                    <a:pos x="4" y="31"/>
                  </a:cxn>
                  <a:cxn ang="0">
                    <a:pos x="2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2" y="60"/>
                  </a:cxn>
                  <a:cxn ang="0">
                    <a:pos x="4" y="69"/>
                  </a:cxn>
                  <a:cxn ang="0">
                    <a:pos x="9" y="78"/>
                  </a:cxn>
                  <a:cxn ang="0">
                    <a:pos x="16" y="85"/>
                  </a:cxn>
                  <a:cxn ang="0">
                    <a:pos x="16" y="85"/>
                  </a:cxn>
                  <a:cxn ang="0">
                    <a:pos x="23" y="92"/>
                  </a:cxn>
                  <a:cxn ang="0">
                    <a:pos x="31" y="96"/>
                  </a:cxn>
                  <a:cxn ang="0">
                    <a:pos x="40" y="99"/>
                  </a:cxn>
                  <a:cxn ang="0">
                    <a:pos x="51" y="100"/>
                  </a:cxn>
                  <a:cxn ang="0">
                    <a:pos x="51" y="100"/>
                  </a:cxn>
                  <a:cxn ang="0">
                    <a:pos x="60" y="99"/>
                  </a:cxn>
                  <a:cxn ang="0">
                    <a:pos x="70" y="96"/>
                  </a:cxn>
                  <a:cxn ang="0">
                    <a:pos x="78" y="92"/>
                  </a:cxn>
                  <a:cxn ang="0">
                    <a:pos x="85" y="85"/>
                  </a:cxn>
                  <a:cxn ang="0">
                    <a:pos x="85" y="85"/>
                  </a:cxn>
                  <a:cxn ang="0">
                    <a:pos x="92" y="78"/>
                  </a:cxn>
                  <a:cxn ang="0">
                    <a:pos x="97" y="69"/>
                  </a:cxn>
                  <a:cxn ang="0">
                    <a:pos x="99" y="60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99" y="40"/>
                  </a:cxn>
                  <a:cxn ang="0">
                    <a:pos x="97" y="31"/>
                  </a:cxn>
                  <a:cxn ang="0">
                    <a:pos x="92" y="22"/>
                  </a:cxn>
                  <a:cxn ang="0">
                    <a:pos x="85" y="15"/>
                  </a:cxn>
                  <a:cxn ang="0">
                    <a:pos x="85" y="15"/>
                  </a:cxn>
                </a:cxnLst>
                <a:rect l="0" t="0" r="r" b="b"/>
                <a:pathLst>
                  <a:path w="100" h="100">
                    <a:moveTo>
                      <a:pt x="85" y="15"/>
                    </a:moveTo>
                    <a:lnTo>
                      <a:pt x="85" y="15"/>
                    </a:lnTo>
                    <a:lnTo>
                      <a:pt x="78" y="9"/>
                    </a:lnTo>
                    <a:lnTo>
                      <a:pt x="70" y="5"/>
                    </a:lnTo>
                    <a:lnTo>
                      <a:pt x="60" y="1"/>
                    </a:lnTo>
                    <a:lnTo>
                      <a:pt x="51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3" y="9"/>
                    </a:lnTo>
                    <a:lnTo>
                      <a:pt x="16" y="15"/>
                    </a:lnTo>
                    <a:lnTo>
                      <a:pt x="9" y="22"/>
                    </a:lnTo>
                    <a:lnTo>
                      <a:pt x="4" y="31"/>
                    </a:lnTo>
                    <a:lnTo>
                      <a:pt x="2" y="40"/>
                    </a:lnTo>
                    <a:lnTo>
                      <a:pt x="0" y="49"/>
                    </a:lnTo>
                    <a:lnTo>
                      <a:pt x="2" y="60"/>
                    </a:lnTo>
                    <a:lnTo>
                      <a:pt x="4" y="69"/>
                    </a:lnTo>
                    <a:lnTo>
                      <a:pt x="9" y="78"/>
                    </a:lnTo>
                    <a:lnTo>
                      <a:pt x="16" y="85"/>
                    </a:lnTo>
                    <a:lnTo>
                      <a:pt x="23" y="92"/>
                    </a:lnTo>
                    <a:lnTo>
                      <a:pt x="31" y="96"/>
                    </a:lnTo>
                    <a:lnTo>
                      <a:pt x="40" y="99"/>
                    </a:lnTo>
                    <a:lnTo>
                      <a:pt x="51" y="100"/>
                    </a:lnTo>
                    <a:lnTo>
                      <a:pt x="60" y="99"/>
                    </a:lnTo>
                    <a:lnTo>
                      <a:pt x="70" y="96"/>
                    </a:lnTo>
                    <a:lnTo>
                      <a:pt x="78" y="92"/>
                    </a:lnTo>
                    <a:lnTo>
                      <a:pt x="85" y="85"/>
                    </a:lnTo>
                    <a:lnTo>
                      <a:pt x="92" y="78"/>
                    </a:lnTo>
                    <a:lnTo>
                      <a:pt x="97" y="69"/>
                    </a:lnTo>
                    <a:lnTo>
                      <a:pt x="99" y="60"/>
                    </a:lnTo>
                    <a:lnTo>
                      <a:pt x="100" y="49"/>
                    </a:lnTo>
                    <a:lnTo>
                      <a:pt x="99" y="40"/>
                    </a:lnTo>
                    <a:lnTo>
                      <a:pt x="97" y="31"/>
                    </a:lnTo>
                    <a:lnTo>
                      <a:pt x="92" y="22"/>
                    </a:lnTo>
                    <a:lnTo>
                      <a:pt x="85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480" name="Freeform 386"/>
              <p:cNvSpPr>
                <a:spLocks noChangeArrowheads="1"/>
              </p:cNvSpPr>
              <p:nvPr/>
            </p:nvSpPr>
            <p:spPr bwMode="auto">
              <a:xfrm>
                <a:off x="1387" y="616"/>
                <a:ext cx="50" cy="50"/>
              </a:xfrm>
              <a:custGeom>
                <a:avLst/>
                <a:gdLst/>
                <a:ahLst/>
                <a:cxnLst>
                  <a:cxn ang="0">
                    <a:pos x="85" y="15"/>
                  </a:cxn>
                  <a:cxn ang="0">
                    <a:pos x="85" y="15"/>
                  </a:cxn>
                  <a:cxn ang="0">
                    <a:pos x="78" y="9"/>
                  </a:cxn>
                  <a:cxn ang="0">
                    <a:pos x="70" y="5"/>
                  </a:cxn>
                  <a:cxn ang="0">
                    <a:pos x="61" y="1"/>
                  </a:cxn>
                  <a:cxn ang="0">
                    <a:pos x="51" y="0"/>
                  </a:cxn>
                  <a:cxn ang="0">
                    <a:pos x="51" y="0"/>
                  </a:cxn>
                  <a:cxn ang="0">
                    <a:pos x="40" y="1"/>
                  </a:cxn>
                  <a:cxn ang="0">
                    <a:pos x="31" y="5"/>
                  </a:cxn>
                  <a:cxn ang="0">
                    <a:pos x="23" y="9"/>
                  </a:cxn>
                  <a:cxn ang="0">
                    <a:pos x="16" y="15"/>
                  </a:cxn>
                  <a:cxn ang="0">
                    <a:pos x="16" y="15"/>
                  </a:cxn>
                  <a:cxn ang="0">
                    <a:pos x="9" y="22"/>
                  </a:cxn>
                  <a:cxn ang="0">
                    <a:pos x="4" y="31"/>
                  </a:cxn>
                  <a:cxn ang="0">
                    <a:pos x="2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2" y="60"/>
                  </a:cxn>
                  <a:cxn ang="0">
                    <a:pos x="4" y="69"/>
                  </a:cxn>
                  <a:cxn ang="0">
                    <a:pos x="9" y="78"/>
                  </a:cxn>
                  <a:cxn ang="0">
                    <a:pos x="16" y="85"/>
                  </a:cxn>
                  <a:cxn ang="0">
                    <a:pos x="16" y="85"/>
                  </a:cxn>
                  <a:cxn ang="0">
                    <a:pos x="23" y="92"/>
                  </a:cxn>
                  <a:cxn ang="0">
                    <a:pos x="31" y="96"/>
                  </a:cxn>
                  <a:cxn ang="0">
                    <a:pos x="40" y="99"/>
                  </a:cxn>
                  <a:cxn ang="0">
                    <a:pos x="51" y="100"/>
                  </a:cxn>
                  <a:cxn ang="0">
                    <a:pos x="51" y="100"/>
                  </a:cxn>
                  <a:cxn ang="0">
                    <a:pos x="61" y="99"/>
                  </a:cxn>
                  <a:cxn ang="0">
                    <a:pos x="70" y="96"/>
                  </a:cxn>
                  <a:cxn ang="0">
                    <a:pos x="78" y="92"/>
                  </a:cxn>
                  <a:cxn ang="0">
                    <a:pos x="85" y="85"/>
                  </a:cxn>
                  <a:cxn ang="0">
                    <a:pos x="85" y="85"/>
                  </a:cxn>
                  <a:cxn ang="0">
                    <a:pos x="92" y="78"/>
                  </a:cxn>
                  <a:cxn ang="0">
                    <a:pos x="97" y="69"/>
                  </a:cxn>
                  <a:cxn ang="0">
                    <a:pos x="99" y="60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99" y="40"/>
                  </a:cxn>
                  <a:cxn ang="0">
                    <a:pos x="97" y="31"/>
                  </a:cxn>
                  <a:cxn ang="0">
                    <a:pos x="92" y="22"/>
                  </a:cxn>
                  <a:cxn ang="0">
                    <a:pos x="85" y="15"/>
                  </a:cxn>
                  <a:cxn ang="0">
                    <a:pos x="85" y="15"/>
                  </a:cxn>
                </a:cxnLst>
                <a:rect l="0" t="0" r="r" b="b"/>
                <a:pathLst>
                  <a:path w="100" h="100">
                    <a:moveTo>
                      <a:pt x="85" y="15"/>
                    </a:moveTo>
                    <a:lnTo>
                      <a:pt x="85" y="15"/>
                    </a:lnTo>
                    <a:lnTo>
                      <a:pt x="78" y="9"/>
                    </a:lnTo>
                    <a:lnTo>
                      <a:pt x="70" y="5"/>
                    </a:lnTo>
                    <a:lnTo>
                      <a:pt x="61" y="1"/>
                    </a:lnTo>
                    <a:lnTo>
                      <a:pt x="51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3" y="9"/>
                    </a:lnTo>
                    <a:lnTo>
                      <a:pt x="16" y="15"/>
                    </a:lnTo>
                    <a:lnTo>
                      <a:pt x="9" y="22"/>
                    </a:lnTo>
                    <a:lnTo>
                      <a:pt x="4" y="31"/>
                    </a:lnTo>
                    <a:lnTo>
                      <a:pt x="2" y="40"/>
                    </a:lnTo>
                    <a:lnTo>
                      <a:pt x="0" y="49"/>
                    </a:lnTo>
                    <a:lnTo>
                      <a:pt x="2" y="60"/>
                    </a:lnTo>
                    <a:lnTo>
                      <a:pt x="4" y="69"/>
                    </a:lnTo>
                    <a:lnTo>
                      <a:pt x="9" y="78"/>
                    </a:lnTo>
                    <a:lnTo>
                      <a:pt x="16" y="85"/>
                    </a:lnTo>
                    <a:lnTo>
                      <a:pt x="23" y="92"/>
                    </a:lnTo>
                    <a:lnTo>
                      <a:pt x="31" y="96"/>
                    </a:lnTo>
                    <a:lnTo>
                      <a:pt x="40" y="99"/>
                    </a:lnTo>
                    <a:lnTo>
                      <a:pt x="51" y="100"/>
                    </a:lnTo>
                    <a:lnTo>
                      <a:pt x="61" y="99"/>
                    </a:lnTo>
                    <a:lnTo>
                      <a:pt x="70" y="96"/>
                    </a:lnTo>
                    <a:lnTo>
                      <a:pt x="78" y="92"/>
                    </a:lnTo>
                    <a:lnTo>
                      <a:pt x="85" y="85"/>
                    </a:lnTo>
                    <a:lnTo>
                      <a:pt x="92" y="78"/>
                    </a:lnTo>
                    <a:lnTo>
                      <a:pt x="97" y="69"/>
                    </a:lnTo>
                    <a:lnTo>
                      <a:pt x="99" y="60"/>
                    </a:lnTo>
                    <a:lnTo>
                      <a:pt x="100" y="49"/>
                    </a:lnTo>
                    <a:lnTo>
                      <a:pt x="99" y="40"/>
                    </a:lnTo>
                    <a:lnTo>
                      <a:pt x="97" y="31"/>
                    </a:lnTo>
                    <a:lnTo>
                      <a:pt x="92" y="22"/>
                    </a:lnTo>
                    <a:lnTo>
                      <a:pt x="85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481" name="Freeform 387"/>
              <p:cNvSpPr>
                <a:spLocks noChangeArrowheads="1"/>
              </p:cNvSpPr>
              <p:nvPr/>
            </p:nvSpPr>
            <p:spPr bwMode="auto">
              <a:xfrm>
                <a:off x="1464" y="616"/>
                <a:ext cx="50" cy="50"/>
              </a:xfrm>
              <a:custGeom>
                <a:avLst/>
                <a:gdLst/>
                <a:ahLst/>
                <a:cxnLst>
                  <a:cxn ang="0">
                    <a:pos x="85" y="15"/>
                  </a:cxn>
                  <a:cxn ang="0">
                    <a:pos x="85" y="15"/>
                  </a:cxn>
                  <a:cxn ang="0">
                    <a:pos x="78" y="9"/>
                  </a:cxn>
                  <a:cxn ang="0">
                    <a:pos x="70" y="5"/>
                  </a:cxn>
                  <a:cxn ang="0">
                    <a:pos x="61" y="1"/>
                  </a:cxn>
                  <a:cxn ang="0">
                    <a:pos x="51" y="0"/>
                  </a:cxn>
                  <a:cxn ang="0">
                    <a:pos x="51" y="0"/>
                  </a:cxn>
                  <a:cxn ang="0">
                    <a:pos x="40" y="1"/>
                  </a:cxn>
                  <a:cxn ang="0">
                    <a:pos x="31" y="5"/>
                  </a:cxn>
                  <a:cxn ang="0">
                    <a:pos x="23" y="9"/>
                  </a:cxn>
                  <a:cxn ang="0">
                    <a:pos x="16" y="15"/>
                  </a:cxn>
                  <a:cxn ang="0">
                    <a:pos x="16" y="15"/>
                  </a:cxn>
                  <a:cxn ang="0">
                    <a:pos x="9" y="22"/>
                  </a:cxn>
                  <a:cxn ang="0">
                    <a:pos x="4" y="31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1" y="60"/>
                  </a:cxn>
                  <a:cxn ang="0">
                    <a:pos x="4" y="69"/>
                  </a:cxn>
                  <a:cxn ang="0">
                    <a:pos x="9" y="78"/>
                  </a:cxn>
                  <a:cxn ang="0">
                    <a:pos x="16" y="85"/>
                  </a:cxn>
                  <a:cxn ang="0">
                    <a:pos x="16" y="85"/>
                  </a:cxn>
                  <a:cxn ang="0">
                    <a:pos x="23" y="92"/>
                  </a:cxn>
                  <a:cxn ang="0">
                    <a:pos x="31" y="96"/>
                  </a:cxn>
                  <a:cxn ang="0">
                    <a:pos x="40" y="99"/>
                  </a:cxn>
                  <a:cxn ang="0">
                    <a:pos x="51" y="100"/>
                  </a:cxn>
                  <a:cxn ang="0">
                    <a:pos x="51" y="100"/>
                  </a:cxn>
                  <a:cxn ang="0">
                    <a:pos x="61" y="99"/>
                  </a:cxn>
                  <a:cxn ang="0">
                    <a:pos x="70" y="96"/>
                  </a:cxn>
                  <a:cxn ang="0">
                    <a:pos x="78" y="92"/>
                  </a:cxn>
                  <a:cxn ang="0">
                    <a:pos x="85" y="85"/>
                  </a:cxn>
                  <a:cxn ang="0">
                    <a:pos x="85" y="85"/>
                  </a:cxn>
                  <a:cxn ang="0">
                    <a:pos x="92" y="78"/>
                  </a:cxn>
                  <a:cxn ang="0">
                    <a:pos x="97" y="69"/>
                  </a:cxn>
                  <a:cxn ang="0">
                    <a:pos x="99" y="60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99" y="40"/>
                  </a:cxn>
                  <a:cxn ang="0">
                    <a:pos x="97" y="31"/>
                  </a:cxn>
                  <a:cxn ang="0">
                    <a:pos x="92" y="22"/>
                  </a:cxn>
                  <a:cxn ang="0">
                    <a:pos x="85" y="15"/>
                  </a:cxn>
                  <a:cxn ang="0">
                    <a:pos x="85" y="15"/>
                  </a:cxn>
                </a:cxnLst>
                <a:rect l="0" t="0" r="r" b="b"/>
                <a:pathLst>
                  <a:path w="100" h="100">
                    <a:moveTo>
                      <a:pt x="85" y="15"/>
                    </a:moveTo>
                    <a:lnTo>
                      <a:pt x="85" y="15"/>
                    </a:lnTo>
                    <a:lnTo>
                      <a:pt x="78" y="9"/>
                    </a:lnTo>
                    <a:lnTo>
                      <a:pt x="70" y="5"/>
                    </a:lnTo>
                    <a:lnTo>
                      <a:pt x="61" y="1"/>
                    </a:lnTo>
                    <a:lnTo>
                      <a:pt x="51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3" y="9"/>
                    </a:lnTo>
                    <a:lnTo>
                      <a:pt x="16" y="15"/>
                    </a:lnTo>
                    <a:lnTo>
                      <a:pt x="9" y="22"/>
                    </a:lnTo>
                    <a:lnTo>
                      <a:pt x="4" y="31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60"/>
                    </a:lnTo>
                    <a:lnTo>
                      <a:pt x="4" y="69"/>
                    </a:lnTo>
                    <a:lnTo>
                      <a:pt x="9" y="78"/>
                    </a:lnTo>
                    <a:lnTo>
                      <a:pt x="16" y="85"/>
                    </a:lnTo>
                    <a:lnTo>
                      <a:pt x="23" y="92"/>
                    </a:lnTo>
                    <a:lnTo>
                      <a:pt x="31" y="96"/>
                    </a:lnTo>
                    <a:lnTo>
                      <a:pt x="40" y="99"/>
                    </a:lnTo>
                    <a:lnTo>
                      <a:pt x="51" y="100"/>
                    </a:lnTo>
                    <a:lnTo>
                      <a:pt x="61" y="99"/>
                    </a:lnTo>
                    <a:lnTo>
                      <a:pt x="70" y="96"/>
                    </a:lnTo>
                    <a:lnTo>
                      <a:pt x="78" y="92"/>
                    </a:lnTo>
                    <a:lnTo>
                      <a:pt x="85" y="85"/>
                    </a:lnTo>
                    <a:lnTo>
                      <a:pt x="92" y="78"/>
                    </a:lnTo>
                    <a:lnTo>
                      <a:pt x="97" y="69"/>
                    </a:lnTo>
                    <a:lnTo>
                      <a:pt x="99" y="60"/>
                    </a:lnTo>
                    <a:lnTo>
                      <a:pt x="100" y="49"/>
                    </a:lnTo>
                    <a:lnTo>
                      <a:pt x="99" y="40"/>
                    </a:lnTo>
                    <a:lnTo>
                      <a:pt x="97" y="31"/>
                    </a:lnTo>
                    <a:lnTo>
                      <a:pt x="92" y="22"/>
                    </a:lnTo>
                    <a:lnTo>
                      <a:pt x="85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482" name="Freeform 388"/>
              <p:cNvSpPr>
                <a:spLocks noChangeArrowheads="1"/>
              </p:cNvSpPr>
              <p:nvPr/>
            </p:nvSpPr>
            <p:spPr bwMode="auto">
              <a:xfrm>
                <a:off x="1541" y="616"/>
                <a:ext cx="50" cy="50"/>
              </a:xfrm>
              <a:custGeom>
                <a:avLst/>
                <a:gdLst/>
                <a:ahLst/>
                <a:cxnLst>
                  <a:cxn ang="0">
                    <a:pos x="85" y="15"/>
                  </a:cxn>
                  <a:cxn ang="0">
                    <a:pos x="85" y="15"/>
                  </a:cxn>
                  <a:cxn ang="0">
                    <a:pos x="78" y="9"/>
                  </a:cxn>
                  <a:cxn ang="0">
                    <a:pos x="70" y="5"/>
                  </a:cxn>
                  <a:cxn ang="0">
                    <a:pos x="61" y="1"/>
                  </a:cxn>
                  <a:cxn ang="0">
                    <a:pos x="51" y="0"/>
                  </a:cxn>
                  <a:cxn ang="0">
                    <a:pos x="51" y="0"/>
                  </a:cxn>
                  <a:cxn ang="0">
                    <a:pos x="40" y="1"/>
                  </a:cxn>
                  <a:cxn ang="0">
                    <a:pos x="31" y="5"/>
                  </a:cxn>
                  <a:cxn ang="0">
                    <a:pos x="23" y="9"/>
                  </a:cxn>
                  <a:cxn ang="0">
                    <a:pos x="16" y="15"/>
                  </a:cxn>
                  <a:cxn ang="0">
                    <a:pos x="16" y="15"/>
                  </a:cxn>
                  <a:cxn ang="0">
                    <a:pos x="9" y="22"/>
                  </a:cxn>
                  <a:cxn ang="0">
                    <a:pos x="4" y="31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1" y="60"/>
                  </a:cxn>
                  <a:cxn ang="0">
                    <a:pos x="4" y="69"/>
                  </a:cxn>
                  <a:cxn ang="0">
                    <a:pos x="9" y="78"/>
                  </a:cxn>
                  <a:cxn ang="0">
                    <a:pos x="16" y="85"/>
                  </a:cxn>
                  <a:cxn ang="0">
                    <a:pos x="16" y="85"/>
                  </a:cxn>
                  <a:cxn ang="0">
                    <a:pos x="23" y="92"/>
                  </a:cxn>
                  <a:cxn ang="0">
                    <a:pos x="31" y="96"/>
                  </a:cxn>
                  <a:cxn ang="0">
                    <a:pos x="40" y="99"/>
                  </a:cxn>
                  <a:cxn ang="0">
                    <a:pos x="51" y="100"/>
                  </a:cxn>
                  <a:cxn ang="0">
                    <a:pos x="51" y="100"/>
                  </a:cxn>
                  <a:cxn ang="0">
                    <a:pos x="61" y="99"/>
                  </a:cxn>
                  <a:cxn ang="0">
                    <a:pos x="70" y="96"/>
                  </a:cxn>
                  <a:cxn ang="0">
                    <a:pos x="78" y="92"/>
                  </a:cxn>
                  <a:cxn ang="0">
                    <a:pos x="85" y="85"/>
                  </a:cxn>
                  <a:cxn ang="0">
                    <a:pos x="85" y="85"/>
                  </a:cxn>
                  <a:cxn ang="0">
                    <a:pos x="92" y="78"/>
                  </a:cxn>
                  <a:cxn ang="0">
                    <a:pos x="97" y="69"/>
                  </a:cxn>
                  <a:cxn ang="0">
                    <a:pos x="100" y="60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100" y="40"/>
                  </a:cxn>
                  <a:cxn ang="0">
                    <a:pos x="97" y="31"/>
                  </a:cxn>
                  <a:cxn ang="0">
                    <a:pos x="92" y="22"/>
                  </a:cxn>
                  <a:cxn ang="0">
                    <a:pos x="85" y="15"/>
                  </a:cxn>
                  <a:cxn ang="0">
                    <a:pos x="85" y="15"/>
                  </a:cxn>
                </a:cxnLst>
                <a:rect l="0" t="0" r="r" b="b"/>
                <a:pathLst>
                  <a:path w="100" h="100">
                    <a:moveTo>
                      <a:pt x="85" y="15"/>
                    </a:moveTo>
                    <a:lnTo>
                      <a:pt x="85" y="15"/>
                    </a:lnTo>
                    <a:lnTo>
                      <a:pt x="78" y="9"/>
                    </a:lnTo>
                    <a:lnTo>
                      <a:pt x="70" y="5"/>
                    </a:lnTo>
                    <a:lnTo>
                      <a:pt x="61" y="1"/>
                    </a:lnTo>
                    <a:lnTo>
                      <a:pt x="51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3" y="9"/>
                    </a:lnTo>
                    <a:lnTo>
                      <a:pt x="16" y="15"/>
                    </a:lnTo>
                    <a:lnTo>
                      <a:pt x="9" y="22"/>
                    </a:lnTo>
                    <a:lnTo>
                      <a:pt x="4" y="31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60"/>
                    </a:lnTo>
                    <a:lnTo>
                      <a:pt x="4" y="69"/>
                    </a:lnTo>
                    <a:lnTo>
                      <a:pt x="9" y="78"/>
                    </a:lnTo>
                    <a:lnTo>
                      <a:pt x="16" y="85"/>
                    </a:lnTo>
                    <a:lnTo>
                      <a:pt x="23" y="92"/>
                    </a:lnTo>
                    <a:lnTo>
                      <a:pt x="31" y="96"/>
                    </a:lnTo>
                    <a:lnTo>
                      <a:pt x="40" y="99"/>
                    </a:lnTo>
                    <a:lnTo>
                      <a:pt x="51" y="100"/>
                    </a:lnTo>
                    <a:lnTo>
                      <a:pt x="61" y="99"/>
                    </a:lnTo>
                    <a:lnTo>
                      <a:pt x="70" y="96"/>
                    </a:lnTo>
                    <a:lnTo>
                      <a:pt x="78" y="92"/>
                    </a:lnTo>
                    <a:lnTo>
                      <a:pt x="85" y="85"/>
                    </a:lnTo>
                    <a:lnTo>
                      <a:pt x="92" y="78"/>
                    </a:lnTo>
                    <a:lnTo>
                      <a:pt x="97" y="69"/>
                    </a:lnTo>
                    <a:lnTo>
                      <a:pt x="100" y="60"/>
                    </a:lnTo>
                    <a:lnTo>
                      <a:pt x="100" y="49"/>
                    </a:lnTo>
                    <a:lnTo>
                      <a:pt x="100" y="40"/>
                    </a:lnTo>
                    <a:lnTo>
                      <a:pt x="97" y="31"/>
                    </a:lnTo>
                    <a:lnTo>
                      <a:pt x="92" y="22"/>
                    </a:lnTo>
                    <a:lnTo>
                      <a:pt x="85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483" name="Freeform 389"/>
              <p:cNvSpPr>
                <a:spLocks noChangeArrowheads="1"/>
              </p:cNvSpPr>
              <p:nvPr/>
            </p:nvSpPr>
            <p:spPr bwMode="auto">
              <a:xfrm>
                <a:off x="1618" y="616"/>
                <a:ext cx="50" cy="50"/>
              </a:xfrm>
              <a:custGeom>
                <a:avLst/>
                <a:gdLst/>
                <a:ahLst/>
                <a:cxnLst>
                  <a:cxn ang="0">
                    <a:pos x="85" y="15"/>
                  </a:cxn>
                  <a:cxn ang="0">
                    <a:pos x="85" y="15"/>
                  </a:cxn>
                  <a:cxn ang="0">
                    <a:pos x="78" y="9"/>
                  </a:cxn>
                  <a:cxn ang="0">
                    <a:pos x="70" y="5"/>
                  </a:cxn>
                  <a:cxn ang="0">
                    <a:pos x="61" y="1"/>
                  </a:cxn>
                  <a:cxn ang="0">
                    <a:pos x="52" y="0"/>
                  </a:cxn>
                  <a:cxn ang="0">
                    <a:pos x="52" y="0"/>
                  </a:cxn>
                  <a:cxn ang="0">
                    <a:pos x="40" y="1"/>
                  </a:cxn>
                  <a:cxn ang="0">
                    <a:pos x="31" y="5"/>
                  </a:cxn>
                  <a:cxn ang="0">
                    <a:pos x="24" y="9"/>
                  </a:cxn>
                  <a:cxn ang="0">
                    <a:pos x="16" y="15"/>
                  </a:cxn>
                  <a:cxn ang="0">
                    <a:pos x="16" y="15"/>
                  </a:cxn>
                  <a:cxn ang="0">
                    <a:pos x="8" y="22"/>
                  </a:cxn>
                  <a:cxn ang="0">
                    <a:pos x="4" y="31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1" y="60"/>
                  </a:cxn>
                  <a:cxn ang="0">
                    <a:pos x="4" y="69"/>
                  </a:cxn>
                  <a:cxn ang="0">
                    <a:pos x="8" y="78"/>
                  </a:cxn>
                  <a:cxn ang="0">
                    <a:pos x="16" y="85"/>
                  </a:cxn>
                  <a:cxn ang="0">
                    <a:pos x="16" y="85"/>
                  </a:cxn>
                  <a:cxn ang="0">
                    <a:pos x="24" y="92"/>
                  </a:cxn>
                  <a:cxn ang="0">
                    <a:pos x="31" y="96"/>
                  </a:cxn>
                  <a:cxn ang="0">
                    <a:pos x="40" y="99"/>
                  </a:cxn>
                  <a:cxn ang="0">
                    <a:pos x="52" y="100"/>
                  </a:cxn>
                  <a:cxn ang="0">
                    <a:pos x="52" y="100"/>
                  </a:cxn>
                  <a:cxn ang="0">
                    <a:pos x="61" y="99"/>
                  </a:cxn>
                  <a:cxn ang="0">
                    <a:pos x="70" y="96"/>
                  </a:cxn>
                  <a:cxn ang="0">
                    <a:pos x="78" y="92"/>
                  </a:cxn>
                  <a:cxn ang="0">
                    <a:pos x="85" y="85"/>
                  </a:cxn>
                  <a:cxn ang="0">
                    <a:pos x="85" y="85"/>
                  </a:cxn>
                  <a:cxn ang="0">
                    <a:pos x="92" y="78"/>
                  </a:cxn>
                  <a:cxn ang="0">
                    <a:pos x="97" y="69"/>
                  </a:cxn>
                  <a:cxn ang="0">
                    <a:pos x="100" y="60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100" y="40"/>
                  </a:cxn>
                  <a:cxn ang="0">
                    <a:pos x="97" y="31"/>
                  </a:cxn>
                  <a:cxn ang="0">
                    <a:pos x="92" y="22"/>
                  </a:cxn>
                  <a:cxn ang="0">
                    <a:pos x="85" y="15"/>
                  </a:cxn>
                  <a:cxn ang="0">
                    <a:pos x="85" y="15"/>
                  </a:cxn>
                </a:cxnLst>
                <a:rect l="0" t="0" r="r" b="b"/>
                <a:pathLst>
                  <a:path w="100" h="100">
                    <a:moveTo>
                      <a:pt x="85" y="15"/>
                    </a:moveTo>
                    <a:lnTo>
                      <a:pt x="85" y="15"/>
                    </a:lnTo>
                    <a:lnTo>
                      <a:pt x="78" y="9"/>
                    </a:lnTo>
                    <a:lnTo>
                      <a:pt x="70" y="5"/>
                    </a:lnTo>
                    <a:lnTo>
                      <a:pt x="61" y="1"/>
                    </a:lnTo>
                    <a:lnTo>
                      <a:pt x="52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4" y="9"/>
                    </a:lnTo>
                    <a:lnTo>
                      <a:pt x="16" y="15"/>
                    </a:lnTo>
                    <a:lnTo>
                      <a:pt x="8" y="22"/>
                    </a:lnTo>
                    <a:lnTo>
                      <a:pt x="4" y="31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60"/>
                    </a:lnTo>
                    <a:lnTo>
                      <a:pt x="4" y="69"/>
                    </a:lnTo>
                    <a:lnTo>
                      <a:pt x="8" y="78"/>
                    </a:lnTo>
                    <a:lnTo>
                      <a:pt x="16" y="85"/>
                    </a:lnTo>
                    <a:lnTo>
                      <a:pt x="24" y="92"/>
                    </a:lnTo>
                    <a:lnTo>
                      <a:pt x="31" y="96"/>
                    </a:lnTo>
                    <a:lnTo>
                      <a:pt x="40" y="99"/>
                    </a:lnTo>
                    <a:lnTo>
                      <a:pt x="52" y="100"/>
                    </a:lnTo>
                    <a:lnTo>
                      <a:pt x="61" y="99"/>
                    </a:lnTo>
                    <a:lnTo>
                      <a:pt x="70" y="96"/>
                    </a:lnTo>
                    <a:lnTo>
                      <a:pt x="78" y="92"/>
                    </a:lnTo>
                    <a:lnTo>
                      <a:pt x="85" y="85"/>
                    </a:lnTo>
                    <a:lnTo>
                      <a:pt x="92" y="78"/>
                    </a:lnTo>
                    <a:lnTo>
                      <a:pt x="97" y="69"/>
                    </a:lnTo>
                    <a:lnTo>
                      <a:pt x="100" y="60"/>
                    </a:lnTo>
                    <a:lnTo>
                      <a:pt x="100" y="49"/>
                    </a:lnTo>
                    <a:lnTo>
                      <a:pt x="100" y="40"/>
                    </a:lnTo>
                    <a:lnTo>
                      <a:pt x="97" y="31"/>
                    </a:lnTo>
                    <a:lnTo>
                      <a:pt x="92" y="22"/>
                    </a:lnTo>
                    <a:lnTo>
                      <a:pt x="85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484" name="Freeform 390"/>
              <p:cNvSpPr>
                <a:spLocks noChangeArrowheads="1"/>
              </p:cNvSpPr>
              <p:nvPr/>
            </p:nvSpPr>
            <p:spPr bwMode="auto">
              <a:xfrm>
                <a:off x="1695" y="616"/>
                <a:ext cx="50" cy="50"/>
              </a:xfrm>
              <a:custGeom>
                <a:avLst/>
                <a:gdLst/>
                <a:ahLst/>
                <a:cxnLst>
                  <a:cxn ang="0">
                    <a:pos x="52" y="0"/>
                  </a:cxn>
                  <a:cxn ang="0">
                    <a:pos x="52" y="0"/>
                  </a:cxn>
                  <a:cxn ang="0">
                    <a:pos x="40" y="1"/>
                  </a:cxn>
                  <a:cxn ang="0">
                    <a:pos x="32" y="5"/>
                  </a:cxn>
                  <a:cxn ang="0">
                    <a:pos x="24" y="9"/>
                  </a:cxn>
                  <a:cxn ang="0">
                    <a:pos x="15" y="15"/>
                  </a:cxn>
                  <a:cxn ang="0">
                    <a:pos x="15" y="15"/>
                  </a:cxn>
                  <a:cxn ang="0">
                    <a:pos x="10" y="22"/>
                  </a:cxn>
                  <a:cxn ang="0">
                    <a:pos x="4" y="31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1" y="60"/>
                  </a:cxn>
                  <a:cxn ang="0">
                    <a:pos x="4" y="69"/>
                  </a:cxn>
                  <a:cxn ang="0">
                    <a:pos x="10" y="78"/>
                  </a:cxn>
                  <a:cxn ang="0">
                    <a:pos x="15" y="85"/>
                  </a:cxn>
                  <a:cxn ang="0">
                    <a:pos x="15" y="85"/>
                  </a:cxn>
                  <a:cxn ang="0">
                    <a:pos x="24" y="92"/>
                  </a:cxn>
                  <a:cxn ang="0">
                    <a:pos x="32" y="96"/>
                  </a:cxn>
                  <a:cxn ang="0">
                    <a:pos x="40" y="99"/>
                  </a:cxn>
                  <a:cxn ang="0">
                    <a:pos x="52" y="100"/>
                  </a:cxn>
                  <a:cxn ang="0">
                    <a:pos x="52" y="100"/>
                  </a:cxn>
                  <a:cxn ang="0">
                    <a:pos x="61" y="99"/>
                  </a:cxn>
                  <a:cxn ang="0">
                    <a:pos x="70" y="96"/>
                  </a:cxn>
                  <a:cxn ang="0">
                    <a:pos x="78" y="92"/>
                  </a:cxn>
                  <a:cxn ang="0">
                    <a:pos x="85" y="85"/>
                  </a:cxn>
                  <a:cxn ang="0">
                    <a:pos x="85" y="85"/>
                  </a:cxn>
                  <a:cxn ang="0">
                    <a:pos x="92" y="78"/>
                  </a:cxn>
                  <a:cxn ang="0">
                    <a:pos x="97" y="69"/>
                  </a:cxn>
                  <a:cxn ang="0">
                    <a:pos x="100" y="60"/>
                  </a:cxn>
                  <a:cxn ang="0">
                    <a:pos x="101" y="49"/>
                  </a:cxn>
                  <a:cxn ang="0">
                    <a:pos x="101" y="49"/>
                  </a:cxn>
                  <a:cxn ang="0">
                    <a:pos x="100" y="40"/>
                  </a:cxn>
                  <a:cxn ang="0">
                    <a:pos x="97" y="31"/>
                  </a:cxn>
                  <a:cxn ang="0">
                    <a:pos x="92" y="22"/>
                  </a:cxn>
                  <a:cxn ang="0">
                    <a:pos x="85" y="15"/>
                  </a:cxn>
                  <a:cxn ang="0">
                    <a:pos x="85" y="15"/>
                  </a:cxn>
                  <a:cxn ang="0">
                    <a:pos x="78" y="9"/>
                  </a:cxn>
                  <a:cxn ang="0">
                    <a:pos x="70" y="5"/>
                  </a:cxn>
                  <a:cxn ang="0">
                    <a:pos x="61" y="1"/>
                  </a:cxn>
                  <a:cxn ang="0">
                    <a:pos x="52" y="0"/>
                  </a:cxn>
                  <a:cxn ang="0">
                    <a:pos x="52" y="0"/>
                  </a:cxn>
                </a:cxnLst>
                <a:rect l="0" t="0" r="r" b="b"/>
                <a:pathLst>
                  <a:path w="101" h="100">
                    <a:moveTo>
                      <a:pt x="52" y="0"/>
                    </a:moveTo>
                    <a:lnTo>
                      <a:pt x="52" y="0"/>
                    </a:lnTo>
                    <a:lnTo>
                      <a:pt x="40" y="1"/>
                    </a:lnTo>
                    <a:lnTo>
                      <a:pt x="32" y="5"/>
                    </a:lnTo>
                    <a:lnTo>
                      <a:pt x="24" y="9"/>
                    </a:lnTo>
                    <a:lnTo>
                      <a:pt x="15" y="15"/>
                    </a:lnTo>
                    <a:lnTo>
                      <a:pt x="10" y="22"/>
                    </a:lnTo>
                    <a:lnTo>
                      <a:pt x="4" y="31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60"/>
                    </a:lnTo>
                    <a:lnTo>
                      <a:pt x="4" y="69"/>
                    </a:lnTo>
                    <a:lnTo>
                      <a:pt x="10" y="78"/>
                    </a:lnTo>
                    <a:lnTo>
                      <a:pt x="15" y="85"/>
                    </a:lnTo>
                    <a:lnTo>
                      <a:pt x="24" y="92"/>
                    </a:lnTo>
                    <a:lnTo>
                      <a:pt x="32" y="96"/>
                    </a:lnTo>
                    <a:lnTo>
                      <a:pt x="40" y="99"/>
                    </a:lnTo>
                    <a:lnTo>
                      <a:pt x="52" y="100"/>
                    </a:lnTo>
                    <a:lnTo>
                      <a:pt x="61" y="99"/>
                    </a:lnTo>
                    <a:lnTo>
                      <a:pt x="70" y="96"/>
                    </a:lnTo>
                    <a:lnTo>
                      <a:pt x="78" y="92"/>
                    </a:lnTo>
                    <a:lnTo>
                      <a:pt x="85" y="85"/>
                    </a:lnTo>
                    <a:lnTo>
                      <a:pt x="92" y="78"/>
                    </a:lnTo>
                    <a:lnTo>
                      <a:pt x="97" y="69"/>
                    </a:lnTo>
                    <a:lnTo>
                      <a:pt x="100" y="60"/>
                    </a:lnTo>
                    <a:lnTo>
                      <a:pt x="101" y="49"/>
                    </a:lnTo>
                    <a:lnTo>
                      <a:pt x="100" y="40"/>
                    </a:lnTo>
                    <a:lnTo>
                      <a:pt x="97" y="31"/>
                    </a:lnTo>
                    <a:lnTo>
                      <a:pt x="92" y="22"/>
                    </a:lnTo>
                    <a:lnTo>
                      <a:pt x="85" y="15"/>
                    </a:lnTo>
                    <a:lnTo>
                      <a:pt x="78" y="9"/>
                    </a:lnTo>
                    <a:lnTo>
                      <a:pt x="70" y="5"/>
                    </a:lnTo>
                    <a:lnTo>
                      <a:pt x="61" y="1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485" name="Freeform 391"/>
              <p:cNvSpPr>
                <a:spLocks noChangeArrowheads="1"/>
              </p:cNvSpPr>
              <p:nvPr/>
            </p:nvSpPr>
            <p:spPr bwMode="auto">
              <a:xfrm>
                <a:off x="1772" y="616"/>
                <a:ext cx="50" cy="50"/>
              </a:xfrm>
              <a:custGeom>
                <a:avLst/>
                <a:gdLst/>
                <a:ahLst/>
                <a:cxnLst>
                  <a:cxn ang="0">
                    <a:pos x="86" y="15"/>
                  </a:cxn>
                  <a:cxn ang="0">
                    <a:pos x="86" y="15"/>
                  </a:cxn>
                  <a:cxn ang="0">
                    <a:pos x="78" y="9"/>
                  </a:cxn>
                  <a:cxn ang="0">
                    <a:pos x="71" y="5"/>
                  </a:cxn>
                  <a:cxn ang="0">
                    <a:pos x="61" y="1"/>
                  </a:cxn>
                  <a:cxn ang="0">
                    <a:pos x="52" y="0"/>
                  </a:cxn>
                  <a:cxn ang="0">
                    <a:pos x="52" y="0"/>
                  </a:cxn>
                  <a:cxn ang="0">
                    <a:pos x="41" y="1"/>
                  </a:cxn>
                  <a:cxn ang="0">
                    <a:pos x="32" y="5"/>
                  </a:cxn>
                  <a:cxn ang="0">
                    <a:pos x="24" y="9"/>
                  </a:cxn>
                  <a:cxn ang="0">
                    <a:pos x="15" y="15"/>
                  </a:cxn>
                  <a:cxn ang="0">
                    <a:pos x="15" y="15"/>
                  </a:cxn>
                  <a:cxn ang="0">
                    <a:pos x="10" y="22"/>
                  </a:cxn>
                  <a:cxn ang="0">
                    <a:pos x="5" y="31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1" y="60"/>
                  </a:cxn>
                  <a:cxn ang="0">
                    <a:pos x="5" y="69"/>
                  </a:cxn>
                  <a:cxn ang="0">
                    <a:pos x="10" y="78"/>
                  </a:cxn>
                  <a:cxn ang="0">
                    <a:pos x="15" y="85"/>
                  </a:cxn>
                  <a:cxn ang="0">
                    <a:pos x="15" y="85"/>
                  </a:cxn>
                  <a:cxn ang="0">
                    <a:pos x="24" y="92"/>
                  </a:cxn>
                  <a:cxn ang="0">
                    <a:pos x="32" y="96"/>
                  </a:cxn>
                  <a:cxn ang="0">
                    <a:pos x="41" y="99"/>
                  </a:cxn>
                  <a:cxn ang="0">
                    <a:pos x="52" y="100"/>
                  </a:cxn>
                  <a:cxn ang="0">
                    <a:pos x="52" y="100"/>
                  </a:cxn>
                  <a:cxn ang="0">
                    <a:pos x="61" y="99"/>
                  </a:cxn>
                  <a:cxn ang="0">
                    <a:pos x="71" y="96"/>
                  </a:cxn>
                  <a:cxn ang="0">
                    <a:pos x="78" y="92"/>
                  </a:cxn>
                  <a:cxn ang="0">
                    <a:pos x="86" y="85"/>
                  </a:cxn>
                  <a:cxn ang="0">
                    <a:pos x="86" y="85"/>
                  </a:cxn>
                  <a:cxn ang="0">
                    <a:pos x="92" y="78"/>
                  </a:cxn>
                  <a:cxn ang="0">
                    <a:pos x="98" y="69"/>
                  </a:cxn>
                  <a:cxn ang="0">
                    <a:pos x="100" y="60"/>
                  </a:cxn>
                  <a:cxn ang="0">
                    <a:pos x="101" y="49"/>
                  </a:cxn>
                  <a:cxn ang="0">
                    <a:pos x="101" y="49"/>
                  </a:cxn>
                  <a:cxn ang="0">
                    <a:pos x="100" y="40"/>
                  </a:cxn>
                  <a:cxn ang="0">
                    <a:pos x="98" y="31"/>
                  </a:cxn>
                  <a:cxn ang="0">
                    <a:pos x="92" y="22"/>
                  </a:cxn>
                  <a:cxn ang="0">
                    <a:pos x="86" y="15"/>
                  </a:cxn>
                  <a:cxn ang="0">
                    <a:pos x="86" y="15"/>
                  </a:cxn>
                </a:cxnLst>
                <a:rect l="0" t="0" r="r" b="b"/>
                <a:pathLst>
                  <a:path w="101" h="100">
                    <a:moveTo>
                      <a:pt x="86" y="15"/>
                    </a:moveTo>
                    <a:lnTo>
                      <a:pt x="86" y="15"/>
                    </a:lnTo>
                    <a:lnTo>
                      <a:pt x="78" y="9"/>
                    </a:lnTo>
                    <a:lnTo>
                      <a:pt x="71" y="5"/>
                    </a:lnTo>
                    <a:lnTo>
                      <a:pt x="61" y="1"/>
                    </a:lnTo>
                    <a:lnTo>
                      <a:pt x="52" y="0"/>
                    </a:lnTo>
                    <a:lnTo>
                      <a:pt x="41" y="1"/>
                    </a:lnTo>
                    <a:lnTo>
                      <a:pt x="32" y="5"/>
                    </a:lnTo>
                    <a:lnTo>
                      <a:pt x="24" y="9"/>
                    </a:lnTo>
                    <a:lnTo>
                      <a:pt x="15" y="15"/>
                    </a:lnTo>
                    <a:lnTo>
                      <a:pt x="10" y="22"/>
                    </a:lnTo>
                    <a:lnTo>
                      <a:pt x="5" y="31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60"/>
                    </a:lnTo>
                    <a:lnTo>
                      <a:pt x="5" y="69"/>
                    </a:lnTo>
                    <a:lnTo>
                      <a:pt x="10" y="78"/>
                    </a:lnTo>
                    <a:lnTo>
                      <a:pt x="15" y="85"/>
                    </a:lnTo>
                    <a:lnTo>
                      <a:pt x="24" y="92"/>
                    </a:lnTo>
                    <a:lnTo>
                      <a:pt x="32" y="96"/>
                    </a:lnTo>
                    <a:lnTo>
                      <a:pt x="41" y="99"/>
                    </a:lnTo>
                    <a:lnTo>
                      <a:pt x="52" y="100"/>
                    </a:lnTo>
                    <a:lnTo>
                      <a:pt x="61" y="99"/>
                    </a:lnTo>
                    <a:lnTo>
                      <a:pt x="71" y="96"/>
                    </a:lnTo>
                    <a:lnTo>
                      <a:pt x="78" y="92"/>
                    </a:lnTo>
                    <a:lnTo>
                      <a:pt x="86" y="85"/>
                    </a:lnTo>
                    <a:lnTo>
                      <a:pt x="92" y="78"/>
                    </a:lnTo>
                    <a:lnTo>
                      <a:pt x="98" y="69"/>
                    </a:lnTo>
                    <a:lnTo>
                      <a:pt x="100" y="60"/>
                    </a:lnTo>
                    <a:lnTo>
                      <a:pt x="101" y="49"/>
                    </a:lnTo>
                    <a:lnTo>
                      <a:pt x="100" y="40"/>
                    </a:lnTo>
                    <a:lnTo>
                      <a:pt x="98" y="31"/>
                    </a:lnTo>
                    <a:lnTo>
                      <a:pt x="92" y="22"/>
                    </a:lnTo>
                    <a:lnTo>
                      <a:pt x="86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486" name="Freeform 392"/>
              <p:cNvSpPr>
                <a:spLocks noChangeArrowheads="1"/>
              </p:cNvSpPr>
              <p:nvPr/>
            </p:nvSpPr>
            <p:spPr bwMode="auto">
              <a:xfrm>
                <a:off x="1849" y="616"/>
                <a:ext cx="50" cy="50"/>
              </a:xfrm>
              <a:custGeom>
                <a:avLst/>
                <a:gdLst/>
                <a:ahLst/>
                <a:cxnLst>
                  <a:cxn ang="0">
                    <a:pos x="85" y="15"/>
                  </a:cxn>
                  <a:cxn ang="0">
                    <a:pos x="85" y="15"/>
                  </a:cxn>
                  <a:cxn ang="0">
                    <a:pos x="77" y="9"/>
                  </a:cxn>
                  <a:cxn ang="0">
                    <a:pos x="70" y="5"/>
                  </a:cxn>
                  <a:cxn ang="0">
                    <a:pos x="60" y="1"/>
                  </a:cxn>
                  <a:cxn ang="0">
                    <a:pos x="51" y="0"/>
                  </a:cxn>
                  <a:cxn ang="0">
                    <a:pos x="51" y="0"/>
                  </a:cxn>
                  <a:cxn ang="0">
                    <a:pos x="40" y="1"/>
                  </a:cxn>
                  <a:cxn ang="0">
                    <a:pos x="31" y="5"/>
                  </a:cxn>
                  <a:cxn ang="0">
                    <a:pos x="23" y="9"/>
                  </a:cxn>
                  <a:cxn ang="0">
                    <a:pos x="16" y="15"/>
                  </a:cxn>
                  <a:cxn ang="0">
                    <a:pos x="16" y="15"/>
                  </a:cxn>
                  <a:cxn ang="0">
                    <a:pos x="9" y="22"/>
                  </a:cxn>
                  <a:cxn ang="0">
                    <a:pos x="4" y="31"/>
                  </a:cxn>
                  <a:cxn ang="0">
                    <a:pos x="0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0" y="60"/>
                  </a:cxn>
                  <a:cxn ang="0">
                    <a:pos x="4" y="69"/>
                  </a:cxn>
                  <a:cxn ang="0">
                    <a:pos x="9" y="78"/>
                  </a:cxn>
                  <a:cxn ang="0">
                    <a:pos x="16" y="85"/>
                  </a:cxn>
                  <a:cxn ang="0">
                    <a:pos x="16" y="85"/>
                  </a:cxn>
                  <a:cxn ang="0">
                    <a:pos x="23" y="92"/>
                  </a:cxn>
                  <a:cxn ang="0">
                    <a:pos x="31" y="96"/>
                  </a:cxn>
                  <a:cxn ang="0">
                    <a:pos x="40" y="99"/>
                  </a:cxn>
                  <a:cxn ang="0">
                    <a:pos x="51" y="100"/>
                  </a:cxn>
                  <a:cxn ang="0">
                    <a:pos x="51" y="100"/>
                  </a:cxn>
                  <a:cxn ang="0">
                    <a:pos x="60" y="99"/>
                  </a:cxn>
                  <a:cxn ang="0">
                    <a:pos x="70" y="96"/>
                  </a:cxn>
                  <a:cxn ang="0">
                    <a:pos x="77" y="92"/>
                  </a:cxn>
                  <a:cxn ang="0">
                    <a:pos x="85" y="85"/>
                  </a:cxn>
                  <a:cxn ang="0">
                    <a:pos x="85" y="85"/>
                  </a:cxn>
                  <a:cxn ang="0">
                    <a:pos x="92" y="78"/>
                  </a:cxn>
                  <a:cxn ang="0">
                    <a:pos x="97" y="69"/>
                  </a:cxn>
                  <a:cxn ang="0">
                    <a:pos x="99" y="60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99" y="40"/>
                  </a:cxn>
                  <a:cxn ang="0">
                    <a:pos x="97" y="31"/>
                  </a:cxn>
                  <a:cxn ang="0">
                    <a:pos x="92" y="22"/>
                  </a:cxn>
                  <a:cxn ang="0">
                    <a:pos x="85" y="15"/>
                  </a:cxn>
                  <a:cxn ang="0">
                    <a:pos x="85" y="15"/>
                  </a:cxn>
                </a:cxnLst>
                <a:rect l="0" t="0" r="r" b="b"/>
                <a:pathLst>
                  <a:path w="100" h="100">
                    <a:moveTo>
                      <a:pt x="85" y="15"/>
                    </a:moveTo>
                    <a:lnTo>
                      <a:pt x="85" y="15"/>
                    </a:lnTo>
                    <a:lnTo>
                      <a:pt x="77" y="9"/>
                    </a:lnTo>
                    <a:lnTo>
                      <a:pt x="70" y="5"/>
                    </a:lnTo>
                    <a:lnTo>
                      <a:pt x="60" y="1"/>
                    </a:lnTo>
                    <a:lnTo>
                      <a:pt x="51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3" y="9"/>
                    </a:lnTo>
                    <a:lnTo>
                      <a:pt x="16" y="15"/>
                    </a:lnTo>
                    <a:lnTo>
                      <a:pt x="9" y="22"/>
                    </a:lnTo>
                    <a:lnTo>
                      <a:pt x="4" y="31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0" y="60"/>
                    </a:lnTo>
                    <a:lnTo>
                      <a:pt x="4" y="69"/>
                    </a:lnTo>
                    <a:lnTo>
                      <a:pt x="9" y="78"/>
                    </a:lnTo>
                    <a:lnTo>
                      <a:pt x="16" y="85"/>
                    </a:lnTo>
                    <a:lnTo>
                      <a:pt x="23" y="92"/>
                    </a:lnTo>
                    <a:lnTo>
                      <a:pt x="31" y="96"/>
                    </a:lnTo>
                    <a:lnTo>
                      <a:pt x="40" y="99"/>
                    </a:lnTo>
                    <a:lnTo>
                      <a:pt x="51" y="100"/>
                    </a:lnTo>
                    <a:lnTo>
                      <a:pt x="60" y="99"/>
                    </a:lnTo>
                    <a:lnTo>
                      <a:pt x="70" y="96"/>
                    </a:lnTo>
                    <a:lnTo>
                      <a:pt x="77" y="92"/>
                    </a:lnTo>
                    <a:lnTo>
                      <a:pt x="85" y="85"/>
                    </a:lnTo>
                    <a:lnTo>
                      <a:pt x="92" y="78"/>
                    </a:lnTo>
                    <a:lnTo>
                      <a:pt x="97" y="69"/>
                    </a:lnTo>
                    <a:lnTo>
                      <a:pt x="99" y="60"/>
                    </a:lnTo>
                    <a:lnTo>
                      <a:pt x="100" y="49"/>
                    </a:lnTo>
                    <a:lnTo>
                      <a:pt x="99" y="40"/>
                    </a:lnTo>
                    <a:lnTo>
                      <a:pt x="97" y="31"/>
                    </a:lnTo>
                    <a:lnTo>
                      <a:pt x="92" y="22"/>
                    </a:lnTo>
                    <a:lnTo>
                      <a:pt x="85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487" name="Freeform 393"/>
              <p:cNvSpPr>
                <a:spLocks noChangeArrowheads="1"/>
              </p:cNvSpPr>
              <p:nvPr/>
            </p:nvSpPr>
            <p:spPr bwMode="auto">
              <a:xfrm>
                <a:off x="1078" y="693"/>
                <a:ext cx="51" cy="50"/>
              </a:xfrm>
              <a:custGeom>
                <a:avLst/>
                <a:gdLst/>
                <a:ahLst/>
                <a:cxnLst>
                  <a:cxn ang="0">
                    <a:pos x="17" y="15"/>
                  </a:cxn>
                  <a:cxn ang="0">
                    <a:pos x="17" y="15"/>
                  </a:cxn>
                  <a:cxn ang="0">
                    <a:pos x="10" y="23"/>
                  </a:cxn>
                  <a:cxn ang="0">
                    <a:pos x="5" y="32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1" y="60"/>
                  </a:cxn>
                  <a:cxn ang="0">
                    <a:pos x="5" y="69"/>
                  </a:cxn>
                  <a:cxn ang="0">
                    <a:pos x="10" y="77"/>
                  </a:cxn>
                  <a:cxn ang="0">
                    <a:pos x="17" y="85"/>
                  </a:cxn>
                  <a:cxn ang="0">
                    <a:pos x="17" y="85"/>
                  </a:cxn>
                  <a:cxn ang="0">
                    <a:pos x="24" y="92"/>
                  </a:cxn>
                  <a:cxn ang="0">
                    <a:pos x="32" y="96"/>
                  </a:cxn>
                  <a:cxn ang="0">
                    <a:pos x="41" y="99"/>
                  </a:cxn>
                  <a:cxn ang="0">
                    <a:pos x="50" y="100"/>
                  </a:cxn>
                  <a:cxn ang="0">
                    <a:pos x="50" y="100"/>
                  </a:cxn>
                  <a:cxn ang="0">
                    <a:pos x="61" y="99"/>
                  </a:cxn>
                  <a:cxn ang="0">
                    <a:pos x="70" y="96"/>
                  </a:cxn>
                  <a:cxn ang="0">
                    <a:pos x="78" y="92"/>
                  </a:cxn>
                  <a:cxn ang="0">
                    <a:pos x="86" y="85"/>
                  </a:cxn>
                  <a:cxn ang="0">
                    <a:pos x="86" y="85"/>
                  </a:cxn>
                  <a:cxn ang="0">
                    <a:pos x="92" y="77"/>
                  </a:cxn>
                  <a:cxn ang="0">
                    <a:pos x="98" y="69"/>
                  </a:cxn>
                  <a:cxn ang="0">
                    <a:pos x="100" y="60"/>
                  </a:cxn>
                  <a:cxn ang="0">
                    <a:pos x="101" y="49"/>
                  </a:cxn>
                  <a:cxn ang="0">
                    <a:pos x="101" y="49"/>
                  </a:cxn>
                  <a:cxn ang="0">
                    <a:pos x="100" y="40"/>
                  </a:cxn>
                  <a:cxn ang="0">
                    <a:pos x="98" y="32"/>
                  </a:cxn>
                  <a:cxn ang="0">
                    <a:pos x="92" y="23"/>
                  </a:cxn>
                  <a:cxn ang="0">
                    <a:pos x="86" y="15"/>
                  </a:cxn>
                  <a:cxn ang="0">
                    <a:pos x="86" y="15"/>
                  </a:cxn>
                  <a:cxn ang="0">
                    <a:pos x="78" y="9"/>
                  </a:cxn>
                  <a:cxn ang="0">
                    <a:pos x="70" y="5"/>
                  </a:cxn>
                  <a:cxn ang="0">
                    <a:pos x="61" y="1"/>
                  </a:cxn>
                  <a:cxn ang="0">
                    <a:pos x="50" y="0"/>
                  </a:cxn>
                  <a:cxn ang="0">
                    <a:pos x="50" y="0"/>
                  </a:cxn>
                  <a:cxn ang="0">
                    <a:pos x="41" y="1"/>
                  </a:cxn>
                  <a:cxn ang="0">
                    <a:pos x="32" y="5"/>
                  </a:cxn>
                  <a:cxn ang="0">
                    <a:pos x="24" y="9"/>
                  </a:cxn>
                  <a:cxn ang="0">
                    <a:pos x="17" y="15"/>
                  </a:cxn>
                  <a:cxn ang="0">
                    <a:pos x="17" y="15"/>
                  </a:cxn>
                </a:cxnLst>
                <a:rect l="0" t="0" r="r" b="b"/>
                <a:pathLst>
                  <a:path w="101" h="100">
                    <a:moveTo>
                      <a:pt x="17" y="15"/>
                    </a:moveTo>
                    <a:lnTo>
                      <a:pt x="17" y="15"/>
                    </a:lnTo>
                    <a:lnTo>
                      <a:pt x="10" y="23"/>
                    </a:lnTo>
                    <a:lnTo>
                      <a:pt x="5" y="32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60"/>
                    </a:lnTo>
                    <a:lnTo>
                      <a:pt x="5" y="69"/>
                    </a:lnTo>
                    <a:lnTo>
                      <a:pt x="10" y="77"/>
                    </a:lnTo>
                    <a:lnTo>
                      <a:pt x="17" y="85"/>
                    </a:lnTo>
                    <a:lnTo>
                      <a:pt x="24" y="92"/>
                    </a:lnTo>
                    <a:lnTo>
                      <a:pt x="32" y="96"/>
                    </a:lnTo>
                    <a:lnTo>
                      <a:pt x="41" y="99"/>
                    </a:lnTo>
                    <a:lnTo>
                      <a:pt x="50" y="100"/>
                    </a:lnTo>
                    <a:lnTo>
                      <a:pt x="61" y="99"/>
                    </a:lnTo>
                    <a:lnTo>
                      <a:pt x="70" y="96"/>
                    </a:lnTo>
                    <a:lnTo>
                      <a:pt x="78" y="92"/>
                    </a:lnTo>
                    <a:lnTo>
                      <a:pt x="86" y="85"/>
                    </a:lnTo>
                    <a:lnTo>
                      <a:pt x="92" y="77"/>
                    </a:lnTo>
                    <a:lnTo>
                      <a:pt x="98" y="69"/>
                    </a:lnTo>
                    <a:lnTo>
                      <a:pt x="100" y="60"/>
                    </a:lnTo>
                    <a:lnTo>
                      <a:pt x="101" y="49"/>
                    </a:lnTo>
                    <a:lnTo>
                      <a:pt x="100" y="40"/>
                    </a:lnTo>
                    <a:lnTo>
                      <a:pt x="98" y="32"/>
                    </a:lnTo>
                    <a:lnTo>
                      <a:pt x="92" y="23"/>
                    </a:lnTo>
                    <a:lnTo>
                      <a:pt x="86" y="15"/>
                    </a:lnTo>
                    <a:lnTo>
                      <a:pt x="78" y="9"/>
                    </a:lnTo>
                    <a:lnTo>
                      <a:pt x="70" y="5"/>
                    </a:lnTo>
                    <a:lnTo>
                      <a:pt x="61" y="1"/>
                    </a:lnTo>
                    <a:lnTo>
                      <a:pt x="50" y="0"/>
                    </a:lnTo>
                    <a:lnTo>
                      <a:pt x="41" y="1"/>
                    </a:lnTo>
                    <a:lnTo>
                      <a:pt x="32" y="5"/>
                    </a:lnTo>
                    <a:lnTo>
                      <a:pt x="24" y="9"/>
                    </a:lnTo>
                    <a:lnTo>
                      <a:pt x="17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488" name="Freeform 394"/>
              <p:cNvSpPr>
                <a:spLocks noChangeArrowheads="1"/>
              </p:cNvSpPr>
              <p:nvPr/>
            </p:nvSpPr>
            <p:spPr bwMode="auto">
              <a:xfrm>
                <a:off x="1156" y="693"/>
                <a:ext cx="50" cy="50"/>
              </a:xfrm>
              <a:custGeom>
                <a:avLst/>
                <a:gdLst/>
                <a:ahLst/>
                <a:cxnLst>
                  <a:cxn ang="0">
                    <a:pos x="85" y="15"/>
                  </a:cxn>
                  <a:cxn ang="0">
                    <a:pos x="85" y="15"/>
                  </a:cxn>
                  <a:cxn ang="0">
                    <a:pos x="77" y="9"/>
                  </a:cxn>
                  <a:cxn ang="0">
                    <a:pos x="70" y="5"/>
                  </a:cxn>
                  <a:cxn ang="0">
                    <a:pos x="60" y="1"/>
                  </a:cxn>
                  <a:cxn ang="0">
                    <a:pos x="50" y="0"/>
                  </a:cxn>
                  <a:cxn ang="0">
                    <a:pos x="50" y="0"/>
                  </a:cxn>
                  <a:cxn ang="0">
                    <a:pos x="40" y="1"/>
                  </a:cxn>
                  <a:cxn ang="0">
                    <a:pos x="31" y="5"/>
                  </a:cxn>
                  <a:cxn ang="0">
                    <a:pos x="23" y="9"/>
                  </a:cxn>
                  <a:cxn ang="0">
                    <a:pos x="16" y="15"/>
                  </a:cxn>
                  <a:cxn ang="0">
                    <a:pos x="16" y="15"/>
                  </a:cxn>
                  <a:cxn ang="0">
                    <a:pos x="9" y="23"/>
                  </a:cxn>
                  <a:cxn ang="0">
                    <a:pos x="4" y="32"/>
                  </a:cxn>
                  <a:cxn ang="0">
                    <a:pos x="0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0" y="60"/>
                  </a:cxn>
                  <a:cxn ang="0">
                    <a:pos x="4" y="69"/>
                  </a:cxn>
                  <a:cxn ang="0">
                    <a:pos x="9" y="77"/>
                  </a:cxn>
                  <a:cxn ang="0">
                    <a:pos x="16" y="85"/>
                  </a:cxn>
                  <a:cxn ang="0">
                    <a:pos x="16" y="85"/>
                  </a:cxn>
                  <a:cxn ang="0">
                    <a:pos x="23" y="92"/>
                  </a:cxn>
                  <a:cxn ang="0">
                    <a:pos x="31" y="96"/>
                  </a:cxn>
                  <a:cxn ang="0">
                    <a:pos x="40" y="99"/>
                  </a:cxn>
                  <a:cxn ang="0">
                    <a:pos x="50" y="100"/>
                  </a:cxn>
                  <a:cxn ang="0">
                    <a:pos x="50" y="100"/>
                  </a:cxn>
                  <a:cxn ang="0">
                    <a:pos x="60" y="99"/>
                  </a:cxn>
                  <a:cxn ang="0">
                    <a:pos x="70" y="96"/>
                  </a:cxn>
                  <a:cxn ang="0">
                    <a:pos x="77" y="92"/>
                  </a:cxn>
                  <a:cxn ang="0">
                    <a:pos x="85" y="85"/>
                  </a:cxn>
                  <a:cxn ang="0">
                    <a:pos x="85" y="85"/>
                  </a:cxn>
                  <a:cxn ang="0">
                    <a:pos x="92" y="77"/>
                  </a:cxn>
                  <a:cxn ang="0">
                    <a:pos x="97" y="69"/>
                  </a:cxn>
                  <a:cxn ang="0">
                    <a:pos x="99" y="60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99" y="40"/>
                  </a:cxn>
                  <a:cxn ang="0">
                    <a:pos x="97" y="32"/>
                  </a:cxn>
                  <a:cxn ang="0">
                    <a:pos x="92" y="23"/>
                  </a:cxn>
                  <a:cxn ang="0">
                    <a:pos x="85" y="15"/>
                  </a:cxn>
                  <a:cxn ang="0">
                    <a:pos x="85" y="15"/>
                  </a:cxn>
                </a:cxnLst>
                <a:rect l="0" t="0" r="r" b="b"/>
                <a:pathLst>
                  <a:path w="100" h="100">
                    <a:moveTo>
                      <a:pt x="85" y="15"/>
                    </a:moveTo>
                    <a:lnTo>
                      <a:pt x="85" y="15"/>
                    </a:lnTo>
                    <a:lnTo>
                      <a:pt x="77" y="9"/>
                    </a:lnTo>
                    <a:lnTo>
                      <a:pt x="70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3" y="9"/>
                    </a:lnTo>
                    <a:lnTo>
                      <a:pt x="16" y="15"/>
                    </a:lnTo>
                    <a:lnTo>
                      <a:pt x="9" y="23"/>
                    </a:lnTo>
                    <a:lnTo>
                      <a:pt x="4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0" y="60"/>
                    </a:lnTo>
                    <a:lnTo>
                      <a:pt x="4" y="69"/>
                    </a:lnTo>
                    <a:lnTo>
                      <a:pt x="9" y="77"/>
                    </a:lnTo>
                    <a:lnTo>
                      <a:pt x="16" y="85"/>
                    </a:lnTo>
                    <a:lnTo>
                      <a:pt x="23" y="92"/>
                    </a:lnTo>
                    <a:lnTo>
                      <a:pt x="31" y="96"/>
                    </a:lnTo>
                    <a:lnTo>
                      <a:pt x="40" y="99"/>
                    </a:lnTo>
                    <a:lnTo>
                      <a:pt x="50" y="100"/>
                    </a:lnTo>
                    <a:lnTo>
                      <a:pt x="60" y="99"/>
                    </a:lnTo>
                    <a:lnTo>
                      <a:pt x="70" y="96"/>
                    </a:lnTo>
                    <a:lnTo>
                      <a:pt x="77" y="92"/>
                    </a:lnTo>
                    <a:lnTo>
                      <a:pt x="85" y="85"/>
                    </a:lnTo>
                    <a:lnTo>
                      <a:pt x="92" y="77"/>
                    </a:lnTo>
                    <a:lnTo>
                      <a:pt x="97" y="69"/>
                    </a:lnTo>
                    <a:lnTo>
                      <a:pt x="99" y="60"/>
                    </a:lnTo>
                    <a:lnTo>
                      <a:pt x="100" y="49"/>
                    </a:lnTo>
                    <a:lnTo>
                      <a:pt x="99" y="40"/>
                    </a:lnTo>
                    <a:lnTo>
                      <a:pt x="97" y="32"/>
                    </a:lnTo>
                    <a:lnTo>
                      <a:pt x="92" y="23"/>
                    </a:lnTo>
                    <a:lnTo>
                      <a:pt x="85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489" name="Freeform 395"/>
              <p:cNvSpPr>
                <a:spLocks noChangeArrowheads="1"/>
              </p:cNvSpPr>
              <p:nvPr/>
            </p:nvSpPr>
            <p:spPr bwMode="auto">
              <a:xfrm>
                <a:off x="1233" y="693"/>
                <a:ext cx="50" cy="50"/>
              </a:xfrm>
              <a:custGeom>
                <a:avLst/>
                <a:gdLst/>
                <a:ahLst/>
                <a:cxnLst>
                  <a:cxn ang="0">
                    <a:pos x="85" y="15"/>
                  </a:cxn>
                  <a:cxn ang="0">
                    <a:pos x="85" y="15"/>
                  </a:cxn>
                  <a:cxn ang="0">
                    <a:pos x="78" y="9"/>
                  </a:cxn>
                  <a:cxn ang="0">
                    <a:pos x="70" y="5"/>
                  </a:cxn>
                  <a:cxn ang="0">
                    <a:pos x="60" y="1"/>
                  </a:cxn>
                  <a:cxn ang="0">
                    <a:pos x="50" y="0"/>
                  </a:cxn>
                  <a:cxn ang="0">
                    <a:pos x="50" y="0"/>
                  </a:cxn>
                  <a:cxn ang="0">
                    <a:pos x="40" y="1"/>
                  </a:cxn>
                  <a:cxn ang="0">
                    <a:pos x="31" y="5"/>
                  </a:cxn>
                  <a:cxn ang="0">
                    <a:pos x="23" y="9"/>
                  </a:cxn>
                  <a:cxn ang="0">
                    <a:pos x="16" y="15"/>
                  </a:cxn>
                  <a:cxn ang="0">
                    <a:pos x="16" y="15"/>
                  </a:cxn>
                  <a:cxn ang="0">
                    <a:pos x="9" y="23"/>
                  </a:cxn>
                  <a:cxn ang="0">
                    <a:pos x="4" y="32"/>
                  </a:cxn>
                  <a:cxn ang="0">
                    <a:pos x="2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2" y="60"/>
                  </a:cxn>
                  <a:cxn ang="0">
                    <a:pos x="4" y="69"/>
                  </a:cxn>
                  <a:cxn ang="0">
                    <a:pos x="9" y="77"/>
                  </a:cxn>
                  <a:cxn ang="0">
                    <a:pos x="16" y="85"/>
                  </a:cxn>
                  <a:cxn ang="0">
                    <a:pos x="16" y="85"/>
                  </a:cxn>
                  <a:cxn ang="0">
                    <a:pos x="23" y="92"/>
                  </a:cxn>
                  <a:cxn ang="0">
                    <a:pos x="31" y="96"/>
                  </a:cxn>
                  <a:cxn ang="0">
                    <a:pos x="40" y="99"/>
                  </a:cxn>
                  <a:cxn ang="0">
                    <a:pos x="50" y="100"/>
                  </a:cxn>
                  <a:cxn ang="0">
                    <a:pos x="50" y="100"/>
                  </a:cxn>
                  <a:cxn ang="0">
                    <a:pos x="60" y="99"/>
                  </a:cxn>
                  <a:cxn ang="0">
                    <a:pos x="70" y="96"/>
                  </a:cxn>
                  <a:cxn ang="0">
                    <a:pos x="78" y="92"/>
                  </a:cxn>
                  <a:cxn ang="0">
                    <a:pos x="85" y="85"/>
                  </a:cxn>
                  <a:cxn ang="0">
                    <a:pos x="85" y="85"/>
                  </a:cxn>
                  <a:cxn ang="0">
                    <a:pos x="92" y="77"/>
                  </a:cxn>
                  <a:cxn ang="0">
                    <a:pos x="97" y="69"/>
                  </a:cxn>
                  <a:cxn ang="0">
                    <a:pos x="99" y="60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99" y="40"/>
                  </a:cxn>
                  <a:cxn ang="0">
                    <a:pos x="97" y="32"/>
                  </a:cxn>
                  <a:cxn ang="0">
                    <a:pos x="92" y="23"/>
                  </a:cxn>
                  <a:cxn ang="0">
                    <a:pos x="85" y="15"/>
                  </a:cxn>
                  <a:cxn ang="0">
                    <a:pos x="85" y="15"/>
                  </a:cxn>
                </a:cxnLst>
                <a:rect l="0" t="0" r="r" b="b"/>
                <a:pathLst>
                  <a:path w="100" h="100">
                    <a:moveTo>
                      <a:pt x="85" y="15"/>
                    </a:moveTo>
                    <a:lnTo>
                      <a:pt x="85" y="15"/>
                    </a:lnTo>
                    <a:lnTo>
                      <a:pt x="78" y="9"/>
                    </a:lnTo>
                    <a:lnTo>
                      <a:pt x="70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3" y="9"/>
                    </a:lnTo>
                    <a:lnTo>
                      <a:pt x="16" y="15"/>
                    </a:lnTo>
                    <a:lnTo>
                      <a:pt x="9" y="23"/>
                    </a:lnTo>
                    <a:lnTo>
                      <a:pt x="4" y="32"/>
                    </a:lnTo>
                    <a:lnTo>
                      <a:pt x="2" y="40"/>
                    </a:lnTo>
                    <a:lnTo>
                      <a:pt x="0" y="49"/>
                    </a:lnTo>
                    <a:lnTo>
                      <a:pt x="2" y="60"/>
                    </a:lnTo>
                    <a:lnTo>
                      <a:pt x="4" y="69"/>
                    </a:lnTo>
                    <a:lnTo>
                      <a:pt x="9" y="77"/>
                    </a:lnTo>
                    <a:lnTo>
                      <a:pt x="16" y="85"/>
                    </a:lnTo>
                    <a:lnTo>
                      <a:pt x="23" y="92"/>
                    </a:lnTo>
                    <a:lnTo>
                      <a:pt x="31" y="96"/>
                    </a:lnTo>
                    <a:lnTo>
                      <a:pt x="40" y="99"/>
                    </a:lnTo>
                    <a:lnTo>
                      <a:pt x="50" y="100"/>
                    </a:lnTo>
                    <a:lnTo>
                      <a:pt x="60" y="99"/>
                    </a:lnTo>
                    <a:lnTo>
                      <a:pt x="70" y="96"/>
                    </a:lnTo>
                    <a:lnTo>
                      <a:pt x="78" y="92"/>
                    </a:lnTo>
                    <a:lnTo>
                      <a:pt x="85" y="85"/>
                    </a:lnTo>
                    <a:lnTo>
                      <a:pt x="92" y="77"/>
                    </a:lnTo>
                    <a:lnTo>
                      <a:pt x="97" y="69"/>
                    </a:lnTo>
                    <a:lnTo>
                      <a:pt x="99" y="60"/>
                    </a:lnTo>
                    <a:lnTo>
                      <a:pt x="100" y="49"/>
                    </a:lnTo>
                    <a:lnTo>
                      <a:pt x="99" y="40"/>
                    </a:lnTo>
                    <a:lnTo>
                      <a:pt x="97" y="32"/>
                    </a:lnTo>
                    <a:lnTo>
                      <a:pt x="92" y="23"/>
                    </a:lnTo>
                    <a:lnTo>
                      <a:pt x="85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490" name="Freeform 396"/>
              <p:cNvSpPr>
                <a:spLocks noChangeArrowheads="1"/>
              </p:cNvSpPr>
              <p:nvPr/>
            </p:nvSpPr>
            <p:spPr bwMode="auto">
              <a:xfrm>
                <a:off x="1310" y="693"/>
                <a:ext cx="50" cy="50"/>
              </a:xfrm>
              <a:custGeom>
                <a:avLst/>
                <a:gdLst/>
                <a:ahLst/>
                <a:cxnLst>
                  <a:cxn ang="0">
                    <a:pos x="85" y="15"/>
                  </a:cxn>
                  <a:cxn ang="0">
                    <a:pos x="85" y="15"/>
                  </a:cxn>
                  <a:cxn ang="0">
                    <a:pos x="78" y="9"/>
                  </a:cxn>
                  <a:cxn ang="0">
                    <a:pos x="70" y="5"/>
                  </a:cxn>
                  <a:cxn ang="0">
                    <a:pos x="60" y="1"/>
                  </a:cxn>
                  <a:cxn ang="0">
                    <a:pos x="51" y="0"/>
                  </a:cxn>
                  <a:cxn ang="0">
                    <a:pos x="51" y="0"/>
                  </a:cxn>
                  <a:cxn ang="0">
                    <a:pos x="40" y="1"/>
                  </a:cxn>
                  <a:cxn ang="0">
                    <a:pos x="31" y="5"/>
                  </a:cxn>
                  <a:cxn ang="0">
                    <a:pos x="23" y="9"/>
                  </a:cxn>
                  <a:cxn ang="0">
                    <a:pos x="16" y="15"/>
                  </a:cxn>
                  <a:cxn ang="0">
                    <a:pos x="16" y="15"/>
                  </a:cxn>
                  <a:cxn ang="0">
                    <a:pos x="9" y="23"/>
                  </a:cxn>
                  <a:cxn ang="0">
                    <a:pos x="4" y="32"/>
                  </a:cxn>
                  <a:cxn ang="0">
                    <a:pos x="2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2" y="60"/>
                  </a:cxn>
                  <a:cxn ang="0">
                    <a:pos x="4" y="69"/>
                  </a:cxn>
                  <a:cxn ang="0">
                    <a:pos x="9" y="77"/>
                  </a:cxn>
                  <a:cxn ang="0">
                    <a:pos x="16" y="85"/>
                  </a:cxn>
                  <a:cxn ang="0">
                    <a:pos x="16" y="85"/>
                  </a:cxn>
                  <a:cxn ang="0">
                    <a:pos x="23" y="92"/>
                  </a:cxn>
                  <a:cxn ang="0">
                    <a:pos x="31" y="96"/>
                  </a:cxn>
                  <a:cxn ang="0">
                    <a:pos x="40" y="99"/>
                  </a:cxn>
                  <a:cxn ang="0">
                    <a:pos x="51" y="100"/>
                  </a:cxn>
                  <a:cxn ang="0">
                    <a:pos x="51" y="100"/>
                  </a:cxn>
                  <a:cxn ang="0">
                    <a:pos x="60" y="99"/>
                  </a:cxn>
                  <a:cxn ang="0">
                    <a:pos x="70" y="96"/>
                  </a:cxn>
                  <a:cxn ang="0">
                    <a:pos x="78" y="92"/>
                  </a:cxn>
                  <a:cxn ang="0">
                    <a:pos x="85" y="85"/>
                  </a:cxn>
                  <a:cxn ang="0">
                    <a:pos x="85" y="85"/>
                  </a:cxn>
                  <a:cxn ang="0">
                    <a:pos x="92" y="77"/>
                  </a:cxn>
                  <a:cxn ang="0">
                    <a:pos x="97" y="69"/>
                  </a:cxn>
                  <a:cxn ang="0">
                    <a:pos x="99" y="60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99" y="40"/>
                  </a:cxn>
                  <a:cxn ang="0">
                    <a:pos x="97" y="32"/>
                  </a:cxn>
                  <a:cxn ang="0">
                    <a:pos x="92" y="23"/>
                  </a:cxn>
                  <a:cxn ang="0">
                    <a:pos x="85" y="15"/>
                  </a:cxn>
                  <a:cxn ang="0">
                    <a:pos x="85" y="15"/>
                  </a:cxn>
                </a:cxnLst>
                <a:rect l="0" t="0" r="r" b="b"/>
                <a:pathLst>
                  <a:path w="100" h="100">
                    <a:moveTo>
                      <a:pt x="85" y="15"/>
                    </a:moveTo>
                    <a:lnTo>
                      <a:pt x="85" y="15"/>
                    </a:lnTo>
                    <a:lnTo>
                      <a:pt x="78" y="9"/>
                    </a:lnTo>
                    <a:lnTo>
                      <a:pt x="70" y="5"/>
                    </a:lnTo>
                    <a:lnTo>
                      <a:pt x="60" y="1"/>
                    </a:lnTo>
                    <a:lnTo>
                      <a:pt x="51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3" y="9"/>
                    </a:lnTo>
                    <a:lnTo>
                      <a:pt x="16" y="15"/>
                    </a:lnTo>
                    <a:lnTo>
                      <a:pt x="9" y="23"/>
                    </a:lnTo>
                    <a:lnTo>
                      <a:pt x="4" y="32"/>
                    </a:lnTo>
                    <a:lnTo>
                      <a:pt x="2" y="40"/>
                    </a:lnTo>
                    <a:lnTo>
                      <a:pt x="0" y="49"/>
                    </a:lnTo>
                    <a:lnTo>
                      <a:pt x="2" y="60"/>
                    </a:lnTo>
                    <a:lnTo>
                      <a:pt x="4" y="69"/>
                    </a:lnTo>
                    <a:lnTo>
                      <a:pt x="9" y="77"/>
                    </a:lnTo>
                    <a:lnTo>
                      <a:pt x="16" y="85"/>
                    </a:lnTo>
                    <a:lnTo>
                      <a:pt x="23" y="92"/>
                    </a:lnTo>
                    <a:lnTo>
                      <a:pt x="31" y="96"/>
                    </a:lnTo>
                    <a:lnTo>
                      <a:pt x="40" y="99"/>
                    </a:lnTo>
                    <a:lnTo>
                      <a:pt x="51" y="100"/>
                    </a:lnTo>
                    <a:lnTo>
                      <a:pt x="60" y="99"/>
                    </a:lnTo>
                    <a:lnTo>
                      <a:pt x="70" y="96"/>
                    </a:lnTo>
                    <a:lnTo>
                      <a:pt x="78" y="92"/>
                    </a:lnTo>
                    <a:lnTo>
                      <a:pt x="85" y="85"/>
                    </a:lnTo>
                    <a:lnTo>
                      <a:pt x="92" y="77"/>
                    </a:lnTo>
                    <a:lnTo>
                      <a:pt x="97" y="69"/>
                    </a:lnTo>
                    <a:lnTo>
                      <a:pt x="99" y="60"/>
                    </a:lnTo>
                    <a:lnTo>
                      <a:pt x="100" y="49"/>
                    </a:lnTo>
                    <a:lnTo>
                      <a:pt x="99" y="40"/>
                    </a:lnTo>
                    <a:lnTo>
                      <a:pt x="97" y="32"/>
                    </a:lnTo>
                    <a:lnTo>
                      <a:pt x="92" y="23"/>
                    </a:lnTo>
                    <a:lnTo>
                      <a:pt x="85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491" name="Freeform 397"/>
              <p:cNvSpPr>
                <a:spLocks noChangeArrowheads="1"/>
              </p:cNvSpPr>
              <p:nvPr/>
            </p:nvSpPr>
            <p:spPr bwMode="auto">
              <a:xfrm>
                <a:off x="1387" y="693"/>
                <a:ext cx="50" cy="50"/>
              </a:xfrm>
              <a:custGeom>
                <a:avLst/>
                <a:gdLst/>
                <a:ahLst/>
                <a:cxnLst>
                  <a:cxn ang="0">
                    <a:pos x="85" y="15"/>
                  </a:cxn>
                  <a:cxn ang="0">
                    <a:pos x="85" y="15"/>
                  </a:cxn>
                  <a:cxn ang="0">
                    <a:pos x="78" y="9"/>
                  </a:cxn>
                  <a:cxn ang="0">
                    <a:pos x="70" y="5"/>
                  </a:cxn>
                  <a:cxn ang="0">
                    <a:pos x="61" y="1"/>
                  </a:cxn>
                  <a:cxn ang="0">
                    <a:pos x="51" y="0"/>
                  </a:cxn>
                  <a:cxn ang="0">
                    <a:pos x="51" y="0"/>
                  </a:cxn>
                  <a:cxn ang="0">
                    <a:pos x="40" y="1"/>
                  </a:cxn>
                  <a:cxn ang="0">
                    <a:pos x="31" y="5"/>
                  </a:cxn>
                  <a:cxn ang="0">
                    <a:pos x="23" y="9"/>
                  </a:cxn>
                  <a:cxn ang="0">
                    <a:pos x="16" y="15"/>
                  </a:cxn>
                  <a:cxn ang="0">
                    <a:pos x="16" y="15"/>
                  </a:cxn>
                  <a:cxn ang="0">
                    <a:pos x="9" y="23"/>
                  </a:cxn>
                  <a:cxn ang="0">
                    <a:pos x="4" y="32"/>
                  </a:cxn>
                  <a:cxn ang="0">
                    <a:pos x="2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2" y="60"/>
                  </a:cxn>
                  <a:cxn ang="0">
                    <a:pos x="4" y="69"/>
                  </a:cxn>
                  <a:cxn ang="0">
                    <a:pos x="9" y="77"/>
                  </a:cxn>
                  <a:cxn ang="0">
                    <a:pos x="16" y="85"/>
                  </a:cxn>
                  <a:cxn ang="0">
                    <a:pos x="16" y="85"/>
                  </a:cxn>
                  <a:cxn ang="0">
                    <a:pos x="23" y="92"/>
                  </a:cxn>
                  <a:cxn ang="0">
                    <a:pos x="31" y="96"/>
                  </a:cxn>
                  <a:cxn ang="0">
                    <a:pos x="40" y="99"/>
                  </a:cxn>
                  <a:cxn ang="0">
                    <a:pos x="51" y="100"/>
                  </a:cxn>
                  <a:cxn ang="0">
                    <a:pos x="51" y="100"/>
                  </a:cxn>
                  <a:cxn ang="0">
                    <a:pos x="61" y="99"/>
                  </a:cxn>
                  <a:cxn ang="0">
                    <a:pos x="70" y="96"/>
                  </a:cxn>
                  <a:cxn ang="0">
                    <a:pos x="78" y="92"/>
                  </a:cxn>
                  <a:cxn ang="0">
                    <a:pos x="85" y="85"/>
                  </a:cxn>
                  <a:cxn ang="0">
                    <a:pos x="85" y="85"/>
                  </a:cxn>
                  <a:cxn ang="0">
                    <a:pos x="92" y="77"/>
                  </a:cxn>
                  <a:cxn ang="0">
                    <a:pos x="97" y="69"/>
                  </a:cxn>
                  <a:cxn ang="0">
                    <a:pos x="99" y="60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99" y="40"/>
                  </a:cxn>
                  <a:cxn ang="0">
                    <a:pos x="97" y="32"/>
                  </a:cxn>
                  <a:cxn ang="0">
                    <a:pos x="92" y="23"/>
                  </a:cxn>
                  <a:cxn ang="0">
                    <a:pos x="85" y="15"/>
                  </a:cxn>
                  <a:cxn ang="0">
                    <a:pos x="85" y="15"/>
                  </a:cxn>
                </a:cxnLst>
                <a:rect l="0" t="0" r="r" b="b"/>
                <a:pathLst>
                  <a:path w="100" h="100">
                    <a:moveTo>
                      <a:pt x="85" y="15"/>
                    </a:moveTo>
                    <a:lnTo>
                      <a:pt x="85" y="15"/>
                    </a:lnTo>
                    <a:lnTo>
                      <a:pt x="78" y="9"/>
                    </a:lnTo>
                    <a:lnTo>
                      <a:pt x="70" y="5"/>
                    </a:lnTo>
                    <a:lnTo>
                      <a:pt x="61" y="1"/>
                    </a:lnTo>
                    <a:lnTo>
                      <a:pt x="51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3" y="9"/>
                    </a:lnTo>
                    <a:lnTo>
                      <a:pt x="16" y="15"/>
                    </a:lnTo>
                    <a:lnTo>
                      <a:pt x="9" y="23"/>
                    </a:lnTo>
                    <a:lnTo>
                      <a:pt x="4" y="32"/>
                    </a:lnTo>
                    <a:lnTo>
                      <a:pt x="2" y="40"/>
                    </a:lnTo>
                    <a:lnTo>
                      <a:pt x="0" y="49"/>
                    </a:lnTo>
                    <a:lnTo>
                      <a:pt x="2" y="60"/>
                    </a:lnTo>
                    <a:lnTo>
                      <a:pt x="4" y="69"/>
                    </a:lnTo>
                    <a:lnTo>
                      <a:pt x="9" y="77"/>
                    </a:lnTo>
                    <a:lnTo>
                      <a:pt x="16" y="85"/>
                    </a:lnTo>
                    <a:lnTo>
                      <a:pt x="23" y="92"/>
                    </a:lnTo>
                    <a:lnTo>
                      <a:pt x="31" y="96"/>
                    </a:lnTo>
                    <a:lnTo>
                      <a:pt x="40" y="99"/>
                    </a:lnTo>
                    <a:lnTo>
                      <a:pt x="51" y="100"/>
                    </a:lnTo>
                    <a:lnTo>
                      <a:pt x="61" y="99"/>
                    </a:lnTo>
                    <a:lnTo>
                      <a:pt x="70" y="96"/>
                    </a:lnTo>
                    <a:lnTo>
                      <a:pt x="78" y="92"/>
                    </a:lnTo>
                    <a:lnTo>
                      <a:pt x="85" y="85"/>
                    </a:lnTo>
                    <a:lnTo>
                      <a:pt x="92" y="77"/>
                    </a:lnTo>
                    <a:lnTo>
                      <a:pt x="97" y="69"/>
                    </a:lnTo>
                    <a:lnTo>
                      <a:pt x="99" y="60"/>
                    </a:lnTo>
                    <a:lnTo>
                      <a:pt x="100" y="49"/>
                    </a:lnTo>
                    <a:lnTo>
                      <a:pt x="99" y="40"/>
                    </a:lnTo>
                    <a:lnTo>
                      <a:pt x="97" y="32"/>
                    </a:lnTo>
                    <a:lnTo>
                      <a:pt x="92" y="23"/>
                    </a:lnTo>
                    <a:lnTo>
                      <a:pt x="85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492" name="Freeform 398"/>
              <p:cNvSpPr>
                <a:spLocks noChangeArrowheads="1"/>
              </p:cNvSpPr>
              <p:nvPr/>
            </p:nvSpPr>
            <p:spPr bwMode="auto">
              <a:xfrm>
                <a:off x="1464" y="693"/>
                <a:ext cx="50" cy="50"/>
              </a:xfrm>
              <a:custGeom>
                <a:avLst/>
                <a:gdLst/>
                <a:ahLst/>
                <a:cxnLst>
                  <a:cxn ang="0">
                    <a:pos x="85" y="15"/>
                  </a:cxn>
                  <a:cxn ang="0">
                    <a:pos x="85" y="15"/>
                  </a:cxn>
                  <a:cxn ang="0">
                    <a:pos x="78" y="9"/>
                  </a:cxn>
                  <a:cxn ang="0">
                    <a:pos x="70" y="5"/>
                  </a:cxn>
                  <a:cxn ang="0">
                    <a:pos x="61" y="1"/>
                  </a:cxn>
                  <a:cxn ang="0">
                    <a:pos x="51" y="0"/>
                  </a:cxn>
                  <a:cxn ang="0">
                    <a:pos x="51" y="0"/>
                  </a:cxn>
                  <a:cxn ang="0">
                    <a:pos x="40" y="1"/>
                  </a:cxn>
                  <a:cxn ang="0">
                    <a:pos x="31" y="5"/>
                  </a:cxn>
                  <a:cxn ang="0">
                    <a:pos x="23" y="9"/>
                  </a:cxn>
                  <a:cxn ang="0">
                    <a:pos x="16" y="15"/>
                  </a:cxn>
                  <a:cxn ang="0">
                    <a:pos x="16" y="15"/>
                  </a:cxn>
                  <a:cxn ang="0">
                    <a:pos x="9" y="23"/>
                  </a:cxn>
                  <a:cxn ang="0">
                    <a:pos x="4" y="32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1" y="60"/>
                  </a:cxn>
                  <a:cxn ang="0">
                    <a:pos x="4" y="69"/>
                  </a:cxn>
                  <a:cxn ang="0">
                    <a:pos x="9" y="77"/>
                  </a:cxn>
                  <a:cxn ang="0">
                    <a:pos x="16" y="85"/>
                  </a:cxn>
                  <a:cxn ang="0">
                    <a:pos x="16" y="85"/>
                  </a:cxn>
                  <a:cxn ang="0">
                    <a:pos x="23" y="92"/>
                  </a:cxn>
                  <a:cxn ang="0">
                    <a:pos x="31" y="96"/>
                  </a:cxn>
                  <a:cxn ang="0">
                    <a:pos x="40" y="99"/>
                  </a:cxn>
                  <a:cxn ang="0">
                    <a:pos x="51" y="100"/>
                  </a:cxn>
                  <a:cxn ang="0">
                    <a:pos x="51" y="100"/>
                  </a:cxn>
                  <a:cxn ang="0">
                    <a:pos x="61" y="99"/>
                  </a:cxn>
                  <a:cxn ang="0">
                    <a:pos x="70" y="96"/>
                  </a:cxn>
                  <a:cxn ang="0">
                    <a:pos x="78" y="92"/>
                  </a:cxn>
                  <a:cxn ang="0">
                    <a:pos x="85" y="85"/>
                  </a:cxn>
                  <a:cxn ang="0">
                    <a:pos x="85" y="85"/>
                  </a:cxn>
                  <a:cxn ang="0">
                    <a:pos x="92" y="77"/>
                  </a:cxn>
                  <a:cxn ang="0">
                    <a:pos x="97" y="69"/>
                  </a:cxn>
                  <a:cxn ang="0">
                    <a:pos x="99" y="60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99" y="40"/>
                  </a:cxn>
                  <a:cxn ang="0">
                    <a:pos x="97" y="32"/>
                  </a:cxn>
                  <a:cxn ang="0">
                    <a:pos x="92" y="23"/>
                  </a:cxn>
                  <a:cxn ang="0">
                    <a:pos x="85" y="15"/>
                  </a:cxn>
                  <a:cxn ang="0">
                    <a:pos x="85" y="15"/>
                  </a:cxn>
                </a:cxnLst>
                <a:rect l="0" t="0" r="r" b="b"/>
                <a:pathLst>
                  <a:path w="100" h="100">
                    <a:moveTo>
                      <a:pt x="85" y="15"/>
                    </a:moveTo>
                    <a:lnTo>
                      <a:pt x="85" y="15"/>
                    </a:lnTo>
                    <a:lnTo>
                      <a:pt x="78" y="9"/>
                    </a:lnTo>
                    <a:lnTo>
                      <a:pt x="70" y="5"/>
                    </a:lnTo>
                    <a:lnTo>
                      <a:pt x="61" y="1"/>
                    </a:lnTo>
                    <a:lnTo>
                      <a:pt x="51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3" y="9"/>
                    </a:lnTo>
                    <a:lnTo>
                      <a:pt x="16" y="15"/>
                    </a:lnTo>
                    <a:lnTo>
                      <a:pt x="9" y="23"/>
                    </a:lnTo>
                    <a:lnTo>
                      <a:pt x="4" y="32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60"/>
                    </a:lnTo>
                    <a:lnTo>
                      <a:pt x="4" y="69"/>
                    </a:lnTo>
                    <a:lnTo>
                      <a:pt x="9" y="77"/>
                    </a:lnTo>
                    <a:lnTo>
                      <a:pt x="16" y="85"/>
                    </a:lnTo>
                    <a:lnTo>
                      <a:pt x="23" y="92"/>
                    </a:lnTo>
                    <a:lnTo>
                      <a:pt x="31" y="96"/>
                    </a:lnTo>
                    <a:lnTo>
                      <a:pt x="40" y="99"/>
                    </a:lnTo>
                    <a:lnTo>
                      <a:pt x="51" y="100"/>
                    </a:lnTo>
                    <a:lnTo>
                      <a:pt x="61" y="99"/>
                    </a:lnTo>
                    <a:lnTo>
                      <a:pt x="70" y="96"/>
                    </a:lnTo>
                    <a:lnTo>
                      <a:pt x="78" y="92"/>
                    </a:lnTo>
                    <a:lnTo>
                      <a:pt x="85" y="85"/>
                    </a:lnTo>
                    <a:lnTo>
                      <a:pt x="92" y="77"/>
                    </a:lnTo>
                    <a:lnTo>
                      <a:pt x="97" y="69"/>
                    </a:lnTo>
                    <a:lnTo>
                      <a:pt x="99" y="60"/>
                    </a:lnTo>
                    <a:lnTo>
                      <a:pt x="100" y="49"/>
                    </a:lnTo>
                    <a:lnTo>
                      <a:pt x="99" y="40"/>
                    </a:lnTo>
                    <a:lnTo>
                      <a:pt x="97" y="32"/>
                    </a:lnTo>
                    <a:lnTo>
                      <a:pt x="92" y="23"/>
                    </a:lnTo>
                    <a:lnTo>
                      <a:pt x="85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493" name="Freeform 399"/>
              <p:cNvSpPr>
                <a:spLocks noChangeArrowheads="1"/>
              </p:cNvSpPr>
              <p:nvPr/>
            </p:nvSpPr>
            <p:spPr bwMode="auto">
              <a:xfrm>
                <a:off x="1541" y="693"/>
                <a:ext cx="50" cy="50"/>
              </a:xfrm>
              <a:custGeom>
                <a:avLst/>
                <a:gdLst/>
                <a:ahLst/>
                <a:cxnLst>
                  <a:cxn ang="0">
                    <a:pos x="85" y="15"/>
                  </a:cxn>
                  <a:cxn ang="0">
                    <a:pos x="85" y="15"/>
                  </a:cxn>
                  <a:cxn ang="0">
                    <a:pos x="78" y="9"/>
                  </a:cxn>
                  <a:cxn ang="0">
                    <a:pos x="70" y="5"/>
                  </a:cxn>
                  <a:cxn ang="0">
                    <a:pos x="61" y="1"/>
                  </a:cxn>
                  <a:cxn ang="0">
                    <a:pos x="51" y="0"/>
                  </a:cxn>
                  <a:cxn ang="0">
                    <a:pos x="51" y="0"/>
                  </a:cxn>
                  <a:cxn ang="0">
                    <a:pos x="40" y="1"/>
                  </a:cxn>
                  <a:cxn ang="0">
                    <a:pos x="31" y="5"/>
                  </a:cxn>
                  <a:cxn ang="0">
                    <a:pos x="23" y="9"/>
                  </a:cxn>
                  <a:cxn ang="0">
                    <a:pos x="16" y="15"/>
                  </a:cxn>
                  <a:cxn ang="0">
                    <a:pos x="16" y="15"/>
                  </a:cxn>
                  <a:cxn ang="0">
                    <a:pos x="9" y="23"/>
                  </a:cxn>
                  <a:cxn ang="0">
                    <a:pos x="4" y="32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1" y="60"/>
                  </a:cxn>
                  <a:cxn ang="0">
                    <a:pos x="4" y="69"/>
                  </a:cxn>
                  <a:cxn ang="0">
                    <a:pos x="9" y="77"/>
                  </a:cxn>
                  <a:cxn ang="0">
                    <a:pos x="16" y="85"/>
                  </a:cxn>
                  <a:cxn ang="0">
                    <a:pos x="16" y="85"/>
                  </a:cxn>
                  <a:cxn ang="0">
                    <a:pos x="23" y="92"/>
                  </a:cxn>
                  <a:cxn ang="0">
                    <a:pos x="31" y="96"/>
                  </a:cxn>
                  <a:cxn ang="0">
                    <a:pos x="40" y="99"/>
                  </a:cxn>
                  <a:cxn ang="0">
                    <a:pos x="51" y="100"/>
                  </a:cxn>
                  <a:cxn ang="0">
                    <a:pos x="51" y="100"/>
                  </a:cxn>
                  <a:cxn ang="0">
                    <a:pos x="61" y="99"/>
                  </a:cxn>
                  <a:cxn ang="0">
                    <a:pos x="70" y="96"/>
                  </a:cxn>
                  <a:cxn ang="0">
                    <a:pos x="78" y="92"/>
                  </a:cxn>
                  <a:cxn ang="0">
                    <a:pos x="85" y="85"/>
                  </a:cxn>
                  <a:cxn ang="0">
                    <a:pos x="85" y="85"/>
                  </a:cxn>
                  <a:cxn ang="0">
                    <a:pos x="92" y="77"/>
                  </a:cxn>
                  <a:cxn ang="0">
                    <a:pos x="97" y="69"/>
                  </a:cxn>
                  <a:cxn ang="0">
                    <a:pos x="100" y="60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100" y="40"/>
                  </a:cxn>
                  <a:cxn ang="0">
                    <a:pos x="97" y="32"/>
                  </a:cxn>
                  <a:cxn ang="0">
                    <a:pos x="92" y="23"/>
                  </a:cxn>
                  <a:cxn ang="0">
                    <a:pos x="85" y="15"/>
                  </a:cxn>
                  <a:cxn ang="0">
                    <a:pos x="85" y="15"/>
                  </a:cxn>
                </a:cxnLst>
                <a:rect l="0" t="0" r="r" b="b"/>
                <a:pathLst>
                  <a:path w="100" h="100">
                    <a:moveTo>
                      <a:pt x="85" y="15"/>
                    </a:moveTo>
                    <a:lnTo>
                      <a:pt x="85" y="15"/>
                    </a:lnTo>
                    <a:lnTo>
                      <a:pt x="78" y="9"/>
                    </a:lnTo>
                    <a:lnTo>
                      <a:pt x="70" y="5"/>
                    </a:lnTo>
                    <a:lnTo>
                      <a:pt x="61" y="1"/>
                    </a:lnTo>
                    <a:lnTo>
                      <a:pt x="51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3" y="9"/>
                    </a:lnTo>
                    <a:lnTo>
                      <a:pt x="16" y="15"/>
                    </a:lnTo>
                    <a:lnTo>
                      <a:pt x="9" y="23"/>
                    </a:lnTo>
                    <a:lnTo>
                      <a:pt x="4" y="32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60"/>
                    </a:lnTo>
                    <a:lnTo>
                      <a:pt x="4" y="69"/>
                    </a:lnTo>
                    <a:lnTo>
                      <a:pt x="9" y="77"/>
                    </a:lnTo>
                    <a:lnTo>
                      <a:pt x="16" y="85"/>
                    </a:lnTo>
                    <a:lnTo>
                      <a:pt x="23" y="92"/>
                    </a:lnTo>
                    <a:lnTo>
                      <a:pt x="31" y="96"/>
                    </a:lnTo>
                    <a:lnTo>
                      <a:pt x="40" y="99"/>
                    </a:lnTo>
                    <a:lnTo>
                      <a:pt x="51" y="100"/>
                    </a:lnTo>
                    <a:lnTo>
                      <a:pt x="61" y="99"/>
                    </a:lnTo>
                    <a:lnTo>
                      <a:pt x="70" y="96"/>
                    </a:lnTo>
                    <a:lnTo>
                      <a:pt x="78" y="92"/>
                    </a:lnTo>
                    <a:lnTo>
                      <a:pt x="85" y="85"/>
                    </a:lnTo>
                    <a:lnTo>
                      <a:pt x="92" y="77"/>
                    </a:lnTo>
                    <a:lnTo>
                      <a:pt x="97" y="69"/>
                    </a:lnTo>
                    <a:lnTo>
                      <a:pt x="100" y="60"/>
                    </a:lnTo>
                    <a:lnTo>
                      <a:pt x="100" y="49"/>
                    </a:lnTo>
                    <a:lnTo>
                      <a:pt x="100" y="40"/>
                    </a:lnTo>
                    <a:lnTo>
                      <a:pt x="97" y="32"/>
                    </a:lnTo>
                    <a:lnTo>
                      <a:pt x="92" y="23"/>
                    </a:lnTo>
                    <a:lnTo>
                      <a:pt x="85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494" name="Freeform 400"/>
              <p:cNvSpPr>
                <a:spLocks noChangeArrowheads="1"/>
              </p:cNvSpPr>
              <p:nvPr/>
            </p:nvSpPr>
            <p:spPr bwMode="auto">
              <a:xfrm>
                <a:off x="1618" y="693"/>
                <a:ext cx="50" cy="50"/>
              </a:xfrm>
              <a:custGeom>
                <a:avLst/>
                <a:gdLst/>
                <a:ahLst/>
                <a:cxnLst>
                  <a:cxn ang="0">
                    <a:pos x="85" y="15"/>
                  </a:cxn>
                  <a:cxn ang="0">
                    <a:pos x="85" y="15"/>
                  </a:cxn>
                  <a:cxn ang="0">
                    <a:pos x="78" y="9"/>
                  </a:cxn>
                  <a:cxn ang="0">
                    <a:pos x="70" y="5"/>
                  </a:cxn>
                  <a:cxn ang="0">
                    <a:pos x="61" y="1"/>
                  </a:cxn>
                  <a:cxn ang="0">
                    <a:pos x="52" y="0"/>
                  </a:cxn>
                  <a:cxn ang="0">
                    <a:pos x="52" y="0"/>
                  </a:cxn>
                  <a:cxn ang="0">
                    <a:pos x="40" y="1"/>
                  </a:cxn>
                  <a:cxn ang="0">
                    <a:pos x="31" y="5"/>
                  </a:cxn>
                  <a:cxn ang="0">
                    <a:pos x="24" y="9"/>
                  </a:cxn>
                  <a:cxn ang="0">
                    <a:pos x="16" y="15"/>
                  </a:cxn>
                  <a:cxn ang="0">
                    <a:pos x="16" y="15"/>
                  </a:cxn>
                  <a:cxn ang="0">
                    <a:pos x="8" y="23"/>
                  </a:cxn>
                  <a:cxn ang="0">
                    <a:pos x="4" y="32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1" y="60"/>
                  </a:cxn>
                  <a:cxn ang="0">
                    <a:pos x="4" y="69"/>
                  </a:cxn>
                  <a:cxn ang="0">
                    <a:pos x="8" y="77"/>
                  </a:cxn>
                  <a:cxn ang="0">
                    <a:pos x="16" y="85"/>
                  </a:cxn>
                  <a:cxn ang="0">
                    <a:pos x="16" y="85"/>
                  </a:cxn>
                  <a:cxn ang="0">
                    <a:pos x="24" y="92"/>
                  </a:cxn>
                  <a:cxn ang="0">
                    <a:pos x="31" y="96"/>
                  </a:cxn>
                  <a:cxn ang="0">
                    <a:pos x="40" y="99"/>
                  </a:cxn>
                  <a:cxn ang="0">
                    <a:pos x="52" y="100"/>
                  </a:cxn>
                  <a:cxn ang="0">
                    <a:pos x="52" y="100"/>
                  </a:cxn>
                  <a:cxn ang="0">
                    <a:pos x="61" y="99"/>
                  </a:cxn>
                  <a:cxn ang="0">
                    <a:pos x="70" y="96"/>
                  </a:cxn>
                  <a:cxn ang="0">
                    <a:pos x="78" y="92"/>
                  </a:cxn>
                  <a:cxn ang="0">
                    <a:pos x="85" y="85"/>
                  </a:cxn>
                  <a:cxn ang="0">
                    <a:pos x="85" y="85"/>
                  </a:cxn>
                  <a:cxn ang="0">
                    <a:pos x="92" y="77"/>
                  </a:cxn>
                  <a:cxn ang="0">
                    <a:pos x="97" y="69"/>
                  </a:cxn>
                  <a:cxn ang="0">
                    <a:pos x="100" y="60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100" y="40"/>
                  </a:cxn>
                  <a:cxn ang="0">
                    <a:pos x="97" y="32"/>
                  </a:cxn>
                  <a:cxn ang="0">
                    <a:pos x="92" y="23"/>
                  </a:cxn>
                  <a:cxn ang="0">
                    <a:pos x="85" y="15"/>
                  </a:cxn>
                  <a:cxn ang="0">
                    <a:pos x="85" y="15"/>
                  </a:cxn>
                </a:cxnLst>
                <a:rect l="0" t="0" r="r" b="b"/>
                <a:pathLst>
                  <a:path w="100" h="100">
                    <a:moveTo>
                      <a:pt x="85" y="15"/>
                    </a:moveTo>
                    <a:lnTo>
                      <a:pt x="85" y="15"/>
                    </a:lnTo>
                    <a:lnTo>
                      <a:pt x="78" y="9"/>
                    </a:lnTo>
                    <a:lnTo>
                      <a:pt x="70" y="5"/>
                    </a:lnTo>
                    <a:lnTo>
                      <a:pt x="61" y="1"/>
                    </a:lnTo>
                    <a:lnTo>
                      <a:pt x="52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4" y="9"/>
                    </a:lnTo>
                    <a:lnTo>
                      <a:pt x="16" y="15"/>
                    </a:lnTo>
                    <a:lnTo>
                      <a:pt x="8" y="23"/>
                    </a:lnTo>
                    <a:lnTo>
                      <a:pt x="4" y="32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60"/>
                    </a:lnTo>
                    <a:lnTo>
                      <a:pt x="4" y="69"/>
                    </a:lnTo>
                    <a:lnTo>
                      <a:pt x="8" y="77"/>
                    </a:lnTo>
                    <a:lnTo>
                      <a:pt x="16" y="85"/>
                    </a:lnTo>
                    <a:lnTo>
                      <a:pt x="24" y="92"/>
                    </a:lnTo>
                    <a:lnTo>
                      <a:pt x="31" y="96"/>
                    </a:lnTo>
                    <a:lnTo>
                      <a:pt x="40" y="99"/>
                    </a:lnTo>
                    <a:lnTo>
                      <a:pt x="52" y="100"/>
                    </a:lnTo>
                    <a:lnTo>
                      <a:pt x="61" y="99"/>
                    </a:lnTo>
                    <a:lnTo>
                      <a:pt x="70" y="96"/>
                    </a:lnTo>
                    <a:lnTo>
                      <a:pt x="78" y="92"/>
                    </a:lnTo>
                    <a:lnTo>
                      <a:pt x="85" y="85"/>
                    </a:lnTo>
                    <a:lnTo>
                      <a:pt x="92" y="77"/>
                    </a:lnTo>
                    <a:lnTo>
                      <a:pt x="97" y="69"/>
                    </a:lnTo>
                    <a:lnTo>
                      <a:pt x="100" y="60"/>
                    </a:lnTo>
                    <a:lnTo>
                      <a:pt x="100" y="49"/>
                    </a:lnTo>
                    <a:lnTo>
                      <a:pt x="100" y="40"/>
                    </a:lnTo>
                    <a:lnTo>
                      <a:pt x="97" y="32"/>
                    </a:lnTo>
                    <a:lnTo>
                      <a:pt x="92" y="23"/>
                    </a:lnTo>
                    <a:lnTo>
                      <a:pt x="85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495" name="Freeform 401"/>
              <p:cNvSpPr>
                <a:spLocks noChangeArrowheads="1"/>
              </p:cNvSpPr>
              <p:nvPr/>
            </p:nvSpPr>
            <p:spPr bwMode="auto">
              <a:xfrm>
                <a:off x="1695" y="693"/>
                <a:ext cx="50" cy="50"/>
              </a:xfrm>
              <a:custGeom>
                <a:avLst/>
                <a:gdLst/>
                <a:ahLst/>
                <a:cxnLst>
                  <a:cxn ang="0">
                    <a:pos x="52" y="0"/>
                  </a:cxn>
                  <a:cxn ang="0">
                    <a:pos x="52" y="0"/>
                  </a:cxn>
                  <a:cxn ang="0">
                    <a:pos x="40" y="1"/>
                  </a:cxn>
                  <a:cxn ang="0">
                    <a:pos x="32" y="5"/>
                  </a:cxn>
                  <a:cxn ang="0">
                    <a:pos x="24" y="9"/>
                  </a:cxn>
                  <a:cxn ang="0">
                    <a:pos x="15" y="15"/>
                  </a:cxn>
                  <a:cxn ang="0">
                    <a:pos x="15" y="15"/>
                  </a:cxn>
                  <a:cxn ang="0">
                    <a:pos x="10" y="23"/>
                  </a:cxn>
                  <a:cxn ang="0">
                    <a:pos x="4" y="32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1" y="60"/>
                  </a:cxn>
                  <a:cxn ang="0">
                    <a:pos x="4" y="69"/>
                  </a:cxn>
                  <a:cxn ang="0">
                    <a:pos x="10" y="77"/>
                  </a:cxn>
                  <a:cxn ang="0">
                    <a:pos x="15" y="85"/>
                  </a:cxn>
                  <a:cxn ang="0">
                    <a:pos x="15" y="85"/>
                  </a:cxn>
                  <a:cxn ang="0">
                    <a:pos x="24" y="92"/>
                  </a:cxn>
                  <a:cxn ang="0">
                    <a:pos x="32" y="96"/>
                  </a:cxn>
                  <a:cxn ang="0">
                    <a:pos x="40" y="99"/>
                  </a:cxn>
                  <a:cxn ang="0">
                    <a:pos x="52" y="100"/>
                  </a:cxn>
                  <a:cxn ang="0">
                    <a:pos x="52" y="100"/>
                  </a:cxn>
                  <a:cxn ang="0">
                    <a:pos x="61" y="99"/>
                  </a:cxn>
                  <a:cxn ang="0">
                    <a:pos x="70" y="96"/>
                  </a:cxn>
                  <a:cxn ang="0">
                    <a:pos x="78" y="92"/>
                  </a:cxn>
                  <a:cxn ang="0">
                    <a:pos x="85" y="85"/>
                  </a:cxn>
                  <a:cxn ang="0">
                    <a:pos x="85" y="85"/>
                  </a:cxn>
                  <a:cxn ang="0">
                    <a:pos x="92" y="77"/>
                  </a:cxn>
                  <a:cxn ang="0">
                    <a:pos x="97" y="69"/>
                  </a:cxn>
                  <a:cxn ang="0">
                    <a:pos x="100" y="60"/>
                  </a:cxn>
                  <a:cxn ang="0">
                    <a:pos x="101" y="49"/>
                  </a:cxn>
                  <a:cxn ang="0">
                    <a:pos x="101" y="49"/>
                  </a:cxn>
                  <a:cxn ang="0">
                    <a:pos x="100" y="40"/>
                  </a:cxn>
                  <a:cxn ang="0">
                    <a:pos x="97" y="32"/>
                  </a:cxn>
                  <a:cxn ang="0">
                    <a:pos x="92" y="23"/>
                  </a:cxn>
                  <a:cxn ang="0">
                    <a:pos x="85" y="15"/>
                  </a:cxn>
                  <a:cxn ang="0">
                    <a:pos x="85" y="15"/>
                  </a:cxn>
                  <a:cxn ang="0">
                    <a:pos x="78" y="9"/>
                  </a:cxn>
                  <a:cxn ang="0">
                    <a:pos x="70" y="5"/>
                  </a:cxn>
                  <a:cxn ang="0">
                    <a:pos x="61" y="1"/>
                  </a:cxn>
                  <a:cxn ang="0">
                    <a:pos x="52" y="0"/>
                  </a:cxn>
                  <a:cxn ang="0">
                    <a:pos x="52" y="0"/>
                  </a:cxn>
                </a:cxnLst>
                <a:rect l="0" t="0" r="r" b="b"/>
                <a:pathLst>
                  <a:path w="101" h="100">
                    <a:moveTo>
                      <a:pt x="52" y="0"/>
                    </a:moveTo>
                    <a:lnTo>
                      <a:pt x="52" y="0"/>
                    </a:lnTo>
                    <a:lnTo>
                      <a:pt x="40" y="1"/>
                    </a:lnTo>
                    <a:lnTo>
                      <a:pt x="32" y="5"/>
                    </a:lnTo>
                    <a:lnTo>
                      <a:pt x="24" y="9"/>
                    </a:lnTo>
                    <a:lnTo>
                      <a:pt x="15" y="15"/>
                    </a:lnTo>
                    <a:lnTo>
                      <a:pt x="10" y="23"/>
                    </a:lnTo>
                    <a:lnTo>
                      <a:pt x="4" y="32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60"/>
                    </a:lnTo>
                    <a:lnTo>
                      <a:pt x="4" y="69"/>
                    </a:lnTo>
                    <a:lnTo>
                      <a:pt x="10" y="77"/>
                    </a:lnTo>
                    <a:lnTo>
                      <a:pt x="15" y="85"/>
                    </a:lnTo>
                    <a:lnTo>
                      <a:pt x="24" y="92"/>
                    </a:lnTo>
                    <a:lnTo>
                      <a:pt x="32" y="96"/>
                    </a:lnTo>
                    <a:lnTo>
                      <a:pt x="40" y="99"/>
                    </a:lnTo>
                    <a:lnTo>
                      <a:pt x="52" y="100"/>
                    </a:lnTo>
                    <a:lnTo>
                      <a:pt x="61" y="99"/>
                    </a:lnTo>
                    <a:lnTo>
                      <a:pt x="70" y="96"/>
                    </a:lnTo>
                    <a:lnTo>
                      <a:pt x="78" y="92"/>
                    </a:lnTo>
                    <a:lnTo>
                      <a:pt x="85" y="85"/>
                    </a:lnTo>
                    <a:lnTo>
                      <a:pt x="92" y="77"/>
                    </a:lnTo>
                    <a:lnTo>
                      <a:pt x="97" y="69"/>
                    </a:lnTo>
                    <a:lnTo>
                      <a:pt x="100" y="60"/>
                    </a:lnTo>
                    <a:lnTo>
                      <a:pt x="101" y="49"/>
                    </a:lnTo>
                    <a:lnTo>
                      <a:pt x="100" y="40"/>
                    </a:lnTo>
                    <a:lnTo>
                      <a:pt x="97" y="32"/>
                    </a:lnTo>
                    <a:lnTo>
                      <a:pt x="92" y="23"/>
                    </a:lnTo>
                    <a:lnTo>
                      <a:pt x="85" y="15"/>
                    </a:lnTo>
                    <a:lnTo>
                      <a:pt x="78" y="9"/>
                    </a:lnTo>
                    <a:lnTo>
                      <a:pt x="70" y="5"/>
                    </a:lnTo>
                    <a:lnTo>
                      <a:pt x="61" y="1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496" name="Freeform 402"/>
              <p:cNvSpPr>
                <a:spLocks noChangeArrowheads="1"/>
              </p:cNvSpPr>
              <p:nvPr/>
            </p:nvSpPr>
            <p:spPr bwMode="auto">
              <a:xfrm>
                <a:off x="1772" y="693"/>
                <a:ext cx="50" cy="50"/>
              </a:xfrm>
              <a:custGeom>
                <a:avLst/>
                <a:gdLst/>
                <a:ahLst/>
                <a:cxnLst>
                  <a:cxn ang="0">
                    <a:pos x="86" y="15"/>
                  </a:cxn>
                  <a:cxn ang="0">
                    <a:pos x="86" y="15"/>
                  </a:cxn>
                  <a:cxn ang="0">
                    <a:pos x="78" y="9"/>
                  </a:cxn>
                  <a:cxn ang="0">
                    <a:pos x="71" y="5"/>
                  </a:cxn>
                  <a:cxn ang="0">
                    <a:pos x="61" y="1"/>
                  </a:cxn>
                  <a:cxn ang="0">
                    <a:pos x="52" y="0"/>
                  </a:cxn>
                  <a:cxn ang="0">
                    <a:pos x="52" y="0"/>
                  </a:cxn>
                  <a:cxn ang="0">
                    <a:pos x="41" y="1"/>
                  </a:cxn>
                  <a:cxn ang="0">
                    <a:pos x="32" y="5"/>
                  </a:cxn>
                  <a:cxn ang="0">
                    <a:pos x="24" y="9"/>
                  </a:cxn>
                  <a:cxn ang="0">
                    <a:pos x="15" y="15"/>
                  </a:cxn>
                  <a:cxn ang="0">
                    <a:pos x="15" y="15"/>
                  </a:cxn>
                  <a:cxn ang="0">
                    <a:pos x="10" y="23"/>
                  </a:cxn>
                  <a:cxn ang="0">
                    <a:pos x="5" y="32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1" y="60"/>
                  </a:cxn>
                  <a:cxn ang="0">
                    <a:pos x="5" y="69"/>
                  </a:cxn>
                  <a:cxn ang="0">
                    <a:pos x="10" y="77"/>
                  </a:cxn>
                  <a:cxn ang="0">
                    <a:pos x="15" y="85"/>
                  </a:cxn>
                  <a:cxn ang="0">
                    <a:pos x="15" y="85"/>
                  </a:cxn>
                  <a:cxn ang="0">
                    <a:pos x="24" y="92"/>
                  </a:cxn>
                  <a:cxn ang="0">
                    <a:pos x="32" y="96"/>
                  </a:cxn>
                  <a:cxn ang="0">
                    <a:pos x="41" y="99"/>
                  </a:cxn>
                  <a:cxn ang="0">
                    <a:pos x="52" y="100"/>
                  </a:cxn>
                  <a:cxn ang="0">
                    <a:pos x="52" y="100"/>
                  </a:cxn>
                  <a:cxn ang="0">
                    <a:pos x="61" y="99"/>
                  </a:cxn>
                  <a:cxn ang="0">
                    <a:pos x="71" y="96"/>
                  </a:cxn>
                  <a:cxn ang="0">
                    <a:pos x="78" y="92"/>
                  </a:cxn>
                  <a:cxn ang="0">
                    <a:pos x="86" y="85"/>
                  </a:cxn>
                  <a:cxn ang="0">
                    <a:pos x="86" y="85"/>
                  </a:cxn>
                  <a:cxn ang="0">
                    <a:pos x="92" y="77"/>
                  </a:cxn>
                  <a:cxn ang="0">
                    <a:pos x="98" y="69"/>
                  </a:cxn>
                  <a:cxn ang="0">
                    <a:pos x="100" y="60"/>
                  </a:cxn>
                  <a:cxn ang="0">
                    <a:pos x="101" y="49"/>
                  </a:cxn>
                  <a:cxn ang="0">
                    <a:pos x="101" y="49"/>
                  </a:cxn>
                  <a:cxn ang="0">
                    <a:pos x="100" y="40"/>
                  </a:cxn>
                  <a:cxn ang="0">
                    <a:pos x="98" y="32"/>
                  </a:cxn>
                  <a:cxn ang="0">
                    <a:pos x="92" y="23"/>
                  </a:cxn>
                  <a:cxn ang="0">
                    <a:pos x="86" y="15"/>
                  </a:cxn>
                  <a:cxn ang="0">
                    <a:pos x="86" y="15"/>
                  </a:cxn>
                </a:cxnLst>
                <a:rect l="0" t="0" r="r" b="b"/>
                <a:pathLst>
                  <a:path w="101" h="100">
                    <a:moveTo>
                      <a:pt x="86" y="15"/>
                    </a:moveTo>
                    <a:lnTo>
                      <a:pt x="86" y="15"/>
                    </a:lnTo>
                    <a:lnTo>
                      <a:pt x="78" y="9"/>
                    </a:lnTo>
                    <a:lnTo>
                      <a:pt x="71" y="5"/>
                    </a:lnTo>
                    <a:lnTo>
                      <a:pt x="61" y="1"/>
                    </a:lnTo>
                    <a:lnTo>
                      <a:pt x="52" y="0"/>
                    </a:lnTo>
                    <a:lnTo>
                      <a:pt x="41" y="1"/>
                    </a:lnTo>
                    <a:lnTo>
                      <a:pt x="32" y="5"/>
                    </a:lnTo>
                    <a:lnTo>
                      <a:pt x="24" y="9"/>
                    </a:lnTo>
                    <a:lnTo>
                      <a:pt x="15" y="15"/>
                    </a:lnTo>
                    <a:lnTo>
                      <a:pt x="10" y="23"/>
                    </a:lnTo>
                    <a:lnTo>
                      <a:pt x="5" y="32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60"/>
                    </a:lnTo>
                    <a:lnTo>
                      <a:pt x="5" y="69"/>
                    </a:lnTo>
                    <a:lnTo>
                      <a:pt x="10" y="77"/>
                    </a:lnTo>
                    <a:lnTo>
                      <a:pt x="15" y="85"/>
                    </a:lnTo>
                    <a:lnTo>
                      <a:pt x="24" y="92"/>
                    </a:lnTo>
                    <a:lnTo>
                      <a:pt x="32" y="96"/>
                    </a:lnTo>
                    <a:lnTo>
                      <a:pt x="41" y="99"/>
                    </a:lnTo>
                    <a:lnTo>
                      <a:pt x="52" y="100"/>
                    </a:lnTo>
                    <a:lnTo>
                      <a:pt x="61" y="99"/>
                    </a:lnTo>
                    <a:lnTo>
                      <a:pt x="71" y="96"/>
                    </a:lnTo>
                    <a:lnTo>
                      <a:pt x="78" y="92"/>
                    </a:lnTo>
                    <a:lnTo>
                      <a:pt x="86" y="85"/>
                    </a:lnTo>
                    <a:lnTo>
                      <a:pt x="92" y="77"/>
                    </a:lnTo>
                    <a:lnTo>
                      <a:pt x="98" y="69"/>
                    </a:lnTo>
                    <a:lnTo>
                      <a:pt x="100" y="60"/>
                    </a:lnTo>
                    <a:lnTo>
                      <a:pt x="101" y="49"/>
                    </a:lnTo>
                    <a:lnTo>
                      <a:pt x="100" y="40"/>
                    </a:lnTo>
                    <a:lnTo>
                      <a:pt x="98" y="32"/>
                    </a:lnTo>
                    <a:lnTo>
                      <a:pt x="92" y="23"/>
                    </a:lnTo>
                    <a:lnTo>
                      <a:pt x="86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497" name="Freeform 403"/>
              <p:cNvSpPr>
                <a:spLocks noChangeArrowheads="1"/>
              </p:cNvSpPr>
              <p:nvPr/>
            </p:nvSpPr>
            <p:spPr bwMode="auto">
              <a:xfrm>
                <a:off x="1849" y="693"/>
                <a:ext cx="50" cy="50"/>
              </a:xfrm>
              <a:custGeom>
                <a:avLst/>
                <a:gdLst/>
                <a:ahLst/>
                <a:cxnLst>
                  <a:cxn ang="0">
                    <a:pos x="85" y="15"/>
                  </a:cxn>
                  <a:cxn ang="0">
                    <a:pos x="85" y="15"/>
                  </a:cxn>
                  <a:cxn ang="0">
                    <a:pos x="77" y="9"/>
                  </a:cxn>
                  <a:cxn ang="0">
                    <a:pos x="70" y="5"/>
                  </a:cxn>
                  <a:cxn ang="0">
                    <a:pos x="60" y="1"/>
                  </a:cxn>
                  <a:cxn ang="0">
                    <a:pos x="51" y="0"/>
                  </a:cxn>
                  <a:cxn ang="0">
                    <a:pos x="51" y="0"/>
                  </a:cxn>
                  <a:cxn ang="0">
                    <a:pos x="40" y="1"/>
                  </a:cxn>
                  <a:cxn ang="0">
                    <a:pos x="31" y="5"/>
                  </a:cxn>
                  <a:cxn ang="0">
                    <a:pos x="23" y="9"/>
                  </a:cxn>
                  <a:cxn ang="0">
                    <a:pos x="16" y="15"/>
                  </a:cxn>
                  <a:cxn ang="0">
                    <a:pos x="16" y="15"/>
                  </a:cxn>
                  <a:cxn ang="0">
                    <a:pos x="9" y="23"/>
                  </a:cxn>
                  <a:cxn ang="0">
                    <a:pos x="4" y="32"/>
                  </a:cxn>
                  <a:cxn ang="0">
                    <a:pos x="0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0" y="60"/>
                  </a:cxn>
                  <a:cxn ang="0">
                    <a:pos x="4" y="69"/>
                  </a:cxn>
                  <a:cxn ang="0">
                    <a:pos x="9" y="77"/>
                  </a:cxn>
                  <a:cxn ang="0">
                    <a:pos x="16" y="85"/>
                  </a:cxn>
                  <a:cxn ang="0">
                    <a:pos x="16" y="85"/>
                  </a:cxn>
                  <a:cxn ang="0">
                    <a:pos x="23" y="92"/>
                  </a:cxn>
                  <a:cxn ang="0">
                    <a:pos x="31" y="96"/>
                  </a:cxn>
                  <a:cxn ang="0">
                    <a:pos x="40" y="99"/>
                  </a:cxn>
                  <a:cxn ang="0">
                    <a:pos x="51" y="100"/>
                  </a:cxn>
                  <a:cxn ang="0">
                    <a:pos x="51" y="100"/>
                  </a:cxn>
                  <a:cxn ang="0">
                    <a:pos x="60" y="99"/>
                  </a:cxn>
                  <a:cxn ang="0">
                    <a:pos x="70" y="96"/>
                  </a:cxn>
                  <a:cxn ang="0">
                    <a:pos x="77" y="92"/>
                  </a:cxn>
                  <a:cxn ang="0">
                    <a:pos x="85" y="85"/>
                  </a:cxn>
                  <a:cxn ang="0">
                    <a:pos x="85" y="85"/>
                  </a:cxn>
                  <a:cxn ang="0">
                    <a:pos x="92" y="77"/>
                  </a:cxn>
                  <a:cxn ang="0">
                    <a:pos x="97" y="69"/>
                  </a:cxn>
                  <a:cxn ang="0">
                    <a:pos x="99" y="60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99" y="40"/>
                  </a:cxn>
                  <a:cxn ang="0">
                    <a:pos x="97" y="32"/>
                  </a:cxn>
                  <a:cxn ang="0">
                    <a:pos x="92" y="23"/>
                  </a:cxn>
                  <a:cxn ang="0">
                    <a:pos x="85" y="15"/>
                  </a:cxn>
                  <a:cxn ang="0">
                    <a:pos x="85" y="15"/>
                  </a:cxn>
                </a:cxnLst>
                <a:rect l="0" t="0" r="r" b="b"/>
                <a:pathLst>
                  <a:path w="100" h="100">
                    <a:moveTo>
                      <a:pt x="85" y="15"/>
                    </a:moveTo>
                    <a:lnTo>
                      <a:pt x="85" y="15"/>
                    </a:lnTo>
                    <a:lnTo>
                      <a:pt x="77" y="9"/>
                    </a:lnTo>
                    <a:lnTo>
                      <a:pt x="70" y="5"/>
                    </a:lnTo>
                    <a:lnTo>
                      <a:pt x="60" y="1"/>
                    </a:lnTo>
                    <a:lnTo>
                      <a:pt x="51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3" y="9"/>
                    </a:lnTo>
                    <a:lnTo>
                      <a:pt x="16" y="15"/>
                    </a:lnTo>
                    <a:lnTo>
                      <a:pt x="9" y="23"/>
                    </a:lnTo>
                    <a:lnTo>
                      <a:pt x="4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0" y="60"/>
                    </a:lnTo>
                    <a:lnTo>
                      <a:pt x="4" y="69"/>
                    </a:lnTo>
                    <a:lnTo>
                      <a:pt x="9" y="77"/>
                    </a:lnTo>
                    <a:lnTo>
                      <a:pt x="16" y="85"/>
                    </a:lnTo>
                    <a:lnTo>
                      <a:pt x="23" y="92"/>
                    </a:lnTo>
                    <a:lnTo>
                      <a:pt x="31" y="96"/>
                    </a:lnTo>
                    <a:lnTo>
                      <a:pt x="40" y="99"/>
                    </a:lnTo>
                    <a:lnTo>
                      <a:pt x="51" y="100"/>
                    </a:lnTo>
                    <a:lnTo>
                      <a:pt x="60" y="99"/>
                    </a:lnTo>
                    <a:lnTo>
                      <a:pt x="70" y="96"/>
                    </a:lnTo>
                    <a:lnTo>
                      <a:pt x="77" y="92"/>
                    </a:lnTo>
                    <a:lnTo>
                      <a:pt x="85" y="85"/>
                    </a:lnTo>
                    <a:lnTo>
                      <a:pt x="92" y="77"/>
                    </a:lnTo>
                    <a:lnTo>
                      <a:pt x="97" y="69"/>
                    </a:lnTo>
                    <a:lnTo>
                      <a:pt x="99" y="60"/>
                    </a:lnTo>
                    <a:lnTo>
                      <a:pt x="100" y="49"/>
                    </a:lnTo>
                    <a:lnTo>
                      <a:pt x="99" y="40"/>
                    </a:lnTo>
                    <a:lnTo>
                      <a:pt x="97" y="32"/>
                    </a:lnTo>
                    <a:lnTo>
                      <a:pt x="92" y="23"/>
                    </a:lnTo>
                    <a:lnTo>
                      <a:pt x="85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498" name="Freeform 404"/>
              <p:cNvSpPr>
                <a:spLocks noChangeArrowheads="1"/>
              </p:cNvSpPr>
              <p:nvPr/>
            </p:nvSpPr>
            <p:spPr bwMode="auto">
              <a:xfrm>
                <a:off x="1078" y="770"/>
                <a:ext cx="51" cy="50"/>
              </a:xfrm>
              <a:custGeom>
                <a:avLst/>
                <a:gdLst/>
                <a:ahLst/>
                <a:cxnLst>
                  <a:cxn ang="0">
                    <a:pos x="17" y="15"/>
                  </a:cxn>
                  <a:cxn ang="0">
                    <a:pos x="17" y="15"/>
                  </a:cxn>
                  <a:cxn ang="0">
                    <a:pos x="10" y="23"/>
                  </a:cxn>
                  <a:cxn ang="0">
                    <a:pos x="5" y="32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1" y="60"/>
                  </a:cxn>
                  <a:cxn ang="0">
                    <a:pos x="5" y="69"/>
                  </a:cxn>
                  <a:cxn ang="0">
                    <a:pos x="10" y="77"/>
                  </a:cxn>
                  <a:cxn ang="0">
                    <a:pos x="17" y="84"/>
                  </a:cxn>
                  <a:cxn ang="0">
                    <a:pos x="17" y="84"/>
                  </a:cxn>
                  <a:cxn ang="0">
                    <a:pos x="24" y="92"/>
                  </a:cxn>
                  <a:cxn ang="0">
                    <a:pos x="32" y="96"/>
                  </a:cxn>
                  <a:cxn ang="0">
                    <a:pos x="41" y="100"/>
                  </a:cxn>
                  <a:cxn ang="0">
                    <a:pos x="50" y="100"/>
                  </a:cxn>
                  <a:cxn ang="0">
                    <a:pos x="50" y="100"/>
                  </a:cxn>
                  <a:cxn ang="0">
                    <a:pos x="61" y="100"/>
                  </a:cxn>
                  <a:cxn ang="0">
                    <a:pos x="70" y="96"/>
                  </a:cxn>
                  <a:cxn ang="0">
                    <a:pos x="78" y="92"/>
                  </a:cxn>
                  <a:cxn ang="0">
                    <a:pos x="86" y="84"/>
                  </a:cxn>
                  <a:cxn ang="0">
                    <a:pos x="86" y="84"/>
                  </a:cxn>
                  <a:cxn ang="0">
                    <a:pos x="92" y="77"/>
                  </a:cxn>
                  <a:cxn ang="0">
                    <a:pos x="98" y="69"/>
                  </a:cxn>
                  <a:cxn ang="0">
                    <a:pos x="100" y="60"/>
                  </a:cxn>
                  <a:cxn ang="0">
                    <a:pos x="101" y="49"/>
                  </a:cxn>
                  <a:cxn ang="0">
                    <a:pos x="101" y="49"/>
                  </a:cxn>
                  <a:cxn ang="0">
                    <a:pos x="100" y="40"/>
                  </a:cxn>
                  <a:cxn ang="0">
                    <a:pos x="98" y="32"/>
                  </a:cxn>
                  <a:cxn ang="0">
                    <a:pos x="92" y="23"/>
                  </a:cxn>
                  <a:cxn ang="0">
                    <a:pos x="86" y="15"/>
                  </a:cxn>
                  <a:cxn ang="0">
                    <a:pos x="86" y="15"/>
                  </a:cxn>
                  <a:cxn ang="0">
                    <a:pos x="78" y="9"/>
                  </a:cxn>
                  <a:cxn ang="0">
                    <a:pos x="70" y="5"/>
                  </a:cxn>
                  <a:cxn ang="0">
                    <a:pos x="61" y="1"/>
                  </a:cxn>
                  <a:cxn ang="0">
                    <a:pos x="50" y="0"/>
                  </a:cxn>
                  <a:cxn ang="0">
                    <a:pos x="50" y="0"/>
                  </a:cxn>
                  <a:cxn ang="0">
                    <a:pos x="41" y="1"/>
                  </a:cxn>
                  <a:cxn ang="0">
                    <a:pos x="32" y="5"/>
                  </a:cxn>
                  <a:cxn ang="0">
                    <a:pos x="24" y="9"/>
                  </a:cxn>
                  <a:cxn ang="0">
                    <a:pos x="17" y="15"/>
                  </a:cxn>
                  <a:cxn ang="0">
                    <a:pos x="17" y="15"/>
                  </a:cxn>
                </a:cxnLst>
                <a:rect l="0" t="0" r="r" b="b"/>
                <a:pathLst>
                  <a:path w="101" h="100">
                    <a:moveTo>
                      <a:pt x="17" y="15"/>
                    </a:moveTo>
                    <a:lnTo>
                      <a:pt x="17" y="15"/>
                    </a:lnTo>
                    <a:lnTo>
                      <a:pt x="10" y="23"/>
                    </a:lnTo>
                    <a:lnTo>
                      <a:pt x="5" y="32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60"/>
                    </a:lnTo>
                    <a:lnTo>
                      <a:pt x="5" y="69"/>
                    </a:lnTo>
                    <a:lnTo>
                      <a:pt x="10" y="77"/>
                    </a:lnTo>
                    <a:lnTo>
                      <a:pt x="17" y="84"/>
                    </a:lnTo>
                    <a:lnTo>
                      <a:pt x="24" y="92"/>
                    </a:lnTo>
                    <a:lnTo>
                      <a:pt x="32" y="96"/>
                    </a:lnTo>
                    <a:lnTo>
                      <a:pt x="41" y="100"/>
                    </a:lnTo>
                    <a:lnTo>
                      <a:pt x="50" y="100"/>
                    </a:lnTo>
                    <a:lnTo>
                      <a:pt x="61" y="100"/>
                    </a:lnTo>
                    <a:lnTo>
                      <a:pt x="70" y="96"/>
                    </a:lnTo>
                    <a:lnTo>
                      <a:pt x="78" y="92"/>
                    </a:lnTo>
                    <a:lnTo>
                      <a:pt x="86" y="84"/>
                    </a:lnTo>
                    <a:lnTo>
                      <a:pt x="92" y="77"/>
                    </a:lnTo>
                    <a:lnTo>
                      <a:pt x="98" y="69"/>
                    </a:lnTo>
                    <a:lnTo>
                      <a:pt x="100" y="60"/>
                    </a:lnTo>
                    <a:lnTo>
                      <a:pt x="101" y="49"/>
                    </a:lnTo>
                    <a:lnTo>
                      <a:pt x="100" y="40"/>
                    </a:lnTo>
                    <a:lnTo>
                      <a:pt x="98" y="32"/>
                    </a:lnTo>
                    <a:lnTo>
                      <a:pt x="92" y="23"/>
                    </a:lnTo>
                    <a:lnTo>
                      <a:pt x="86" y="15"/>
                    </a:lnTo>
                    <a:lnTo>
                      <a:pt x="78" y="9"/>
                    </a:lnTo>
                    <a:lnTo>
                      <a:pt x="70" y="5"/>
                    </a:lnTo>
                    <a:lnTo>
                      <a:pt x="61" y="1"/>
                    </a:lnTo>
                    <a:lnTo>
                      <a:pt x="50" y="0"/>
                    </a:lnTo>
                    <a:lnTo>
                      <a:pt x="41" y="1"/>
                    </a:lnTo>
                    <a:lnTo>
                      <a:pt x="32" y="5"/>
                    </a:lnTo>
                    <a:lnTo>
                      <a:pt x="24" y="9"/>
                    </a:lnTo>
                    <a:lnTo>
                      <a:pt x="17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499" name="Freeform 405"/>
              <p:cNvSpPr>
                <a:spLocks noChangeArrowheads="1"/>
              </p:cNvSpPr>
              <p:nvPr/>
            </p:nvSpPr>
            <p:spPr bwMode="auto">
              <a:xfrm>
                <a:off x="1156" y="770"/>
                <a:ext cx="50" cy="50"/>
              </a:xfrm>
              <a:custGeom>
                <a:avLst/>
                <a:gdLst/>
                <a:ahLst/>
                <a:cxnLst>
                  <a:cxn ang="0">
                    <a:pos x="85" y="15"/>
                  </a:cxn>
                  <a:cxn ang="0">
                    <a:pos x="85" y="15"/>
                  </a:cxn>
                  <a:cxn ang="0">
                    <a:pos x="77" y="9"/>
                  </a:cxn>
                  <a:cxn ang="0">
                    <a:pos x="70" y="5"/>
                  </a:cxn>
                  <a:cxn ang="0">
                    <a:pos x="60" y="1"/>
                  </a:cxn>
                  <a:cxn ang="0">
                    <a:pos x="50" y="0"/>
                  </a:cxn>
                  <a:cxn ang="0">
                    <a:pos x="50" y="0"/>
                  </a:cxn>
                  <a:cxn ang="0">
                    <a:pos x="40" y="1"/>
                  </a:cxn>
                  <a:cxn ang="0">
                    <a:pos x="31" y="5"/>
                  </a:cxn>
                  <a:cxn ang="0">
                    <a:pos x="23" y="9"/>
                  </a:cxn>
                  <a:cxn ang="0">
                    <a:pos x="16" y="15"/>
                  </a:cxn>
                  <a:cxn ang="0">
                    <a:pos x="16" y="15"/>
                  </a:cxn>
                  <a:cxn ang="0">
                    <a:pos x="9" y="23"/>
                  </a:cxn>
                  <a:cxn ang="0">
                    <a:pos x="4" y="32"/>
                  </a:cxn>
                  <a:cxn ang="0">
                    <a:pos x="0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0" y="60"/>
                  </a:cxn>
                  <a:cxn ang="0">
                    <a:pos x="4" y="69"/>
                  </a:cxn>
                  <a:cxn ang="0">
                    <a:pos x="9" y="77"/>
                  </a:cxn>
                  <a:cxn ang="0">
                    <a:pos x="16" y="84"/>
                  </a:cxn>
                  <a:cxn ang="0">
                    <a:pos x="16" y="84"/>
                  </a:cxn>
                  <a:cxn ang="0">
                    <a:pos x="23" y="92"/>
                  </a:cxn>
                  <a:cxn ang="0">
                    <a:pos x="31" y="96"/>
                  </a:cxn>
                  <a:cxn ang="0">
                    <a:pos x="40" y="100"/>
                  </a:cxn>
                  <a:cxn ang="0">
                    <a:pos x="50" y="100"/>
                  </a:cxn>
                  <a:cxn ang="0">
                    <a:pos x="50" y="100"/>
                  </a:cxn>
                  <a:cxn ang="0">
                    <a:pos x="60" y="100"/>
                  </a:cxn>
                  <a:cxn ang="0">
                    <a:pos x="70" y="96"/>
                  </a:cxn>
                  <a:cxn ang="0">
                    <a:pos x="77" y="92"/>
                  </a:cxn>
                  <a:cxn ang="0">
                    <a:pos x="85" y="84"/>
                  </a:cxn>
                  <a:cxn ang="0">
                    <a:pos x="85" y="84"/>
                  </a:cxn>
                  <a:cxn ang="0">
                    <a:pos x="92" y="77"/>
                  </a:cxn>
                  <a:cxn ang="0">
                    <a:pos x="97" y="69"/>
                  </a:cxn>
                  <a:cxn ang="0">
                    <a:pos x="99" y="60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99" y="40"/>
                  </a:cxn>
                  <a:cxn ang="0">
                    <a:pos x="97" y="32"/>
                  </a:cxn>
                  <a:cxn ang="0">
                    <a:pos x="92" y="23"/>
                  </a:cxn>
                  <a:cxn ang="0">
                    <a:pos x="85" y="15"/>
                  </a:cxn>
                  <a:cxn ang="0">
                    <a:pos x="85" y="15"/>
                  </a:cxn>
                </a:cxnLst>
                <a:rect l="0" t="0" r="r" b="b"/>
                <a:pathLst>
                  <a:path w="100" h="100">
                    <a:moveTo>
                      <a:pt x="85" y="15"/>
                    </a:moveTo>
                    <a:lnTo>
                      <a:pt x="85" y="15"/>
                    </a:lnTo>
                    <a:lnTo>
                      <a:pt x="77" y="9"/>
                    </a:lnTo>
                    <a:lnTo>
                      <a:pt x="70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3" y="9"/>
                    </a:lnTo>
                    <a:lnTo>
                      <a:pt x="16" y="15"/>
                    </a:lnTo>
                    <a:lnTo>
                      <a:pt x="9" y="23"/>
                    </a:lnTo>
                    <a:lnTo>
                      <a:pt x="4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0" y="60"/>
                    </a:lnTo>
                    <a:lnTo>
                      <a:pt x="4" y="69"/>
                    </a:lnTo>
                    <a:lnTo>
                      <a:pt x="9" y="77"/>
                    </a:lnTo>
                    <a:lnTo>
                      <a:pt x="16" y="84"/>
                    </a:lnTo>
                    <a:lnTo>
                      <a:pt x="23" y="92"/>
                    </a:lnTo>
                    <a:lnTo>
                      <a:pt x="31" y="96"/>
                    </a:lnTo>
                    <a:lnTo>
                      <a:pt x="40" y="100"/>
                    </a:lnTo>
                    <a:lnTo>
                      <a:pt x="50" y="100"/>
                    </a:lnTo>
                    <a:lnTo>
                      <a:pt x="60" y="100"/>
                    </a:lnTo>
                    <a:lnTo>
                      <a:pt x="70" y="96"/>
                    </a:lnTo>
                    <a:lnTo>
                      <a:pt x="77" y="92"/>
                    </a:lnTo>
                    <a:lnTo>
                      <a:pt x="85" y="84"/>
                    </a:lnTo>
                    <a:lnTo>
                      <a:pt x="92" y="77"/>
                    </a:lnTo>
                    <a:lnTo>
                      <a:pt x="97" y="69"/>
                    </a:lnTo>
                    <a:lnTo>
                      <a:pt x="99" y="60"/>
                    </a:lnTo>
                    <a:lnTo>
                      <a:pt x="100" y="49"/>
                    </a:lnTo>
                    <a:lnTo>
                      <a:pt x="99" y="40"/>
                    </a:lnTo>
                    <a:lnTo>
                      <a:pt x="97" y="32"/>
                    </a:lnTo>
                    <a:lnTo>
                      <a:pt x="92" y="23"/>
                    </a:lnTo>
                    <a:lnTo>
                      <a:pt x="85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</p:grpSp>
        <p:grpSp>
          <p:nvGrpSpPr>
            <p:cNvPr id="8" name="Group 607"/>
            <p:cNvGrpSpPr/>
            <p:nvPr/>
          </p:nvGrpSpPr>
          <p:grpSpPr bwMode="auto">
            <a:xfrm>
              <a:off x="0" y="244475"/>
              <a:ext cx="6805612" cy="3503613"/>
              <a:chOff x="0" y="0"/>
              <a:chExt cx="4287" cy="2207"/>
            </a:xfrm>
          </p:grpSpPr>
          <p:sp>
            <p:nvSpPr>
              <p:cNvPr id="100" name="Freeform 407"/>
              <p:cNvSpPr>
                <a:spLocks noChangeArrowheads="1"/>
              </p:cNvSpPr>
              <p:nvPr/>
            </p:nvSpPr>
            <p:spPr bwMode="auto">
              <a:xfrm>
                <a:off x="3082" y="770"/>
                <a:ext cx="50" cy="50"/>
              </a:xfrm>
              <a:custGeom>
                <a:avLst/>
                <a:gdLst/>
                <a:ahLst/>
                <a:cxnLst>
                  <a:cxn ang="0">
                    <a:pos x="85" y="15"/>
                  </a:cxn>
                  <a:cxn ang="0">
                    <a:pos x="85" y="15"/>
                  </a:cxn>
                  <a:cxn ang="0">
                    <a:pos x="78" y="9"/>
                  </a:cxn>
                  <a:cxn ang="0">
                    <a:pos x="70" y="5"/>
                  </a:cxn>
                  <a:cxn ang="0">
                    <a:pos x="60" y="1"/>
                  </a:cxn>
                  <a:cxn ang="0">
                    <a:pos x="50" y="0"/>
                  </a:cxn>
                  <a:cxn ang="0">
                    <a:pos x="50" y="0"/>
                  </a:cxn>
                  <a:cxn ang="0">
                    <a:pos x="40" y="1"/>
                  </a:cxn>
                  <a:cxn ang="0">
                    <a:pos x="31" y="5"/>
                  </a:cxn>
                  <a:cxn ang="0">
                    <a:pos x="23" y="9"/>
                  </a:cxn>
                  <a:cxn ang="0">
                    <a:pos x="16" y="15"/>
                  </a:cxn>
                  <a:cxn ang="0">
                    <a:pos x="16" y="15"/>
                  </a:cxn>
                  <a:cxn ang="0">
                    <a:pos x="9" y="23"/>
                  </a:cxn>
                  <a:cxn ang="0">
                    <a:pos x="4" y="32"/>
                  </a:cxn>
                  <a:cxn ang="0">
                    <a:pos x="2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2" y="60"/>
                  </a:cxn>
                  <a:cxn ang="0">
                    <a:pos x="4" y="69"/>
                  </a:cxn>
                  <a:cxn ang="0">
                    <a:pos x="9" y="77"/>
                  </a:cxn>
                  <a:cxn ang="0">
                    <a:pos x="16" y="84"/>
                  </a:cxn>
                  <a:cxn ang="0">
                    <a:pos x="16" y="84"/>
                  </a:cxn>
                  <a:cxn ang="0">
                    <a:pos x="23" y="92"/>
                  </a:cxn>
                  <a:cxn ang="0">
                    <a:pos x="31" y="96"/>
                  </a:cxn>
                  <a:cxn ang="0">
                    <a:pos x="40" y="100"/>
                  </a:cxn>
                  <a:cxn ang="0">
                    <a:pos x="50" y="100"/>
                  </a:cxn>
                  <a:cxn ang="0">
                    <a:pos x="50" y="100"/>
                  </a:cxn>
                  <a:cxn ang="0">
                    <a:pos x="60" y="100"/>
                  </a:cxn>
                  <a:cxn ang="0">
                    <a:pos x="70" y="96"/>
                  </a:cxn>
                  <a:cxn ang="0">
                    <a:pos x="78" y="92"/>
                  </a:cxn>
                  <a:cxn ang="0">
                    <a:pos x="85" y="84"/>
                  </a:cxn>
                  <a:cxn ang="0">
                    <a:pos x="85" y="84"/>
                  </a:cxn>
                  <a:cxn ang="0">
                    <a:pos x="92" y="77"/>
                  </a:cxn>
                  <a:cxn ang="0">
                    <a:pos x="97" y="69"/>
                  </a:cxn>
                  <a:cxn ang="0">
                    <a:pos x="99" y="60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99" y="40"/>
                  </a:cxn>
                  <a:cxn ang="0">
                    <a:pos x="97" y="32"/>
                  </a:cxn>
                  <a:cxn ang="0">
                    <a:pos x="92" y="23"/>
                  </a:cxn>
                  <a:cxn ang="0">
                    <a:pos x="85" y="15"/>
                  </a:cxn>
                  <a:cxn ang="0">
                    <a:pos x="85" y="15"/>
                  </a:cxn>
                </a:cxnLst>
                <a:rect l="0" t="0" r="r" b="b"/>
                <a:pathLst>
                  <a:path w="100" h="100">
                    <a:moveTo>
                      <a:pt x="85" y="15"/>
                    </a:moveTo>
                    <a:lnTo>
                      <a:pt x="85" y="15"/>
                    </a:lnTo>
                    <a:lnTo>
                      <a:pt x="78" y="9"/>
                    </a:lnTo>
                    <a:lnTo>
                      <a:pt x="70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3" y="9"/>
                    </a:lnTo>
                    <a:lnTo>
                      <a:pt x="16" y="15"/>
                    </a:lnTo>
                    <a:lnTo>
                      <a:pt x="9" y="23"/>
                    </a:lnTo>
                    <a:lnTo>
                      <a:pt x="4" y="32"/>
                    </a:lnTo>
                    <a:lnTo>
                      <a:pt x="2" y="40"/>
                    </a:lnTo>
                    <a:lnTo>
                      <a:pt x="0" y="49"/>
                    </a:lnTo>
                    <a:lnTo>
                      <a:pt x="2" y="60"/>
                    </a:lnTo>
                    <a:lnTo>
                      <a:pt x="4" y="69"/>
                    </a:lnTo>
                    <a:lnTo>
                      <a:pt x="9" y="77"/>
                    </a:lnTo>
                    <a:lnTo>
                      <a:pt x="16" y="84"/>
                    </a:lnTo>
                    <a:lnTo>
                      <a:pt x="23" y="92"/>
                    </a:lnTo>
                    <a:lnTo>
                      <a:pt x="31" y="96"/>
                    </a:lnTo>
                    <a:lnTo>
                      <a:pt x="40" y="100"/>
                    </a:lnTo>
                    <a:lnTo>
                      <a:pt x="50" y="100"/>
                    </a:lnTo>
                    <a:lnTo>
                      <a:pt x="60" y="100"/>
                    </a:lnTo>
                    <a:lnTo>
                      <a:pt x="70" y="96"/>
                    </a:lnTo>
                    <a:lnTo>
                      <a:pt x="78" y="92"/>
                    </a:lnTo>
                    <a:lnTo>
                      <a:pt x="85" y="84"/>
                    </a:lnTo>
                    <a:lnTo>
                      <a:pt x="92" y="77"/>
                    </a:lnTo>
                    <a:lnTo>
                      <a:pt x="97" y="69"/>
                    </a:lnTo>
                    <a:lnTo>
                      <a:pt x="99" y="60"/>
                    </a:lnTo>
                    <a:lnTo>
                      <a:pt x="100" y="49"/>
                    </a:lnTo>
                    <a:lnTo>
                      <a:pt x="99" y="40"/>
                    </a:lnTo>
                    <a:lnTo>
                      <a:pt x="97" y="32"/>
                    </a:lnTo>
                    <a:lnTo>
                      <a:pt x="92" y="23"/>
                    </a:lnTo>
                    <a:lnTo>
                      <a:pt x="85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101" name="Freeform 408"/>
              <p:cNvSpPr>
                <a:spLocks noChangeArrowheads="1"/>
              </p:cNvSpPr>
              <p:nvPr/>
            </p:nvSpPr>
            <p:spPr bwMode="auto">
              <a:xfrm>
                <a:off x="3159" y="770"/>
                <a:ext cx="50" cy="50"/>
              </a:xfrm>
              <a:custGeom>
                <a:avLst/>
                <a:gdLst/>
                <a:ahLst/>
                <a:cxnLst>
                  <a:cxn ang="0">
                    <a:pos x="85" y="15"/>
                  </a:cxn>
                  <a:cxn ang="0">
                    <a:pos x="85" y="15"/>
                  </a:cxn>
                  <a:cxn ang="0">
                    <a:pos x="78" y="9"/>
                  </a:cxn>
                  <a:cxn ang="0">
                    <a:pos x="70" y="5"/>
                  </a:cxn>
                  <a:cxn ang="0">
                    <a:pos x="60" y="1"/>
                  </a:cxn>
                  <a:cxn ang="0">
                    <a:pos x="51" y="0"/>
                  </a:cxn>
                  <a:cxn ang="0">
                    <a:pos x="51" y="0"/>
                  </a:cxn>
                  <a:cxn ang="0">
                    <a:pos x="40" y="1"/>
                  </a:cxn>
                  <a:cxn ang="0">
                    <a:pos x="31" y="5"/>
                  </a:cxn>
                  <a:cxn ang="0">
                    <a:pos x="23" y="9"/>
                  </a:cxn>
                  <a:cxn ang="0">
                    <a:pos x="16" y="15"/>
                  </a:cxn>
                  <a:cxn ang="0">
                    <a:pos x="16" y="15"/>
                  </a:cxn>
                  <a:cxn ang="0">
                    <a:pos x="9" y="23"/>
                  </a:cxn>
                  <a:cxn ang="0">
                    <a:pos x="4" y="32"/>
                  </a:cxn>
                  <a:cxn ang="0">
                    <a:pos x="2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2" y="60"/>
                  </a:cxn>
                  <a:cxn ang="0">
                    <a:pos x="4" y="69"/>
                  </a:cxn>
                  <a:cxn ang="0">
                    <a:pos x="9" y="77"/>
                  </a:cxn>
                  <a:cxn ang="0">
                    <a:pos x="16" y="84"/>
                  </a:cxn>
                  <a:cxn ang="0">
                    <a:pos x="16" y="84"/>
                  </a:cxn>
                  <a:cxn ang="0">
                    <a:pos x="23" y="92"/>
                  </a:cxn>
                  <a:cxn ang="0">
                    <a:pos x="31" y="96"/>
                  </a:cxn>
                  <a:cxn ang="0">
                    <a:pos x="40" y="100"/>
                  </a:cxn>
                  <a:cxn ang="0">
                    <a:pos x="51" y="100"/>
                  </a:cxn>
                  <a:cxn ang="0">
                    <a:pos x="51" y="100"/>
                  </a:cxn>
                  <a:cxn ang="0">
                    <a:pos x="60" y="100"/>
                  </a:cxn>
                  <a:cxn ang="0">
                    <a:pos x="70" y="96"/>
                  </a:cxn>
                  <a:cxn ang="0">
                    <a:pos x="78" y="92"/>
                  </a:cxn>
                  <a:cxn ang="0">
                    <a:pos x="85" y="84"/>
                  </a:cxn>
                  <a:cxn ang="0">
                    <a:pos x="85" y="84"/>
                  </a:cxn>
                  <a:cxn ang="0">
                    <a:pos x="92" y="77"/>
                  </a:cxn>
                  <a:cxn ang="0">
                    <a:pos x="97" y="69"/>
                  </a:cxn>
                  <a:cxn ang="0">
                    <a:pos x="99" y="60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99" y="40"/>
                  </a:cxn>
                  <a:cxn ang="0">
                    <a:pos x="97" y="32"/>
                  </a:cxn>
                  <a:cxn ang="0">
                    <a:pos x="92" y="23"/>
                  </a:cxn>
                  <a:cxn ang="0">
                    <a:pos x="85" y="15"/>
                  </a:cxn>
                  <a:cxn ang="0">
                    <a:pos x="85" y="15"/>
                  </a:cxn>
                </a:cxnLst>
                <a:rect l="0" t="0" r="r" b="b"/>
                <a:pathLst>
                  <a:path w="100" h="100">
                    <a:moveTo>
                      <a:pt x="85" y="15"/>
                    </a:moveTo>
                    <a:lnTo>
                      <a:pt x="85" y="15"/>
                    </a:lnTo>
                    <a:lnTo>
                      <a:pt x="78" y="9"/>
                    </a:lnTo>
                    <a:lnTo>
                      <a:pt x="70" y="5"/>
                    </a:lnTo>
                    <a:lnTo>
                      <a:pt x="60" y="1"/>
                    </a:lnTo>
                    <a:lnTo>
                      <a:pt x="51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3" y="9"/>
                    </a:lnTo>
                    <a:lnTo>
                      <a:pt x="16" y="15"/>
                    </a:lnTo>
                    <a:lnTo>
                      <a:pt x="9" y="23"/>
                    </a:lnTo>
                    <a:lnTo>
                      <a:pt x="4" y="32"/>
                    </a:lnTo>
                    <a:lnTo>
                      <a:pt x="2" y="40"/>
                    </a:lnTo>
                    <a:lnTo>
                      <a:pt x="0" y="49"/>
                    </a:lnTo>
                    <a:lnTo>
                      <a:pt x="2" y="60"/>
                    </a:lnTo>
                    <a:lnTo>
                      <a:pt x="4" y="69"/>
                    </a:lnTo>
                    <a:lnTo>
                      <a:pt x="9" y="77"/>
                    </a:lnTo>
                    <a:lnTo>
                      <a:pt x="16" y="84"/>
                    </a:lnTo>
                    <a:lnTo>
                      <a:pt x="23" y="92"/>
                    </a:lnTo>
                    <a:lnTo>
                      <a:pt x="31" y="96"/>
                    </a:lnTo>
                    <a:lnTo>
                      <a:pt x="40" y="100"/>
                    </a:lnTo>
                    <a:lnTo>
                      <a:pt x="51" y="100"/>
                    </a:lnTo>
                    <a:lnTo>
                      <a:pt x="60" y="100"/>
                    </a:lnTo>
                    <a:lnTo>
                      <a:pt x="70" y="96"/>
                    </a:lnTo>
                    <a:lnTo>
                      <a:pt x="78" y="92"/>
                    </a:lnTo>
                    <a:lnTo>
                      <a:pt x="85" y="84"/>
                    </a:lnTo>
                    <a:lnTo>
                      <a:pt x="92" y="77"/>
                    </a:lnTo>
                    <a:lnTo>
                      <a:pt x="97" y="69"/>
                    </a:lnTo>
                    <a:lnTo>
                      <a:pt x="99" y="60"/>
                    </a:lnTo>
                    <a:lnTo>
                      <a:pt x="100" y="49"/>
                    </a:lnTo>
                    <a:lnTo>
                      <a:pt x="99" y="40"/>
                    </a:lnTo>
                    <a:lnTo>
                      <a:pt x="97" y="32"/>
                    </a:lnTo>
                    <a:lnTo>
                      <a:pt x="92" y="23"/>
                    </a:lnTo>
                    <a:lnTo>
                      <a:pt x="85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102" name="Freeform 409"/>
              <p:cNvSpPr>
                <a:spLocks noChangeArrowheads="1"/>
              </p:cNvSpPr>
              <p:nvPr/>
            </p:nvSpPr>
            <p:spPr bwMode="auto">
              <a:xfrm>
                <a:off x="3236" y="770"/>
                <a:ext cx="50" cy="50"/>
              </a:xfrm>
              <a:custGeom>
                <a:avLst/>
                <a:gdLst/>
                <a:ahLst/>
                <a:cxnLst>
                  <a:cxn ang="0">
                    <a:pos x="85" y="15"/>
                  </a:cxn>
                  <a:cxn ang="0">
                    <a:pos x="85" y="15"/>
                  </a:cxn>
                  <a:cxn ang="0">
                    <a:pos x="78" y="9"/>
                  </a:cxn>
                  <a:cxn ang="0">
                    <a:pos x="70" y="5"/>
                  </a:cxn>
                  <a:cxn ang="0">
                    <a:pos x="61" y="1"/>
                  </a:cxn>
                  <a:cxn ang="0">
                    <a:pos x="51" y="0"/>
                  </a:cxn>
                  <a:cxn ang="0">
                    <a:pos x="51" y="0"/>
                  </a:cxn>
                  <a:cxn ang="0">
                    <a:pos x="40" y="1"/>
                  </a:cxn>
                  <a:cxn ang="0">
                    <a:pos x="31" y="5"/>
                  </a:cxn>
                  <a:cxn ang="0">
                    <a:pos x="23" y="9"/>
                  </a:cxn>
                  <a:cxn ang="0">
                    <a:pos x="16" y="15"/>
                  </a:cxn>
                  <a:cxn ang="0">
                    <a:pos x="16" y="15"/>
                  </a:cxn>
                  <a:cxn ang="0">
                    <a:pos x="9" y="23"/>
                  </a:cxn>
                  <a:cxn ang="0">
                    <a:pos x="4" y="32"/>
                  </a:cxn>
                  <a:cxn ang="0">
                    <a:pos x="2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2" y="60"/>
                  </a:cxn>
                  <a:cxn ang="0">
                    <a:pos x="4" y="69"/>
                  </a:cxn>
                  <a:cxn ang="0">
                    <a:pos x="9" y="77"/>
                  </a:cxn>
                  <a:cxn ang="0">
                    <a:pos x="16" y="84"/>
                  </a:cxn>
                  <a:cxn ang="0">
                    <a:pos x="16" y="84"/>
                  </a:cxn>
                  <a:cxn ang="0">
                    <a:pos x="23" y="92"/>
                  </a:cxn>
                  <a:cxn ang="0">
                    <a:pos x="31" y="96"/>
                  </a:cxn>
                  <a:cxn ang="0">
                    <a:pos x="40" y="100"/>
                  </a:cxn>
                  <a:cxn ang="0">
                    <a:pos x="51" y="100"/>
                  </a:cxn>
                  <a:cxn ang="0">
                    <a:pos x="51" y="100"/>
                  </a:cxn>
                  <a:cxn ang="0">
                    <a:pos x="61" y="100"/>
                  </a:cxn>
                  <a:cxn ang="0">
                    <a:pos x="70" y="96"/>
                  </a:cxn>
                  <a:cxn ang="0">
                    <a:pos x="78" y="92"/>
                  </a:cxn>
                  <a:cxn ang="0">
                    <a:pos x="85" y="84"/>
                  </a:cxn>
                  <a:cxn ang="0">
                    <a:pos x="85" y="84"/>
                  </a:cxn>
                  <a:cxn ang="0">
                    <a:pos x="92" y="77"/>
                  </a:cxn>
                  <a:cxn ang="0">
                    <a:pos x="97" y="69"/>
                  </a:cxn>
                  <a:cxn ang="0">
                    <a:pos x="99" y="60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99" y="40"/>
                  </a:cxn>
                  <a:cxn ang="0">
                    <a:pos x="97" y="32"/>
                  </a:cxn>
                  <a:cxn ang="0">
                    <a:pos x="92" y="23"/>
                  </a:cxn>
                  <a:cxn ang="0">
                    <a:pos x="85" y="15"/>
                  </a:cxn>
                  <a:cxn ang="0">
                    <a:pos x="85" y="15"/>
                  </a:cxn>
                </a:cxnLst>
                <a:rect l="0" t="0" r="r" b="b"/>
                <a:pathLst>
                  <a:path w="100" h="100">
                    <a:moveTo>
                      <a:pt x="85" y="15"/>
                    </a:moveTo>
                    <a:lnTo>
                      <a:pt x="85" y="15"/>
                    </a:lnTo>
                    <a:lnTo>
                      <a:pt x="78" y="9"/>
                    </a:lnTo>
                    <a:lnTo>
                      <a:pt x="70" y="5"/>
                    </a:lnTo>
                    <a:lnTo>
                      <a:pt x="61" y="1"/>
                    </a:lnTo>
                    <a:lnTo>
                      <a:pt x="51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3" y="9"/>
                    </a:lnTo>
                    <a:lnTo>
                      <a:pt x="16" y="15"/>
                    </a:lnTo>
                    <a:lnTo>
                      <a:pt x="9" y="23"/>
                    </a:lnTo>
                    <a:lnTo>
                      <a:pt x="4" y="32"/>
                    </a:lnTo>
                    <a:lnTo>
                      <a:pt x="2" y="40"/>
                    </a:lnTo>
                    <a:lnTo>
                      <a:pt x="0" y="49"/>
                    </a:lnTo>
                    <a:lnTo>
                      <a:pt x="2" y="60"/>
                    </a:lnTo>
                    <a:lnTo>
                      <a:pt x="4" y="69"/>
                    </a:lnTo>
                    <a:lnTo>
                      <a:pt x="9" y="77"/>
                    </a:lnTo>
                    <a:lnTo>
                      <a:pt x="16" y="84"/>
                    </a:lnTo>
                    <a:lnTo>
                      <a:pt x="23" y="92"/>
                    </a:lnTo>
                    <a:lnTo>
                      <a:pt x="31" y="96"/>
                    </a:lnTo>
                    <a:lnTo>
                      <a:pt x="40" y="100"/>
                    </a:lnTo>
                    <a:lnTo>
                      <a:pt x="51" y="100"/>
                    </a:lnTo>
                    <a:lnTo>
                      <a:pt x="61" y="100"/>
                    </a:lnTo>
                    <a:lnTo>
                      <a:pt x="70" y="96"/>
                    </a:lnTo>
                    <a:lnTo>
                      <a:pt x="78" y="92"/>
                    </a:lnTo>
                    <a:lnTo>
                      <a:pt x="85" y="84"/>
                    </a:lnTo>
                    <a:lnTo>
                      <a:pt x="92" y="77"/>
                    </a:lnTo>
                    <a:lnTo>
                      <a:pt x="97" y="69"/>
                    </a:lnTo>
                    <a:lnTo>
                      <a:pt x="99" y="60"/>
                    </a:lnTo>
                    <a:lnTo>
                      <a:pt x="100" y="49"/>
                    </a:lnTo>
                    <a:lnTo>
                      <a:pt x="99" y="40"/>
                    </a:lnTo>
                    <a:lnTo>
                      <a:pt x="97" y="32"/>
                    </a:lnTo>
                    <a:lnTo>
                      <a:pt x="92" y="23"/>
                    </a:lnTo>
                    <a:lnTo>
                      <a:pt x="85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103" name="Freeform 410"/>
              <p:cNvSpPr>
                <a:spLocks noChangeArrowheads="1"/>
              </p:cNvSpPr>
              <p:nvPr/>
            </p:nvSpPr>
            <p:spPr bwMode="auto">
              <a:xfrm>
                <a:off x="3313" y="770"/>
                <a:ext cx="50" cy="50"/>
              </a:xfrm>
              <a:custGeom>
                <a:avLst/>
                <a:gdLst/>
                <a:ahLst/>
                <a:cxnLst>
                  <a:cxn ang="0">
                    <a:pos x="85" y="15"/>
                  </a:cxn>
                  <a:cxn ang="0">
                    <a:pos x="85" y="15"/>
                  </a:cxn>
                  <a:cxn ang="0">
                    <a:pos x="78" y="9"/>
                  </a:cxn>
                  <a:cxn ang="0">
                    <a:pos x="70" y="5"/>
                  </a:cxn>
                  <a:cxn ang="0">
                    <a:pos x="61" y="1"/>
                  </a:cxn>
                  <a:cxn ang="0">
                    <a:pos x="51" y="0"/>
                  </a:cxn>
                  <a:cxn ang="0">
                    <a:pos x="51" y="0"/>
                  </a:cxn>
                  <a:cxn ang="0">
                    <a:pos x="40" y="1"/>
                  </a:cxn>
                  <a:cxn ang="0">
                    <a:pos x="31" y="5"/>
                  </a:cxn>
                  <a:cxn ang="0">
                    <a:pos x="23" y="9"/>
                  </a:cxn>
                  <a:cxn ang="0">
                    <a:pos x="16" y="15"/>
                  </a:cxn>
                  <a:cxn ang="0">
                    <a:pos x="16" y="15"/>
                  </a:cxn>
                  <a:cxn ang="0">
                    <a:pos x="9" y="23"/>
                  </a:cxn>
                  <a:cxn ang="0">
                    <a:pos x="4" y="32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1" y="60"/>
                  </a:cxn>
                  <a:cxn ang="0">
                    <a:pos x="4" y="69"/>
                  </a:cxn>
                  <a:cxn ang="0">
                    <a:pos x="9" y="77"/>
                  </a:cxn>
                  <a:cxn ang="0">
                    <a:pos x="16" y="84"/>
                  </a:cxn>
                  <a:cxn ang="0">
                    <a:pos x="16" y="84"/>
                  </a:cxn>
                  <a:cxn ang="0">
                    <a:pos x="23" y="92"/>
                  </a:cxn>
                  <a:cxn ang="0">
                    <a:pos x="31" y="96"/>
                  </a:cxn>
                  <a:cxn ang="0">
                    <a:pos x="40" y="100"/>
                  </a:cxn>
                  <a:cxn ang="0">
                    <a:pos x="51" y="100"/>
                  </a:cxn>
                  <a:cxn ang="0">
                    <a:pos x="51" y="100"/>
                  </a:cxn>
                  <a:cxn ang="0">
                    <a:pos x="61" y="100"/>
                  </a:cxn>
                  <a:cxn ang="0">
                    <a:pos x="70" y="96"/>
                  </a:cxn>
                  <a:cxn ang="0">
                    <a:pos x="78" y="92"/>
                  </a:cxn>
                  <a:cxn ang="0">
                    <a:pos x="85" y="84"/>
                  </a:cxn>
                  <a:cxn ang="0">
                    <a:pos x="85" y="84"/>
                  </a:cxn>
                  <a:cxn ang="0">
                    <a:pos x="92" y="77"/>
                  </a:cxn>
                  <a:cxn ang="0">
                    <a:pos x="97" y="69"/>
                  </a:cxn>
                  <a:cxn ang="0">
                    <a:pos x="99" y="60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99" y="40"/>
                  </a:cxn>
                  <a:cxn ang="0">
                    <a:pos x="97" y="32"/>
                  </a:cxn>
                  <a:cxn ang="0">
                    <a:pos x="92" y="23"/>
                  </a:cxn>
                  <a:cxn ang="0">
                    <a:pos x="85" y="15"/>
                  </a:cxn>
                  <a:cxn ang="0">
                    <a:pos x="85" y="15"/>
                  </a:cxn>
                </a:cxnLst>
                <a:rect l="0" t="0" r="r" b="b"/>
                <a:pathLst>
                  <a:path w="100" h="100">
                    <a:moveTo>
                      <a:pt x="85" y="15"/>
                    </a:moveTo>
                    <a:lnTo>
                      <a:pt x="85" y="15"/>
                    </a:lnTo>
                    <a:lnTo>
                      <a:pt x="78" y="9"/>
                    </a:lnTo>
                    <a:lnTo>
                      <a:pt x="70" y="5"/>
                    </a:lnTo>
                    <a:lnTo>
                      <a:pt x="61" y="1"/>
                    </a:lnTo>
                    <a:lnTo>
                      <a:pt x="51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3" y="9"/>
                    </a:lnTo>
                    <a:lnTo>
                      <a:pt x="16" y="15"/>
                    </a:lnTo>
                    <a:lnTo>
                      <a:pt x="9" y="23"/>
                    </a:lnTo>
                    <a:lnTo>
                      <a:pt x="4" y="32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60"/>
                    </a:lnTo>
                    <a:lnTo>
                      <a:pt x="4" y="69"/>
                    </a:lnTo>
                    <a:lnTo>
                      <a:pt x="9" y="77"/>
                    </a:lnTo>
                    <a:lnTo>
                      <a:pt x="16" y="84"/>
                    </a:lnTo>
                    <a:lnTo>
                      <a:pt x="23" y="92"/>
                    </a:lnTo>
                    <a:lnTo>
                      <a:pt x="31" y="96"/>
                    </a:lnTo>
                    <a:lnTo>
                      <a:pt x="40" y="100"/>
                    </a:lnTo>
                    <a:lnTo>
                      <a:pt x="51" y="100"/>
                    </a:lnTo>
                    <a:lnTo>
                      <a:pt x="61" y="100"/>
                    </a:lnTo>
                    <a:lnTo>
                      <a:pt x="70" y="96"/>
                    </a:lnTo>
                    <a:lnTo>
                      <a:pt x="78" y="92"/>
                    </a:lnTo>
                    <a:lnTo>
                      <a:pt x="85" y="84"/>
                    </a:lnTo>
                    <a:lnTo>
                      <a:pt x="92" y="77"/>
                    </a:lnTo>
                    <a:lnTo>
                      <a:pt x="97" y="69"/>
                    </a:lnTo>
                    <a:lnTo>
                      <a:pt x="99" y="60"/>
                    </a:lnTo>
                    <a:lnTo>
                      <a:pt x="100" y="49"/>
                    </a:lnTo>
                    <a:lnTo>
                      <a:pt x="99" y="40"/>
                    </a:lnTo>
                    <a:lnTo>
                      <a:pt x="97" y="32"/>
                    </a:lnTo>
                    <a:lnTo>
                      <a:pt x="92" y="23"/>
                    </a:lnTo>
                    <a:lnTo>
                      <a:pt x="85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104" name="Freeform 411"/>
              <p:cNvSpPr>
                <a:spLocks noChangeArrowheads="1"/>
              </p:cNvSpPr>
              <p:nvPr/>
            </p:nvSpPr>
            <p:spPr bwMode="auto">
              <a:xfrm>
                <a:off x="3390" y="770"/>
                <a:ext cx="50" cy="50"/>
              </a:xfrm>
              <a:custGeom>
                <a:avLst/>
                <a:gdLst/>
                <a:ahLst/>
                <a:cxnLst>
                  <a:cxn ang="0">
                    <a:pos x="85" y="15"/>
                  </a:cxn>
                  <a:cxn ang="0">
                    <a:pos x="85" y="15"/>
                  </a:cxn>
                  <a:cxn ang="0">
                    <a:pos x="78" y="9"/>
                  </a:cxn>
                  <a:cxn ang="0">
                    <a:pos x="70" y="5"/>
                  </a:cxn>
                  <a:cxn ang="0">
                    <a:pos x="61" y="1"/>
                  </a:cxn>
                  <a:cxn ang="0">
                    <a:pos x="51" y="0"/>
                  </a:cxn>
                  <a:cxn ang="0">
                    <a:pos x="51" y="0"/>
                  </a:cxn>
                  <a:cxn ang="0">
                    <a:pos x="40" y="1"/>
                  </a:cxn>
                  <a:cxn ang="0">
                    <a:pos x="31" y="5"/>
                  </a:cxn>
                  <a:cxn ang="0">
                    <a:pos x="23" y="9"/>
                  </a:cxn>
                  <a:cxn ang="0">
                    <a:pos x="16" y="15"/>
                  </a:cxn>
                  <a:cxn ang="0">
                    <a:pos x="16" y="15"/>
                  </a:cxn>
                  <a:cxn ang="0">
                    <a:pos x="9" y="23"/>
                  </a:cxn>
                  <a:cxn ang="0">
                    <a:pos x="4" y="32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1" y="60"/>
                  </a:cxn>
                  <a:cxn ang="0">
                    <a:pos x="4" y="69"/>
                  </a:cxn>
                  <a:cxn ang="0">
                    <a:pos x="9" y="77"/>
                  </a:cxn>
                  <a:cxn ang="0">
                    <a:pos x="16" y="84"/>
                  </a:cxn>
                  <a:cxn ang="0">
                    <a:pos x="16" y="84"/>
                  </a:cxn>
                  <a:cxn ang="0">
                    <a:pos x="23" y="92"/>
                  </a:cxn>
                  <a:cxn ang="0">
                    <a:pos x="31" y="96"/>
                  </a:cxn>
                  <a:cxn ang="0">
                    <a:pos x="40" y="100"/>
                  </a:cxn>
                  <a:cxn ang="0">
                    <a:pos x="51" y="100"/>
                  </a:cxn>
                  <a:cxn ang="0">
                    <a:pos x="51" y="100"/>
                  </a:cxn>
                  <a:cxn ang="0">
                    <a:pos x="61" y="100"/>
                  </a:cxn>
                  <a:cxn ang="0">
                    <a:pos x="70" y="96"/>
                  </a:cxn>
                  <a:cxn ang="0">
                    <a:pos x="78" y="92"/>
                  </a:cxn>
                  <a:cxn ang="0">
                    <a:pos x="85" y="84"/>
                  </a:cxn>
                  <a:cxn ang="0">
                    <a:pos x="85" y="84"/>
                  </a:cxn>
                  <a:cxn ang="0">
                    <a:pos x="92" y="77"/>
                  </a:cxn>
                  <a:cxn ang="0">
                    <a:pos x="97" y="69"/>
                  </a:cxn>
                  <a:cxn ang="0">
                    <a:pos x="100" y="60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100" y="40"/>
                  </a:cxn>
                  <a:cxn ang="0">
                    <a:pos x="97" y="32"/>
                  </a:cxn>
                  <a:cxn ang="0">
                    <a:pos x="92" y="23"/>
                  </a:cxn>
                  <a:cxn ang="0">
                    <a:pos x="85" y="15"/>
                  </a:cxn>
                  <a:cxn ang="0">
                    <a:pos x="85" y="15"/>
                  </a:cxn>
                </a:cxnLst>
                <a:rect l="0" t="0" r="r" b="b"/>
                <a:pathLst>
                  <a:path w="100" h="100">
                    <a:moveTo>
                      <a:pt x="85" y="15"/>
                    </a:moveTo>
                    <a:lnTo>
                      <a:pt x="85" y="15"/>
                    </a:lnTo>
                    <a:lnTo>
                      <a:pt x="78" y="9"/>
                    </a:lnTo>
                    <a:lnTo>
                      <a:pt x="70" y="5"/>
                    </a:lnTo>
                    <a:lnTo>
                      <a:pt x="61" y="1"/>
                    </a:lnTo>
                    <a:lnTo>
                      <a:pt x="51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3" y="9"/>
                    </a:lnTo>
                    <a:lnTo>
                      <a:pt x="16" y="15"/>
                    </a:lnTo>
                    <a:lnTo>
                      <a:pt x="9" y="23"/>
                    </a:lnTo>
                    <a:lnTo>
                      <a:pt x="4" y="32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60"/>
                    </a:lnTo>
                    <a:lnTo>
                      <a:pt x="4" y="69"/>
                    </a:lnTo>
                    <a:lnTo>
                      <a:pt x="9" y="77"/>
                    </a:lnTo>
                    <a:lnTo>
                      <a:pt x="16" y="84"/>
                    </a:lnTo>
                    <a:lnTo>
                      <a:pt x="23" y="92"/>
                    </a:lnTo>
                    <a:lnTo>
                      <a:pt x="31" y="96"/>
                    </a:lnTo>
                    <a:lnTo>
                      <a:pt x="40" y="100"/>
                    </a:lnTo>
                    <a:lnTo>
                      <a:pt x="51" y="100"/>
                    </a:lnTo>
                    <a:lnTo>
                      <a:pt x="61" y="100"/>
                    </a:lnTo>
                    <a:lnTo>
                      <a:pt x="70" y="96"/>
                    </a:lnTo>
                    <a:lnTo>
                      <a:pt x="78" y="92"/>
                    </a:lnTo>
                    <a:lnTo>
                      <a:pt x="85" y="84"/>
                    </a:lnTo>
                    <a:lnTo>
                      <a:pt x="92" y="77"/>
                    </a:lnTo>
                    <a:lnTo>
                      <a:pt x="97" y="69"/>
                    </a:lnTo>
                    <a:lnTo>
                      <a:pt x="100" y="60"/>
                    </a:lnTo>
                    <a:lnTo>
                      <a:pt x="100" y="49"/>
                    </a:lnTo>
                    <a:lnTo>
                      <a:pt x="100" y="40"/>
                    </a:lnTo>
                    <a:lnTo>
                      <a:pt x="97" y="32"/>
                    </a:lnTo>
                    <a:lnTo>
                      <a:pt x="92" y="23"/>
                    </a:lnTo>
                    <a:lnTo>
                      <a:pt x="85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105" name="Freeform 412"/>
              <p:cNvSpPr>
                <a:spLocks noChangeArrowheads="1"/>
              </p:cNvSpPr>
              <p:nvPr/>
            </p:nvSpPr>
            <p:spPr bwMode="auto">
              <a:xfrm>
                <a:off x="3467" y="770"/>
                <a:ext cx="50" cy="50"/>
              </a:xfrm>
              <a:custGeom>
                <a:avLst/>
                <a:gdLst/>
                <a:ahLst/>
                <a:cxnLst>
                  <a:cxn ang="0">
                    <a:pos x="85" y="15"/>
                  </a:cxn>
                  <a:cxn ang="0">
                    <a:pos x="85" y="15"/>
                  </a:cxn>
                  <a:cxn ang="0">
                    <a:pos x="78" y="9"/>
                  </a:cxn>
                  <a:cxn ang="0">
                    <a:pos x="70" y="5"/>
                  </a:cxn>
                  <a:cxn ang="0">
                    <a:pos x="61" y="1"/>
                  </a:cxn>
                  <a:cxn ang="0">
                    <a:pos x="52" y="0"/>
                  </a:cxn>
                  <a:cxn ang="0">
                    <a:pos x="52" y="0"/>
                  </a:cxn>
                  <a:cxn ang="0">
                    <a:pos x="40" y="1"/>
                  </a:cxn>
                  <a:cxn ang="0">
                    <a:pos x="31" y="5"/>
                  </a:cxn>
                  <a:cxn ang="0">
                    <a:pos x="24" y="9"/>
                  </a:cxn>
                  <a:cxn ang="0">
                    <a:pos x="16" y="15"/>
                  </a:cxn>
                  <a:cxn ang="0">
                    <a:pos x="16" y="15"/>
                  </a:cxn>
                  <a:cxn ang="0">
                    <a:pos x="8" y="23"/>
                  </a:cxn>
                  <a:cxn ang="0">
                    <a:pos x="4" y="32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1" y="60"/>
                  </a:cxn>
                  <a:cxn ang="0">
                    <a:pos x="4" y="69"/>
                  </a:cxn>
                  <a:cxn ang="0">
                    <a:pos x="8" y="77"/>
                  </a:cxn>
                  <a:cxn ang="0">
                    <a:pos x="16" y="84"/>
                  </a:cxn>
                  <a:cxn ang="0">
                    <a:pos x="16" y="84"/>
                  </a:cxn>
                  <a:cxn ang="0">
                    <a:pos x="24" y="92"/>
                  </a:cxn>
                  <a:cxn ang="0">
                    <a:pos x="31" y="96"/>
                  </a:cxn>
                  <a:cxn ang="0">
                    <a:pos x="40" y="100"/>
                  </a:cxn>
                  <a:cxn ang="0">
                    <a:pos x="52" y="100"/>
                  </a:cxn>
                  <a:cxn ang="0">
                    <a:pos x="52" y="100"/>
                  </a:cxn>
                  <a:cxn ang="0">
                    <a:pos x="61" y="100"/>
                  </a:cxn>
                  <a:cxn ang="0">
                    <a:pos x="70" y="96"/>
                  </a:cxn>
                  <a:cxn ang="0">
                    <a:pos x="78" y="92"/>
                  </a:cxn>
                  <a:cxn ang="0">
                    <a:pos x="85" y="84"/>
                  </a:cxn>
                  <a:cxn ang="0">
                    <a:pos x="85" y="84"/>
                  </a:cxn>
                  <a:cxn ang="0">
                    <a:pos x="92" y="77"/>
                  </a:cxn>
                  <a:cxn ang="0">
                    <a:pos x="97" y="69"/>
                  </a:cxn>
                  <a:cxn ang="0">
                    <a:pos x="100" y="60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100" y="40"/>
                  </a:cxn>
                  <a:cxn ang="0">
                    <a:pos x="97" y="32"/>
                  </a:cxn>
                  <a:cxn ang="0">
                    <a:pos x="92" y="23"/>
                  </a:cxn>
                  <a:cxn ang="0">
                    <a:pos x="85" y="15"/>
                  </a:cxn>
                  <a:cxn ang="0">
                    <a:pos x="85" y="15"/>
                  </a:cxn>
                </a:cxnLst>
                <a:rect l="0" t="0" r="r" b="b"/>
                <a:pathLst>
                  <a:path w="100" h="100">
                    <a:moveTo>
                      <a:pt x="85" y="15"/>
                    </a:moveTo>
                    <a:lnTo>
                      <a:pt x="85" y="15"/>
                    </a:lnTo>
                    <a:lnTo>
                      <a:pt x="78" y="9"/>
                    </a:lnTo>
                    <a:lnTo>
                      <a:pt x="70" y="5"/>
                    </a:lnTo>
                    <a:lnTo>
                      <a:pt x="61" y="1"/>
                    </a:lnTo>
                    <a:lnTo>
                      <a:pt x="52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4" y="9"/>
                    </a:lnTo>
                    <a:lnTo>
                      <a:pt x="16" y="15"/>
                    </a:lnTo>
                    <a:lnTo>
                      <a:pt x="8" y="23"/>
                    </a:lnTo>
                    <a:lnTo>
                      <a:pt x="4" y="32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60"/>
                    </a:lnTo>
                    <a:lnTo>
                      <a:pt x="4" y="69"/>
                    </a:lnTo>
                    <a:lnTo>
                      <a:pt x="8" y="77"/>
                    </a:lnTo>
                    <a:lnTo>
                      <a:pt x="16" y="84"/>
                    </a:lnTo>
                    <a:lnTo>
                      <a:pt x="24" y="92"/>
                    </a:lnTo>
                    <a:lnTo>
                      <a:pt x="31" y="96"/>
                    </a:lnTo>
                    <a:lnTo>
                      <a:pt x="40" y="100"/>
                    </a:lnTo>
                    <a:lnTo>
                      <a:pt x="52" y="100"/>
                    </a:lnTo>
                    <a:lnTo>
                      <a:pt x="61" y="100"/>
                    </a:lnTo>
                    <a:lnTo>
                      <a:pt x="70" y="96"/>
                    </a:lnTo>
                    <a:lnTo>
                      <a:pt x="78" y="92"/>
                    </a:lnTo>
                    <a:lnTo>
                      <a:pt x="85" y="84"/>
                    </a:lnTo>
                    <a:lnTo>
                      <a:pt x="92" y="77"/>
                    </a:lnTo>
                    <a:lnTo>
                      <a:pt x="97" y="69"/>
                    </a:lnTo>
                    <a:lnTo>
                      <a:pt x="100" y="60"/>
                    </a:lnTo>
                    <a:lnTo>
                      <a:pt x="100" y="49"/>
                    </a:lnTo>
                    <a:lnTo>
                      <a:pt x="100" y="40"/>
                    </a:lnTo>
                    <a:lnTo>
                      <a:pt x="97" y="32"/>
                    </a:lnTo>
                    <a:lnTo>
                      <a:pt x="92" y="23"/>
                    </a:lnTo>
                    <a:lnTo>
                      <a:pt x="85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106" name="Freeform 413"/>
              <p:cNvSpPr>
                <a:spLocks noChangeArrowheads="1"/>
              </p:cNvSpPr>
              <p:nvPr/>
            </p:nvSpPr>
            <p:spPr bwMode="auto">
              <a:xfrm>
                <a:off x="3544" y="770"/>
                <a:ext cx="50" cy="50"/>
              </a:xfrm>
              <a:custGeom>
                <a:avLst/>
                <a:gdLst/>
                <a:ahLst/>
                <a:cxnLst>
                  <a:cxn ang="0">
                    <a:pos x="52" y="0"/>
                  </a:cxn>
                  <a:cxn ang="0">
                    <a:pos x="52" y="0"/>
                  </a:cxn>
                  <a:cxn ang="0">
                    <a:pos x="40" y="1"/>
                  </a:cxn>
                  <a:cxn ang="0">
                    <a:pos x="32" y="5"/>
                  </a:cxn>
                  <a:cxn ang="0">
                    <a:pos x="24" y="9"/>
                  </a:cxn>
                  <a:cxn ang="0">
                    <a:pos x="15" y="15"/>
                  </a:cxn>
                  <a:cxn ang="0">
                    <a:pos x="15" y="15"/>
                  </a:cxn>
                  <a:cxn ang="0">
                    <a:pos x="10" y="23"/>
                  </a:cxn>
                  <a:cxn ang="0">
                    <a:pos x="4" y="32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1" y="60"/>
                  </a:cxn>
                  <a:cxn ang="0">
                    <a:pos x="4" y="69"/>
                  </a:cxn>
                  <a:cxn ang="0">
                    <a:pos x="10" y="77"/>
                  </a:cxn>
                  <a:cxn ang="0">
                    <a:pos x="15" y="84"/>
                  </a:cxn>
                  <a:cxn ang="0">
                    <a:pos x="15" y="84"/>
                  </a:cxn>
                  <a:cxn ang="0">
                    <a:pos x="24" y="92"/>
                  </a:cxn>
                  <a:cxn ang="0">
                    <a:pos x="32" y="96"/>
                  </a:cxn>
                  <a:cxn ang="0">
                    <a:pos x="40" y="100"/>
                  </a:cxn>
                  <a:cxn ang="0">
                    <a:pos x="52" y="100"/>
                  </a:cxn>
                  <a:cxn ang="0">
                    <a:pos x="52" y="100"/>
                  </a:cxn>
                  <a:cxn ang="0">
                    <a:pos x="61" y="100"/>
                  </a:cxn>
                  <a:cxn ang="0">
                    <a:pos x="70" y="96"/>
                  </a:cxn>
                  <a:cxn ang="0">
                    <a:pos x="78" y="92"/>
                  </a:cxn>
                  <a:cxn ang="0">
                    <a:pos x="85" y="84"/>
                  </a:cxn>
                  <a:cxn ang="0">
                    <a:pos x="85" y="84"/>
                  </a:cxn>
                  <a:cxn ang="0">
                    <a:pos x="92" y="77"/>
                  </a:cxn>
                  <a:cxn ang="0">
                    <a:pos x="97" y="69"/>
                  </a:cxn>
                  <a:cxn ang="0">
                    <a:pos x="100" y="60"/>
                  </a:cxn>
                  <a:cxn ang="0">
                    <a:pos x="101" y="49"/>
                  </a:cxn>
                  <a:cxn ang="0">
                    <a:pos x="101" y="49"/>
                  </a:cxn>
                  <a:cxn ang="0">
                    <a:pos x="100" y="40"/>
                  </a:cxn>
                  <a:cxn ang="0">
                    <a:pos x="97" y="32"/>
                  </a:cxn>
                  <a:cxn ang="0">
                    <a:pos x="92" y="23"/>
                  </a:cxn>
                  <a:cxn ang="0">
                    <a:pos x="85" y="15"/>
                  </a:cxn>
                  <a:cxn ang="0">
                    <a:pos x="85" y="15"/>
                  </a:cxn>
                  <a:cxn ang="0">
                    <a:pos x="78" y="9"/>
                  </a:cxn>
                  <a:cxn ang="0">
                    <a:pos x="70" y="5"/>
                  </a:cxn>
                  <a:cxn ang="0">
                    <a:pos x="61" y="1"/>
                  </a:cxn>
                  <a:cxn ang="0">
                    <a:pos x="52" y="0"/>
                  </a:cxn>
                  <a:cxn ang="0">
                    <a:pos x="52" y="0"/>
                  </a:cxn>
                </a:cxnLst>
                <a:rect l="0" t="0" r="r" b="b"/>
                <a:pathLst>
                  <a:path w="101" h="100">
                    <a:moveTo>
                      <a:pt x="52" y="0"/>
                    </a:moveTo>
                    <a:lnTo>
                      <a:pt x="52" y="0"/>
                    </a:lnTo>
                    <a:lnTo>
                      <a:pt x="40" y="1"/>
                    </a:lnTo>
                    <a:lnTo>
                      <a:pt x="32" y="5"/>
                    </a:lnTo>
                    <a:lnTo>
                      <a:pt x="24" y="9"/>
                    </a:lnTo>
                    <a:lnTo>
                      <a:pt x="15" y="15"/>
                    </a:lnTo>
                    <a:lnTo>
                      <a:pt x="10" y="23"/>
                    </a:lnTo>
                    <a:lnTo>
                      <a:pt x="4" y="32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60"/>
                    </a:lnTo>
                    <a:lnTo>
                      <a:pt x="4" y="69"/>
                    </a:lnTo>
                    <a:lnTo>
                      <a:pt x="10" y="77"/>
                    </a:lnTo>
                    <a:lnTo>
                      <a:pt x="15" y="84"/>
                    </a:lnTo>
                    <a:lnTo>
                      <a:pt x="24" y="92"/>
                    </a:lnTo>
                    <a:lnTo>
                      <a:pt x="32" y="96"/>
                    </a:lnTo>
                    <a:lnTo>
                      <a:pt x="40" y="100"/>
                    </a:lnTo>
                    <a:lnTo>
                      <a:pt x="52" y="100"/>
                    </a:lnTo>
                    <a:lnTo>
                      <a:pt x="61" y="100"/>
                    </a:lnTo>
                    <a:lnTo>
                      <a:pt x="70" y="96"/>
                    </a:lnTo>
                    <a:lnTo>
                      <a:pt x="78" y="92"/>
                    </a:lnTo>
                    <a:lnTo>
                      <a:pt x="85" y="84"/>
                    </a:lnTo>
                    <a:lnTo>
                      <a:pt x="92" y="77"/>
                    </a:lnTo>
                    <a:lnTo>
                      <a:pt x="97" y="69"/>
                    </a:lnTo>
                    <a:lnTo>
                      <a:pt x="100" y="60"/>
                    </a:lnTo>
                    <a:lnTo>
                      <a:pt x="101" y="49"/>
                    </a:lnTo>
                    <a:lnTo>
                      <a:pt x="100" y="40"/>
                    </a:lnTo>
                    <a:lnTo>
                      <a:pt x="97" y="32"/>
                    </a:lnTo>
                    <a:lnTo>
                      <a:pt x="92" y="23"/>
                    </a:lnTo>
                    <a:lnTo>
                      <a:pt x="85" y="15"/>
                    </a:lnTo>
                    <a:lnTo>
                      <a:pt x="78" y="9"/>
                    </a:lnTo>
                    <a:lnTo>
                      <a:pt x="70" y="5"/>
                    </a:lnTo>
                    <a:lnTo>
                      <a:pt x="61" y="1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107" name="Freeform 414"/>
              <p:cNvSpPr>
                <a:spLocks noChangeArrowheads="1"/>
              </p:cNvSpPr>
              <p:nvPr/>
            </p:nvSpPr>
            <p:spPr bwMode="auto">
              <a:xfrm>
                <a:off x="3621" y="770"/>
                <a:ext cx="50" cy="50"/>
              </a:xfrm>
              <a:custGeom>
                <a:avLst/>
                <a:gdLst/>
                <a:ahLst/>
                <a:cxnLst>
                  <a:cxn ang="0">
                    <a:pos x="86" y="15"/>
                  </a:cxn>
                  <a:cxn ang="0">
                    <a:pos x="86" y="15"/>
                  </a:cxn>
                  <a:cxn ang="0">
                    <a:pos x="78" y="9"/>
                  </a:cxn>
                  <a:cxn ang="0">
                    <a:pos x="71" y="5"/>
                  </a:cxn>
                  <a:cxn ang="0">
                    <a:pos x="61" y="1"/>
                  </a:cxn>
                  <a:cxn ang="0">
                    <a:pos x="52" y="0"/>
                  </a:cxn>
                  <a:cxn ang="0">
                    <a:pos x="52" y="0"/>
                  </a:cxn>
                  <a:cxn ang="0">
                    <a:pos x="41" y="1"/>
                  </a:cxn>
                  <a:cxn ang="0">
                    <a:pos x="32" y="5"/>
                  </a:cxn>
                  <a:cxn ang="0">
                    <a:pos x="24" y="9"/>
                  </a:cxn>
                  <a:cxn ang="0">
                    <a:pos x="15" y="15"/>
                  </a:cxn>
                  <a:cxn ang="0">
                    <a:pos x="15" y="15"/>
                  </a:cxn>
                  <a:cxn ang="0">
                    <a:pos x="10" y="23"/>
                  </a:cxn>
                  <a:cxn ang="0">
                    <a:pos x="5" y="32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1" y="60"/>
                  </a:cxn>
                  <a:cxn ang="0">
                    <a:pos x="5" y="69"/>
                  </a:cxn>
                  <a:cxn ang="0">
                    <a:pos x="10" y="77"/>
                  </a:cxn>
                  <a:cxn ang="0">
                    <a:pos x="15" y="84"/>
                  </a:cxn>
                  <a:cxn ang="0">
                    <a:pos x="15" y="84"/>
                  </a:cxn>
                  <a:cxn ang="0">
                    <a:pos x="24" y="92"/>
                  </a:cxn>
                  <a:cxn ang="0">
                    <a:pos x="32" y="96"/>
                  </a:cxn>
                  <a:cxn ang="0">
                    <a:pos x="41" y="100"/>
                  </a:cxn>
                  <a:cxn ang="0">
                    <a:pos x="52" y="100"/>
                  </a:cxn>
                  <a:cxn ang="0">
                    <a:pos x="52" y="100"/>
                  </a:cxn>
                  <a:cxn ang="0">
                    <a:pos x="61" y="100"/>
                  </a:cxn>
                  <a:cxn ang="0">
                    <a:pos x="71" y="96"/>
                  </a:cxn>
                  <a:cxn ang="0">
                    <a:pos x="78" y="92"/>
                  </a:cxn>
                  <a:cxn ang="0">
                    <a:pos x="86" y="84"/>
                  </a:cxn>
                  <a:cxn ang="0">
                    <a:pos x="86" y="84"/>
                  </a:cxn>
                  <a:cxn ang="0">
                    <a:pos x="92" y="77"/>
                  </a:cxn>
                  <a:cxn ang="0">
                    <a:pos x="98" y="69"/>
                  </a:cxn>
                  <a:cxn ang="0">
                    <a:pos x="100" y="60"/>
                  </a:cxn>
                  <a:cxn ang="0">
                    <a:pos x="101" y="49"/>
                  </a:cxn>
                  <a:cxn ang="0">
                    <a:pos x="101" y="49"/>
                  </a:cxn>
                  <a:cxn ang="0">
                    <a:pos x="100" y="40"/>
                  </a:cxn>
                  <a:cxn ang="0">
                    <a:pos x="98" y="32"/>
                  </a:cxn>
                  <a:cxn ang="0">
                    <a:pos x="92" y="23"/>
                  </a:cxn>
                  <a:cxn ang="0">
                    <a:pos x="86" y="15"/>
                  </a:cxn>
                  <a:cxn ang="0">
                    <a:pos x="86" y="15"/>
                  </a:cxn>
                </a:cxnLst>
                <a:rect l="0" t="0" r="r" b="b"/>
                <a:pathLst>
                  <a:path w="101" h="100">
                    <a:moveTo>
                      <a:pt x="86" y="15"/>
                    </a:moveTo>
                    <a:lnTo>
                      <a:pt x="86" y="15"/>
                    </a:lnTo>
                    <a:lnTo>
                      <a:pt x="78" y="9"/>
                    </a:lnTo>
                    <a:lnTo>
                      <a:pt x="71" y="5"/>
                    </a:lnTo>
                    <a:lnTo>
                      <a:pt x="61" y="1"/>
                    </a:lnTo>
                    <a:lnTo>
                      <a:pt x="52" y="0"/>
                    </a:lnTo>
                    <a:lnTo>
                      <a:pt x="41" y="1"/>
                    </a:lnTo>
                    <a:lnTo>
                      <a:pt x="32" y="5"/>
                    </a:lnTo>
                    <a:lnTo>
                      <a:pt x="24" y="9"/>
                    </a:lnTo>
                    <a:lnTo>
                      <a:pt x="15" y="15"/>
                    </a:lnTo>
                    <a:lnTo>
                      <a:pt x="10" y="23"/>
                    </a:lnTo>
                    <a:lnTo>
                      <a:pt x="5" y="32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60"/>
                    </a:lnTo>
                    <a:lnTo>
                      <a:pt x="5" y="69"/>
                    </a:lnTo>
                    <a:lnTo>
                      <a:pt x="10" y="77"/>
                    </a:lnTo>
                    <a:lnTo>
                      <a:pt x="15" y="84"/>
                    </a:lnTo>
                    <a:lnTo>
                      <a:pt x="24" y="92"/>
                    </a:lnTo>
                    <a:lnTo>
                      <a:pt x="32" y="96"/>
                    </a:lnTo>
                    <a:lnTo>
                      <a:pt x="41" y="100"/>
                    </a:lnTo>
                    <a:lnTo>
                      <a:pt x="52" y="100"/>
                    </a:lnTo>
                    <a:lnTo>
                      <a:pt x="61" y="100"/>
                    </a:lnTo>
                    <a:lnTo>
                      <a:pt x="71" y="96"/>
                    </a:lnTo>
                    <a:lnTo>
                      <a:pt x="78" y="92"/>
                    </a:lnTo>
                    <a:lnTo>
                      <a:pt x="86" y="84"/>
                    </a:lnTo>
                    <a:lnTo>
                      <a:pt x="92" y="77"/>
                    </a:lnTo>
                    <a:lnTo>
                      <a:pt x="98" y="69"/>
                    </a:lnTo>
                    <a:lnTo>
                      <a:pt x="100" y="60"/>
                    </a:lnTo>
                    <a:lnTo>
                      <a:pt x="101" y="49"/>
                    </a:lnTo>
                    <a:lnTo>
                      <a:pt x="100" y="40"/>
                    </a:lnTo>
                    <a:lnTo>
                      <a:pt x="98" y="32"/>
                    </a:lnTo>
                    <a:lnTo>
                      <a:pt x="92" y="23"/>
                    </a:lnTo>
                    <a:lnTo>
                      <a:pt x="86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108" name="Freeform 415"/>
              <p:cNvSpPr>
                <a:spLocks noChangeArrowheads="1"/>
              </p:cNvSpPr>
              <p:nvPr/>
            </p:nvSpPr>
            <p:spPr bwMode="auto">
              <a:xfrm>
                <a:off x="3698" y="770"/>
                <a:ext cx="50" cy="50"/>
              </a:xfrm>
              <a:custGeom>
                <a:avLst/>
                <a:gdLst/>
                <a:ahLst/>
                <a:cxnLst>
                  <a:cxn ang="0">
                    <a:pos x="85" y="15"/>
                  </a:cxn>
                  <a:cxn ang="0">
                    <a:pos x="85" y="15"/>
                  </a:cxn>
                  <a:cxn ang="0">
                    <a:pos x="77" y="9"/>
                  </a:cxn>
                  <a:cxn ang="0">
                    <a:pos x="70" y="5"/>
                  </a:cxn>
                  <a:cxn ang="0">
                    <a:pos x="60" y="1"/>
                  </a:cxn>
                  <a:cxn ang="0">
                    <a:pos x="51" y="0"/>
                  </a:cxn>
                  <a:cxn ang="0">
                    <a:pos x="51" y="0"/>
                  </a:cxn>
                  <a:cxn ang="0">
                    <a:pos x="40" y="1"/>
                  </a:cxn>
                  <a:cxn ang="0">
                    <a:pos x="31" y="5"/>
                  </a:cxn>
                  <a:cxn ang="0">
                    <a:pos x="23" y="9"/>
                  </a:cxn>
                  <a:cxn ang="0">
                    <a:pos x="16" y="15"/>
                  </a:cxn>
                  <a:cxn ang="0">
                    <a:pos x="16" y="15"/>
                  </a:cxn>
                  <a:cxn ang="0">
                    <a:pos x="9" y="23"/>
                  </a:cxn>
                  <a:cxn ang="0">
                    <a:pos x="4" y="32"/>
                  </a:cxn>
                  <a:cxn ang="0">
                    <a:pos x="0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0" y="60"/>
                  </a:cxn>
                  <a:cxn ang="0">
                    <a:pos x="4" y="69"/>
                  </a:cxn>
                  <a:cxn ang="0">
                    <a:pos x="9" y="77"/>
                  </a:cxn>
                  <a:cxn ang="0">
                    <a:pos x="16" y="84"/>
                  </a:cxn>
                  <a:cxn ang="0">
                    <a:pos x="16" y="84"/>
                  </a:cxn>
                  <a:cxn ang="0">
                    <a:pos x="23" y="92"/>
                  </a:cxn>
                  <a:cxn ang="0">
                    <a:pos x="31" y="96"/>
                  </a:cxn>
                  <a:cxn ang="0">
                    <a:pos x="40" y="100"/>
                  </a:cxn>
                  <a:cxn ang="0">
                    <a:pos x="51" y="100"/>
                  </a:cxn>
                  <a:cxn ang="0">
                    <a:pos x="51" y="100"/>
                  </a:cxn>
                  <a:cxn ang="0">
                    <a:pos x="60" y="100"/>
                  </a:cxn>
                  <a:cxn ang="0">
                    <a:pos x="70" y="96"/>
                  </a:cxn>
                  <a:cxn ang="0">
                    <a:pos x="77" y="92"/>
                  </a:cxn>
                  <a:cxn ang="0">
                    <a:pos x="85" y="84"/>
                  </a:cxn>
                  <a:cxn ang="0">
                    <a:pos x="85" y="84"/>
                  </a:cxn>
                  <a:cxn ang="0">
                    <a:pos x="92" y="77"/>
                  </a:cxn>
                  <a:cxn ang="0">
                    <a:pos x="97" y="69"/>
                  </a:cxn>
                  <a:cxn ang="0">
                    <a:pos x="99" y="60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99" y="40"/>
                  </a:cxn>
                  <a:cxn ang="0">
                    <a:pos x="97" y="32"/>
                  </a:cxn>
                  <a:cxn ang="0">
                    <a:pos x="92" y="23"/>
                  </a:cxn>
                  <a:cxn ang="0">
                    <a:pos x="85" y="15"/>
                  </a:cxn>
                  <a:cxn ang="0">
                    <a:pos x="85" y="15"/>
                  </a:cxn>
                </a:cxnLst>
                <a:rect l="0" t="0" r="r" b="b"/>
                <a:pathLst>
                  <a:path w="100" h="100">
                    <a:moveTo>
                      <a:pt x="85" y="15"/>
                    </a:moveTo>
                    <a:lnTo>
                      <a:pt x="85" y="15"/>
                    </a:lnTo>
                    <a:lnTo>
                      <a:pt x="77" y="9"/>
                    </a:lnTo>
                    <a:lnTo>
                      <a:pt x="70" y="5"/>
                    </a:lnTo>
                    <a:lnTo>
                      <a:pt x="60" y="1"/>
                    </a:lnTo>
                    <a:lnTo>
                      <a:pt x="51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3" y="9"/>
                    </a:lnTo>
                    <a:lnTo>
                      <a:pt x="16" y="15"/>
                    </a:lnTo>
                    <a:lnTo>
                      <a:pt x="9" y="23"/>
                    </a:lnTo>
                    <a:lnTo>
                      <a:pt x="4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0" y="60"/>
                    </a:lnTo>
                    <a:lnTo>
                      <a:pt x="4" y="69"/>
                    </a:lnTo>
                    <a:lnTo>
                      <a:pt x="9" y="77"/>
                    </a:lnTo>
                    <a:lnTo>
                      <a:pt x="16" y="84"/>
                    </a:lnTo>
                    <a:lnTo>
                      <a:pt x="23" y="92"/>
                    </a:lnTo>
                    <a:lnTo>
                      <a:pt x="31" y="96"/>
                    </a:lnTo>
                    <a:lnTo>
                      <a:pt x="40" y="100"/>
                    </a:lnTo>
                    <a:lnTo>
                      <a:pt x="51" y="100"/>
                    </a:lnTo>
                    <a:lnTo>
                      <a:pt x="60" y="100"/>
                    </a:lnTo>
                    <a:lnTo>
                      <a:pt x="70" y="96"/>
                    </a:lnTo>
                    <a:lnTo>
                      <a:pt x="77" y="92"/>
                    </a:lnTo>
                    <a:lnTo>
                      <a:pt x="85" y="84"/>
                    </a:lnTo>
                    <a:lnTo>
                      <a:pt x="92" y="77"/>
                    </a:lnTo>
                    <a:lnTo>
                      <a:pt x="97" y="69"/>
                    </a:lnTo>
                    <a:lnTo>
                      <a:pt x="99" y="60"/>
                    </a:lnTo>
                    <a:lnTo>
                      <a:pt x="100" y="49"/>
                    </a:lnTo>
                    <a:lnTo>
                      <a:pt x="99" y="40"/>
                    </a:lnTo>
                    <a:lnTo>
                      <a:pt x="97" y="32"/>
                    </a:lnTo>
                    <a:lnTo>
                      <a:pt x="92" y="23"/>
                    </a:lnTo>
                    <a:lnTo>
                      <a:pt x="85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109" name="Freeform 416"/>
              <p:cNvSpPr>
                <a:spLocks noChangeArrowheads="1"/>
              </p:cNvSpPr>
              <p:nvPr/>
            </p:nvSpPr>
            <p:spPr bwMode="auto">
              <a:xfrm>
                <a:off x="2927" y="231"/>
                <a:ext cx="51" cy="51"/>
              </a:xfrm>
              <a:custGeom>
                <a:avLst/>
                <a:gdLst/>
                <a:ahLst/>
                <a:cxnLst>
                  <a:cxn ang="0">
                    <a:pos x="86" y="17"/>
                  </a:cxn>
                  <a:cxn ang="0">
                    <a:pos x="86" y="17"/>
                  </a:cxn>
                  <a:cxn ang="0">
                    <a:pos x="78" y="9"/>
                  </a:cxn>
                  <a:cxn ang="0">
                    <a:pos x="70" y="5"/>
                  </a:cxn>
                  <a:cxn ang="0">
                    <a:pos x="61" y="1"/>
                  </a:cxn>
                  <a:cxn ang="0">
                    <a:pos x="50" y="0"/>
                  </a:cxn>
                  <a:cxn ang="0">
                    <a:pos x="50" y="0"/>
                  </a:cxn>
                  <a:cxn ang="0">
                    <a:pos x="41" y="1"/>
                  </a:cxn>
                  <a:cxn ang="0">
                    <a:pos x="32" y="5"/>
                  </a:cxn>
                  <a:cxn ang="0">
                    <a:pos x="24" y="9"/>
                  </a:cxn>
                  <a:cxn ang="0">
                    <a:pos x="17" y="17"/>
                  </a:cxn>
                  <a:cxn ang="0">
                    <a:pos x="17" y="17"/>
                  </a:cxn>
                  <a:cxn ang="0">
                    <a:pos x="10" y="24"/>
                  </a:cxn>
                  <a:cxn ang="0">
                    <a:pos x="5" y="32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1" y="60"/>
                  </a:cxn>
                  <a:cxn ang="0">
                    <a:pos x="5" y="69"/>
                  </a:cxn>
                  <a:cxn ang="0">
                    <a:pos x="10" y="78"/>
                  </a:cxn>
                  <a:cxn ang="0">
                    <a:pos x="17" y="86"/>
                  </a:cxn>
                  <a:cxn ang="0">
                    <a:pos x="17" y="86"/>
                  </a:cxn>
                  <a:cxn ang="0">
                    <a:pos x="24" y="92"/>
                  </a:cxn>
                  <a:cxn ang="0">
                    <a:pos x="32" y="96"/>
                  </a:cxn>
                  <a:cxn ang="0">
                    <a:pos x="41" y="100"/>
                  </a:cxn>
                  <a:cxn ang="0">
                    <a:pos x="50" y="101"/>
                  </a:cxn>
                  <a:cxn ang="0">
                    <a:pos x="50" y="101"/>
                  </a:cxn>
                  <a:cxn ang="0">
                    <a:pos x="61" y="100"/>
                  </a:cxn>
                  <a:cxn ang="0">
                    <a:pos x="70" y="96"/>
                  </a:cxn>
                  <a:cxn ang="0">
                    <a:pos x="78" y="92"/>
                  </a:cxn>
                  <a:cxn ang="0">
                    <a:pos x="86" y="86"/>
                  </a:cxn>
                  <a:cxn ang="0">
                    <a:pos x="86" y="86"/>
                  </a:cxn>
                  <a:cxn ang="0">
                    <a:pos x="92" y="78"/>
                  </a:cxn>
                  <a:cxn ang="0">
                    <a:pos x="98" y="69"/>
                  </a:cxn>
                  <a:cxn ang="0">
                    <a:pos x="100" y="60"/>
                  </a:cxn>
                  <a:cxn ang="0">
                    <a:pos x="101" y="49"/>
                  </a:cxn>
                  <a:cxn ang="0">
                    <a:pos x="101" y="49"/>
                  </a:cxn>
                  <a:cxn ang="0">
                    <a:pos x="100" y="40"/>
                  </a:cxn>
                  <a:cxn ang="0">
                    <a:pos x="98" y="32"/>
                  </a:cxn>
                  <a:cxn ang="0">
                    <a:pos x="92" y="24"/>
                  </a:cxn>
                  <a:cxn ang="0">
                    <a:pos x="86" y="17"/>
                  </a:cxn>
                  <a:cxn ang="0">
                    <a:pos x="86" y="17"/>
                  </a:cxn>
                </a:cxnLst>
                <a:rect l="0" t="0" r="r" b="b"/>
                <a:pathLst>
                  <a:path w="101" h="101">
                    <a:moveTo>
                      <a:pt x="86" y="17"/>
                    </a:moveTo>
                    <a:lnTo>
                      <a:pt x="86" y="17"/>
                    </a:lnTo>
                    <a:lnTo>
                      <a:pt x="78" y="9"/>
                    </a:lnTo>
                    <a:lnTo>
                      <a:pt x="70" y="5"/>
                    </a:lnTo>
                    <a:lnTo>
                      <a:pt x="61" y="1"/>
                    </a:lnTo>
                    <a:lnTo>
                      <a:pt x="50" y="0"/>
                    </a:lnTo>
                    <a:lnTo>
                      <a:pt x="41" y="1"/>
                    </a:lnTo>
                    <a:lnTo>
                      <a:pt x="32" y="5"/>
                    </a:lnTo>
                    <a:lnTo>
                      <a:pt x="24" y="9"/>
                    </a:lnTo>
                    <a:lnTo>
                      <a:pt x="17" y="17"/>
                    </a:lnTo>
                    <a:lnTo>
                      <a:pt x="10" y="24"/>
                    </a:lnTo>
                    <a:lnTo>
                      <a:pt x="5" y="32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60"/>
                    </a:lnTo>
                    <a:lnTo>
                      <a:pt x="5" y="69"/>
                    </a:lnTo>
                    <a:lnTo>
                      <a:pt x="10" y="78"/>
                    </a:lnTo>
                    <a:lnTo>
                      <a:pt x="17" y="86"/>
                    </a:lnTo>
                    <a:lnTo>
                      <a:pt x="24" y="92"/>
                    </a:lnTo>
                    <a:lnTo>
                      <a:pt x="32" y="96"/>
                    </a:lnTo>
                    <a:lnTo>
                      <a:pt x="41" y="100"/>
                    </a:lnTo>
                    <a:lnTo>
                      <a:pt x="50" y="101"/>
                    </a:lnTo>
                    <a:lnTo>
                      <a:pt x="61" y="100"/>
                    </a:lnTo>
                    <a:lnTo>
                      <a:pt x="70" y="96"/>
                    </a:lnTo>
                    <a:lnTo>
                      <a:pt x="78" y="92"/>
                    </a:lnTo>
                    <a:lnTo>
                      <a:pt x="86" y="86"/>
                    </a:lnTo>
                    <a:lnTo>
                      <a:pt x="92" y="78"/>
                    </a:lnTo>
                    <a:lnTo>
                      <a:pt x="98" y="69"/>
                    </a:lnTo>
                    <a:lnTo>
                      <a:pt x="100" y="60"/>
                    </a:lnTo>
                    <a:lnTo>
                      <a:pt x="101" y="49"/>
                    </a:lnTo>
                    <a:lnTo>
                      <a:pt x="100" y="40"/>
                    </a:lnTo>
                    <a:lnTo>
                      <a:pt x="98" y="32"/>
                    </a:lnTo>
                    <a:lnTo>
                      <a:pt x="92" y="24"/>
                    </a:lnTo>
                    <a:lnTo>
                      <a:pt x="86" y="17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110" name="Freeform 417"/>
              <p:cNvSpPr>
                <a:spLocks noChangeArrowheads="1"/>
              </p:cNvSpPr>
              <p:nvPr/>
            </p:nvSpPr>
            <p:spPr bwMode="auto">
              <a:xfrm>
                <a:off x="3005" y="231"/>
                <a:ext cx="50" cy="51"/>
              </a:xfrm>
              <a:custGeom>
                <a:avLst/>
                <a:gdLst/>
                <a:ahLst/>
                <a:cxnLst>
                  <a:cxn ang="0">
                    <a:pos x="85" y="17"/>
                  </a:cxn>
                  <a:cxn ang="0">
                    <a:pos x="85" y="17"/>
                  </a:cxn>
                  <a:cxn ang="0">
                    <a:pos x="77" y="9"/>
                  </a:cxn>
                  <a:cxn ang="0">
                    <a:pos x="70" y="5"/>
                  </a:cxn>
                  <a:cxn ang="0">
                    <a:pos x="60" y="1"/>
                  </a:cxn>
                  <a:cxn ang="0">
                    <a:pos x="50" y="0"/>
                  </a:cxn>
                  <a:cxn ang="0">
                    <a:pos x="50" y="0"/>
                  </a:cxn>
                  <a:cxn ang="0">
                    <a:pos x="40" y="1"/>
                  </a:cxn>
                  <a:cxn ang="0">
                    <a:pos x="31" y="5"/>
                  </a:cxn>
                  <a:cxn ang="0">
                    <a:pos x="23" y="9"/>
                  </a:cxn>
                  <a:cxn ang="0">
                    <a:pos x="16" y="17"/>
                  </a:cxn>
                  <a:cxn ang="0">
                    <a:pos x="16" y="17"/>
                  </a:cxn>
                  <a:cxn ang="0">
                    <a:pos x="9" y="24"/>
                  </a:cxn>
                  <a:cxn ang="0">
                    <a:pos x="4" y="32"/>
                  </a:cxn>
                  <a:cxn ang="0">
                    <a:pos x="0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0" y="60"/>
                  </a:cxn>
                  <a:cxn ang="0">
                    <a:pos x="4" y="69"/>
                  </a:cxn>
                  <a:cxn ang="0">
                    <a:pos x="9" y="78"/>
                  </a:cxn>
                  <a:cxn ang="0">
                    <a:pos x="16" y="86"/>
                  </a:cxn>
                  <a:cxn ang="0">
                    <a:pos x="16" y="86"/>
                  </a:cxn>
                  <a:cxn ang="0">
                    <a:pos x="23" y="92"/>
                  </a:cxn>
                  <a:cxn ang="0">
                    <a:pos x="31" y="96"/>
                  </a:cxn>
                  <a:cxn ang="0">
                    <a:pos x="40" y="100"/>
                  </a:cxn>
                  <a:cxn ang="0">
                    <a:pos x="50" y="101"/>
                  </a:cxn>
                  <a:cxn ang="0">
                    <a:pos x="50" y="101"/>
                  </a:cxn>
                  <a:cxn ang="0">
                    <a:pos x="60" y="100"/>
                  </a:cxn>
                  <a:cxn ang="0">
                    <a:pos x="70" y="96"/>
                  </a:cxn>
                  <a:cxn ang="0">
                    <a:pos x="77" y="92"/>
                  </a:cxn>
                  <a:cxn ang="0">
                    <a:pos x="85" y="86"/>
                  </a:cxn>
                  <a:cxn ang="0">
                    <a:pos x="85" y="86"/>
                  </a:cxn>
                  <a:cxn ang="0">
                    <a:pos x="92" y="78"/>
                  </a:cxn>
                  <a:cxn ang="0">
                    <a:pos x="97" y="69"/>
                  </a:cxn>
                  <a:cxn ang="0">
                    <a:pos x="99" y="60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99" y="40"/>
                  </a:cxn>
                  <a:cxn ang="0">
                    <a:pos x="97" y="32"/>
                  </a:cxn>
                  <a:cxn ang="0">
                    <a:pos x="92" y="24"/>
                  </a:cxn>
                  <a:cxn ang="0">
                    <a:pos x="85" y="17"/>
                  </a:cxn>
                  <a:cxn ang="0">
                    <a:pos x="85" y="17"/>
                  </a:cxn>
                </a:cxnLst>
                <a:rect l="0" t="0" r="r" b="b"/>
                <a:pathLst>
                  <a:path w="100" h="101">
                    <a:moveTo>
                      <a:pt x="85" y="17"/>
                    </a:moveTo>
                    <a:lnTo>
                      <a:pt x="85" y="17"/>
                    </a:lnTo>
                    <a:lnTo>
                      <a:pt x="77" y="9"/>
                    </a:lnTo>
                    <a:lnTo>
                      <a:pt x="70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3" y="9"/>
                    </a:lnTo>
                    <a:lnTo>
                      <a:pt x="16" y="17"/>
                    </a:lnTo>
                    <a:lnTo>
                      <a:pt x="9" y="24"/>
                    </a:lnTo>
                    <a:lnTo>
                      <a:pt x="4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0" y="60"/>
                    </a:lnTo>
                    <a:lnTo>
                      <a:pt x="4" y="69"/>
                    </a:lnTo>
                    <a:lnTo>
                      <a:pt x="9" y="78"/>
                    </a:lnTo>
                    <a:lnTo>
                      <a:pt x="16" y="86"/>
                    </a:lnTo>
                    <a:lnTo>
                      <a:pt x="23" y="92"/>
                    </a:lnTo>
                    <a:lnTo>
                      <a:pt x="31" y="96"/>
                    </a:lnTo>
                    <a:lnTo>
                      <a:pt x="40" y="100"/>
                    </a:lnTo>
                    <a:lnTo>
                      <a:pt x="50" y="101"/>
                    </a:lnTo>
                    <a:lnTo>
                      <a:pt x="60" y="100"/>
                    </a:lnTo>
                    <a:lnTo>
                      <a:pt x="70" y="96"/>
                    </a:lnTo>
                    <a:lnTo>
                      <a:pt x="77" y="92"/>
                    </a:lnTo>
                    <a:lnTo>
                      <a:pt x="85" y="86"/>
                    </a:lnTo>
                    <a:lnTo>
                      <a:pt x="92" y="78"/>
                    </a:lnTo>
                    <a:lnTo>
                      <a:pt x="97" y="69"/>
                    </a:lnTo>
                    <a:lnTo>
                      <a:pt x="99" y="60"/>
                    </a:lnTo>
                    <a:lnTo>
                      <a:pt x="100" y="49"/>
                    </a:lnTo>
                    <a:lnTo>
                      <a:pt x="99" y="40"/>
                    </a:lnTo>
                    <a:lnTo>
                      <a:pt x="97" y="32"/>
                    </a:lnTo>
                    <a:lnTo>
                      <a:pt x="92" y="24"/>
                    </a:lnTo>
                    <a:lnTo>
                      <a:pt x="85" y="17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111" name="Freeform 418"/>
              <p:cNvSpPr>
                <a:spLocks noChangeArrowheads="1"/>
              </p:cNvSpPr>
              <p:nvPr/>
            </p:nvSpPr>
            <p:spPr bwMode="auto">
              <a:xfrm>
                <a:off x="3082" y="231"/>
                <a:ext cx="50" cy="51"/>
              </a:xfrm>
              <a:custGeom>
                <a:avLst/>
                <a:gdLst/>
                <a:ahLst/>
                <a:cxnLst>
                  <a:cxn ang="0">
                    <a:pos x="85" y="17"/>
                  </a:cxn>
                  <a:cxn ang="0">
                    <a:pos x="85" y="17"/>
                  </a:cxn>
                  <a:cxn ang="0">
                    <a:pos x="78" y="9"/>
                  </a:cxn>
                  <a:cxn ang="0">
                    <a:pos x="70" y="5"/>
                  </a:cxn>
                  <a:cxn ang="0">
                    <a:pos x="60" y="1"/>
                  </a:cxn>
                  <a:cxn ang="0">
                    <a:pos x="50" y="0"/>
                  </a:cxn>
                  <a:cxn ang="0">
                    <a:pos x="50" y="0"/>
                  </a:cxn>
                  <a:cxn ang="0">
                    <a:pos x="40" y="1"/>
                  </a:cxn>
                  <a:cxn ang="0">
                    <a:pos x="31" y="5"/>
                  </a:cxn>
                  <a:cxn ang="0">
                    <a:pos x="23" y="9"/>
                  </a:cxn>
                  <a:cxn ang="0">
                    <a:pos x="16" y="17"/>
                  </a:cxn>
                  <a:cxn ang="0">
                    <a:pos x="16" y="17"/>
                  </a:cxn>
                  <a:cxn ang="0">
                    <a:pos x="9" y="24"/>
                  </a:cxn>
                  <a:cxn ang="0">
                    <a:pos x="4" y="32"/>
                  </a:cxn>
                  <a:cxn ang="0">
                    <a:pos x="2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2" y="60"/>
                  </a:cxn>
                  <a:cxn ang="0">
                    <a:pos x="4" y="69"/>
                  </a:cxn>
                  <a:cxn ang="0">
                    <a:pos x="9" y="78"/>
                  </a:cxn>
                  <a:cxn ang="0">
                    <a:pos x="16" y="86"/>
                  </a:cxn>
                  <a:cxn ang="0">
                    <a:pos x="16" y="86"/>
                  </a:cxn>
                  <a:cxn ang="0">
                    <a:pos x="23" y="92"/>
                  </a:cxn>
                  <a:cxn ang="0">
                    <a:pos x="31" y="96"/>
                  </a:cxn>
                  <a:cxn ang="0">
                    <a:pos x="40" y="100"/>
                  </a:cxn>
                  <a:cxn ang="0">
                    <a:pos x="50" y="101"/>
                  </a:cxn>
                  <a:cxn ang="0">
                    <a:pos x="50" y="101"/>
                  </a:cxn>
                  <a:cxn ang="0">
                    <a:pos x="60" y="100"/>
                  </a:cxn>
                  <a:cxn ang="0">
                    <a:pos x="70" y="96"/>
                  </a:cxn>
                  <a:cxn ang="0">
                    <a:pos x="78" y="92"/>
                  </a:cxn>
                  <a:cxn ang="0">
                    <a:pos x="85" y="86"/>
                  </a:cxn>
                  <a:cxn ang="0">
                    <a:pos x="85" y="86"/>
                  </a:cxn>
                  <a:cxn ang="0">
                    <a:pos x="92" y="78"/>
                  </a:cxn>
                  <a:cxn ang="0">
                    <a:pos x="97" y="69"/>
                  </a:cxn>
                  <a:cxn ang="0">
                    <a:pos x="99" y="60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99" y="40"/>
                  </a:cxn>
                  <a:cxn ang="0">
                    <a:pos x="97" y="32"/>
                  </a:cxn>
                  <a:cxn ang="0">
                    <a:pos x="92" y="24"/>
                  </a:cxn>
                  <a:cxn ang="0">
                    <a:pos x="85" y="17"/>
                  </a:cxn>
                  <a:cxn ang="0">
                    <a:pos x="85" y="17"/>
                  </a:cxn>
                </a:cxnLst>
                <a:rect l="0" t="0" r="r" b="b"/>
                <a:pathLst>
                  <a:path w="100" h="101">
                    <a:moveTo>
                      <a:pt x="85" y="17"/>
                    </a:moveTo>
                    <a:lnTo>
                      <a:pt x="85" y="17"/>
                    </a:lnTo>
                    <a:lnTo>
                      <a:pt x="78" y="9"/>
                    </a:lnTo>
                    <a:lnTo>
                      <a:pt x="70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3" y="9"/>
                    </a:lnTo>
                    <a:lnTo>
                      <a:pt x="16" y="17"/>
                    </a:lnTo>
                    <a:lnTo>
                      <a:pt x="9" y="24"/>
                    </a:lnTo>
                    <a:lnTo>
                      <a:pt x="4" y="32"/>
                    </a:lnTo>
                    <a:lnTo>
                      <a:pt x="2" y="40"/>
                    </a:lnTo>
                    <a:lnTo>
                      <a:pt x="0" y="49"/>
                    </a:lnTo>
                    <a:lnTo>
                      <a:pt x="2" y="60"/>
                    </a:lnTo>
                    <a:lnTo>
                      <a:pt x="4" y="69"/>
                    </a:lnTo>
                    <a:lnTo>
                      <a:pt x="9" y="78"/>
                    </a:lnTo>
                    <a:lnTo>
                      <a:pt x="16" y="86"/>
                    </a:lnTo>
                    <a:lnTo>
                      <a:pt x="23" y="92"/>
                    </a:lnTo>
                    <a:lnTo>
                      <a:pt x="31" y="96"/>
                    </a:lnTo>
                    <a:lnTo>
                      <a:pt x="40" y="100"/>
                    </a:lnTo>
                    <a:lnTo>
                      <a:pt x="50" y="101"/>
                    </a:lnTo>
                    <a:lnTo>
                      <a:pt x="60" y="100"/>
                    </a:lnTo>
                    <a:lnTo>
                      <a:pt x="70" y="96"/>
                    </a:lnTo>
                    <a:lnTo>
                      <a:pt x="78" y="92"/>
                    </a:lnTo>
                    <a:lnTo>
                      <a:pt x="85" y="86"/>
                    </a:lnTo>
                    <a:lnTo>
                      <a:pt x="92" y="78"/>
                    </a:lnTo>
                    <a:lnTo>
                      <a:pt x="97" y="69"/>
                    </a:lnTo>
                    <a:lnTo>
                      <a:pt x="99" y="60"/>
                    </a:lnTo>
                    <a:lnTo>
                      <a:pt x="100" y="49"/>
                    </a:lnTo>
                    <a:lnTo>
                      <a:pt x="99" y="40"/>
                    </a:lnTo>
                    <a:lnTo>
                      <a:pt x="97" y="32"/>
                    </a:lnTo>
                    <a:lnTo>
                      <a:pt x="92" y="24"/>
                    </a:lnTo>
                    <a:lnTo>
                      <a:pt x="85" y="17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112" name="Freeform 419"/>
              <p:cNvSpPr>
                <a:spLocks noChangeArrowheads="1"/>
              </p:cNvSpPr>
              <p:nvPr/>
            </p:nvSpPr>
            <p:spPr bwMode="auto">
              <a:xfrm>
                <a:off x="3159" y="231"/>
                <a:ext cx="50" cy="51"/>
              </a:xfrm>
              <a:custGeom>
                <a:avLst/>
                <a:gdLst/>
                <a:ahLst/>
                <a:cxnLst>
                  <a:cxn ang="0">
                    <a:pos x="85" y="17"/>
                  </a:cxn>
                  <a:cxn ang="0">
                    <a:pos x="85" y="17"/>
                  </a:cxn>
                  <a:cxn ang="0">
                    <a:pos x="78" y="9"/>
                  </a:cxn>
                  <a:cxn ang="0">
                    <a:pos x="70" y="5"/>
                  </a:cxn>
                  <a:cxn ang="0">
                    <a:pos x="60" y="1"/>
                  </a:cxn>
                  <a:cxn ang="0">
                    <a:pos x="51" y="0"/>
                  </a:cxn>
                  <a:cxn ang="0">
                    <a:pos x="51" y="0"/>
                  </a:cxn>
                  <a:cxn ang="0">
                    <a:pos x="40" y="1"/>
                  </a:cxn>
                  <a:cxn ang="0">
                    <a:pos x="31" y="5"/>
                  </a:cxn>
                  <a:cxn ang="0">
                    <a:pos x="23" y="9"/>
                  </a:cxn>
                  <a:cxn ang="0">
                    <a:pos x="16" y="17"/>
                  </a:cxn>
                  <a:cxn ang="0">
                    <a:pos x="16" y="17"/>
                  </a:cxn>
                  <a:cxn ang="0">
                    <a:pos x="9" y="24"/>
                  </a:cxn>
                  <a:cxn ang="0">
                    <a:pos x="4" y="32"/>
                  </a:cxn>
                  <a:cxn ang="0">
                    <a:pos x="2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2" y="60"/>
                  </a:cxn>
                  <a:cxn ang="0">
                    <a:pos x="4" y="69"/>
                  </a:cxn>
                  <a:cxn ang="0">
                    <a:pos x="9" y="78"/>
                  </a:cxn>
                  <a:cxn ang="0">
                    <a:pos x="16" y="86"/>
                  </a:cxn>
                  <a:cxn ang="0">
                    <a:pos x="16" y="86"/>
                  </a:cxn>
                  <a:cxn ang="0">
                    <a:pos x="23" y="92"/>
                  </a:cxn>
                  <a:cxn ang="0">
                    <a:pos x="31" y="96"/>
                  </a:cxn>
                  <a:cxn ang="0">
                    <a:pos x="40" y="100"/>
                  </a:cxn>
                  <a:cxn ang="0">
                    <a:pos x="51" y="101"/>
                  </a:cxn>
                  <a:cxn ang="0">
                    <a:pos x="51" y="101"/>
                  </a:cxn>
                  <a:cxn ang="0">
                    <a:pos x="60" y="100"/>
                  </a:cxn>
                  <a:cxn ang="0">
                    <a:pos x="70" y="96"/>
                  </a:cxn>
                  <a:cxn ang="0">
                    <a:pos x="78" y="92"/>
                  </a:cxn>
                  <a:cxn ang="0">
                    <a:pos x="85" y="86"/>
                  </a:cxn>
                  <a:cxn ang="0">
                    <a:pos x="85" y="86"/>
                  </a:cxn>
                  <a:cxn ang="0">
                    <a:pos x="92" y="78"/>
                  </a:cxn>
                  <a:cxn ang="0">
                    <a:pos x="97" y="69"/>
                  </a:cxn>
                  <a:cxn ang="0">
                    <a:pos x="99" y="60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99" y="40"/>
                  </a:cxn>
                  <a:cxn ang="0">
                    <a:pos x="97" y="32"/>
                  </a:cxn>
                  <a:cxn ang="0">
                    <a:pos x="92" y="24"/>
                  </a:cxn>
                  <a:cxn ang="0">
                    <a:pos x="85" y="17"/>
                  </a:cxn>
                  <a:cxn ang="0">
                    <a:pos x="85" y="17"/>
                  </a:cxn>
                </a:cxnLst>
                <a:rect l="0" t="0" r="r" b="b"/>
                <a:pathLst>
                  <a:path w="100" h="101">
                    <a:moveTo>
                      <a:pt x="85" y="17"/>
                    </a:moveTo>
                    <a:lnTo>
                      <a:pt x="85" y="17"/>
                    </a:lnTo>
                    <a:lnTo>
                      <a:pt x="78" y="9"/>
                    </a:lnTo>
                    <a:lnTo>
                      <a:pt x="70" y="5"/>
                    </a:lnTo>
                    <a:lnTo>
                      <a:pt x="60" y="1"/>
                    </a:lnTo>
                    <a:lnTo>
                      <a:pt x="51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3" y="9"/>
                    </a:lnTo>
                    <a:lnTo>
                      <a:pt x="16" y="17"/>
                    </a:lnTo>
                    <a:lnTo>
                      <a:pt x="9" y="24"/>
                    </a:lnTo>
                    <a:lnTo>
                      <a:pt x="4" y="32"/>
                    </a:lnTo>
                    <a:lnTo>
                      <a:pt x="2" y="40"/>
                    </a:lnTo>
                    <a:lnTo>
                      <a:pt x="0" y="49"/>
                    </a:lnTo>
                    <a:lnTo>
                      <a:pt x="2" y="60"/>
                    </a:lnTo>
                    <a:lnTo>
                      <a:pt x="4" y="69"/>
                    </a:lnTo>
                    <a:lnTo>
                      <a:pt x="9" y="78"/>
                    </a:lnTo>
                    <a:lnTo>
                      <a:pt x="16" y="86"/>
                    </a:lnTo>
                    <a:lnTo>
                      <a:pt x="23" y="92"/>
                    </a:lnTo>
                    <a:lnTo>
                      <a:pt x="31" y="96"/>
                    </a:lnTo>
                    <a:lnTo>
                      <a:pt x="40" y="100"/>
                    </a:lnTo>
                    <a:lnTo>
                      <a:pt x="51" y="101"/>
                    </a:lnTo>
                    <a:lnTo>
                      <a:pt x="60" y="100"/>
                    </a:lnTo>
                    <a:lnTo>
                      <a:pt x="70" y="96"/>
                    </a:lnTo>
                    <a:lnTo>
                      <a:pt x="78" y="92"/>
                    </a:lnTo>
                    <a:lnTo>
                      <a:pt x="85" y="86"/>
                    </a:lnTo>
                    <a:lnTo>
                      <a:pt x="92" y="78"/>
                    </a:lnTo>
                    <a:lnTo>
                      <a:pt x="97" y="69"/>
                    </a:lnTo>
                    <a:lnTo>
                      <a:pt x="99" y="60"/>
                    </a:lnTo>
                    <a:lnTo>
                      <a:pt x="100" y="49"/>
                    </a:lnTo>
                    <a:lnTo>
                      <a:pt x="99" y="40"/>
                    </a:lnTo>
                    <a:lnTo>
                      <a:pt x="97" y="32"/>
                    </a:lnTo>
                    <a:lnTo>
                      <a:pt x="92" y="24"/>
                    </a:lnTo>
                    <a:lnTo>
                      <a:pt x="85" y="17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113" name="Freeform 420"/>
              <p:cNvSpPr>
                <a:spLocks noChangeArrowheads="1"/>
              </p:cNvSpPr>
              <p:nvPr/>
            </p:nvSpPr>
            <p:spPr bwMode="auto">
              <a:xfrm>
                <a:off x="3236" y="231"/>
                <a:ext cx="50" cy="51"/>
              </a:xfrm>
              <a:custGeom>
                <a:avLst/>
                <a:gdLst/>
                <a:ahLst/>
                <a:cxnLst>
                  <a:cxn ang="0">
                    <a:pos x="85" y="17"/>
                  </a:cxn>
                  <a:cxn ang="0">
                    <a:pos x="85" y="17"/>
                  </a:cxn>
                  <a:cxn ang="0">
                    <a:pos x="78" y="9"/>
                  </a:cxn>
                  <a:cxn ang="0">
                    <a:pos x="70" y="5"/>
                  </a:cxn>
                  <a:cxn ang="0">
                    <a:pos x="61" y="1"/>
                  </a:cxn>
                  <a:cxn ang="0">
                    <a:pos x="51" y="0"/>
                  </a:cxn>
                  <a:cxn ang="0">
                    <a:pos x="51" y="0"/>
                  </a:cxn>
                  <a:cxn ang="0">
                    <a:pos x="40" y="1"/>
                  </a:cxn>
                  <a:cxn ang="0">
                    <a:pos x="31" y="5"/>
                  </a:cxn>
                  <a:cxn ang="0">
                    <a:pos x="23" y="9"/>
                  </a:cxn>
                  <a:cxn ang="0">
                    <a:pos x="16" y="17"/>
                  </a:cxn>
                  <a:cxn ang="0">
                    <a:pos x="16" y="17"/>
                  </a:cxn>
                  <a:cxn ang="0">
                    <a:pos x="9" y="24"/>
                  </a:cxn>
                  <a:cxn ang="0">
                    <a:pos x="4" y="32"/>
                  </a:cxn>
                  <a:cxn ang="0">
                    <a:pos x="2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2" y="60"/>
                  </a:cxn>
                  <a:cxn ang="0">
                    <a:pos x="4" y="69"/>
                  </a:cxn>
                  <a:cxn ang="0">
                    <a:pos x="9" y="78"/>
                  </a:cxn>
                  <a:cxn ang="0">
                    <a:pos x="16" y="86"/>
                  </a:cxn>
                  <a:cxn ang="0">
                    <a:pos x="16" y="86"/>
                  </a:cxn>
                  <a:cxn ang="0">
                    <a:pos x="23" y="92"/>
                  </a:cxn>
                  <a:cxn ang="0">
                    <a:pos x="31" y="96"/>
                  </a:cxn>
                  <a:cxn ang="0">
                    <a:pos x="40" y="100"/>
                  </a:cxn>
                  <a:cxn ang="0">
                    <a:pos x="51" y="101"/>
                  </a:cxn>
                  <a:cxn ang="0">
                    <a:pos x="51" y="101"/>
                  </a:cxn>
                  <a:cxn ang="0">
                    <a:pos x="61" y="100"/>
                  </a:cxn>
                  <a:cxn ang="0">
                    <a:pos x="70" y="96"/>
                  </a:cxn>
                  <a:cxn ang="0">
                    <a:pos x="78" y="92"/>
                  </a:cxn>
                  <a:cxn ang="0">
                    <a:pos x="85" y="86"/>
                  </a:cxn>
                  <a:cxn ang="0">
                    <a:pos x="85" y="86"/>
                  </a:cxn>
                  <a:cxn ang="0">
                    <a:pos x="92" y="78"/>
                  </a:cxn>
                  <a:cxn ang="0">
                    <a:pos x="97" y="69"/>
                  </a:cxn>
                  <a:cxn ang="0">
                    <a:pos x="99" y="60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99" y="40"/>
                  </a:cxn>
                  <a:cxn ang="0">
                    <a:pos x="97" y="32"/>
                  </a:cxn>
                  <a:cxn ang="0">
                    <a:pos x="92" y="24"/>
                  </a:cxn>
                  <a:cxn ang="0">
                    <a:pos x="85" y="17"/>
                  </a:cxn>
                  <a:cxn ang="0">
                    <a:pos x="85" y="17"/>
                  </a:cxn>
                </a:cxnLst>
                <a:rect l="0" t="0" r="r" b="b"/>
                <a:pathLst>
                  <a:path w="100" h="101">
                    <a:moveTo>
                      <a:pt x="85" y="17"/>
                    </a:moveTo>
                    <a:lnTo>
                      <a:pt x="85" y="17"/>
                    </a:lnTo>
                    <a:lnTo>
                      <a:pt x="78" y="9"/>
                    </a:lnTo>
                    <a:lnTo>
                      <a:pt x="70" y="5"/>
                    </a:lnTo>
                    <a:lnTo>
                      <a:pt x="61" y="1"/>
                    </a:lnTo>
                    <a:lnTo>
                      <a:pt x="51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3" y="9"/>
                    </a:lnTo>
                    <a:lnTo>
                      <a:pt x="16" y="17"/>
                    </a:lnTo>
                    <a:lnTo>
                      <a:pt x="9" y="24"/>
                    </a:lnTo>
                    <a:lnTo>
                      <a:pt x="4" y="32"/>
                    </a:lnTo>
                    <a:lnTo>
                      <a:pt x="2" y="40"/>
                    </a:lnTo>
                    <a:lnTo>
                      <a:pt x="0" y="49"/>
                    </a:lnTo>
                    <a:lnTo>
                      <a:pt x="2" y="60"/>
                    </a:lnTo>
                    <a:lnTo>
                      <a:pt x="4" y="69"/>
                    </a:lnTo>
                    <a:lnTo>
                      <a:pt x="9" y="78"/>
                    </a:lnTo>
                    <a:lnTo>
                      <a:pt x="16" y="86"/>
                    </a:lnTo>
                    <a:lnTo>
                      <a:pt x="23" y="92"/>
                    </a:lnTo>
                    <a:lnTo>
                      <a:pt x="31" y="96"/>
                    </a:lnTo>
                    <a:lnTo>
                      <a:pt x="40" y="100"/>
                    </a:lnTo>
                    <a:lnTo>
                      <a:pt x="51" y="101"/>
                    </a:lnTo>
                    <a:lnTo>
                      <a:pt x="61" y="100"/>
                    </a:lnTo>
                    <a:lnTo>
                      <a:pt x="70" y="96"/>
                    </a:lnTo>
                    <a:lnTo>
                      <a:pt x="78" y="92"/>
                    </a:lnTo>
                    <a:lnTo>
                      <a:pt x="85" y="86"/>
                    </a:lnTo>
                    <a:lnTo>
                      <a:pt x="92" y="78"/>
                    </a:lnTo>
                    <a:lnTo>
                      <a:pt x="97" y="69"/>
                    </a:lnTo>
                    <a:lnTo>
                      <a:pt x="99" y="60"/>
                    </a:lnTo>
                    <a:lnTo>
                      <a:pt x="100" y="49"/>
                    </a:lnTo>
                    <a:lnTo>
                      <a:pt x="99" y="40"/>
                    </a:lnTo>
                    <a:lnTo>
                      <a:pt x="97" y="32"/>
                    </a:lnTo>
                    <a:lnTo>
                      <a:pt x="92" y="24"/>
                    </a:lnTo>
                    <a:lnTo>
                      <a:pt x="85" y="17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114" name="Freeform 421"/>
              <p:cNvSpPr>
                <a:spLocks noChangeArrowheads="1"/>
              </p:cNvSpPr>
              <p:nvPr/>
            </p:nvSpPr>
            <p:spPr bwMode="auto">
              <a:xfrm>
                <a:off x="3313" y="231"/>
                <a:ext cx="50" cy="51"/>
              </a:xfrm>
              <a:custGeom>
                <a:avLst/>
                <a:gdLst/>
                <a:ahLst/>
                <a:cxnLst>
                  <a:cxn ang="0">
                    <a:pos x="85" y="17"/>
                  </a:cxn>
                  <a:cxn ang="0">
                    <a:pos x="85" y="17"/>
                  </a:cxn>
                  <a:cxn ang="0">
                    <a:pos x="78" y="9"/>
                  </a:cxn>
                  <a:cxn ang="0">
                    <a:pos x="70" y="5"/>
                  </a:cxn>
                  <a:cxn ang="0">
                    <a:pos x="61" y="1"/>
                  </a:cxn>
                  <a:cxn ang="0">
                    <a:pos x="51" y="0"/>
                  </a:cxn>
                  <a:cxn ang="0">
                    <a:pos x="51" y="0"/>
                  </a:cxn>
                  <a:cxn ang="0">
                    <a:pos x="40" y="1"/>
                  </a:cxn>
                  <a:cxn ang="0">
                    <a:pos x="31" y="5"/>
                  </a:cxn>
                  <a:cxn ang="0">
                    <a:pos x="23" y="9"/>
                  </a:cxn>
                  <a:cxn ang="0">
                    <a:pos x="16" y="17"/>
                  </a:cxn>
                  <a:cxn ang="0">
                    <a:pos x="16" y="17"/>
                  </a:cxn>
                  <a:cxn ang="0">
                    <a:pos x="9" y="24"/>
                  </a:cxn>
                  <a:cxn ang="0">
                    <a:pos x="4" y="32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1" y="60"/>
                  </a:cxn>
                  <a:cxn ang="0">
                    <a:pos x="4" y="69"/>
                  </a:cxn>
                  <a:cxn ang="0">
                    <a:pos x="9" y="78"/>
                  </a:cxn>
                  <a:cxn ang="0">
                    <a:pos x="16" y="86"/>
                  </a:cxn>
                  <a:cxn ang="0">
                    <a:pos x="16" y="86"/>
                  </a:cxn>
                  <a:cxn ang="0">
                    <a:pos x="23" y="92"/>
                  </a:cxn>
                  <a:cxn ang="0">
                    <a:pos x="31" y="96"/>
                  </a:cxn>
                  <a:cxn ang="0">
                    <a:pos x="40" y="100"/>
                  </a:cxn>
                  <a:cxn ang="0">
                    <a:pos x="51" y="101"/>
                  </a:cxn>
                  <a:cxn ang="0">
                    <a:pos x="51" y="101"/>
                  </a:cxn>
                  <a:cxn ang="0">
                    <a:pos x="61" y="100"/>
                  </a:cxn>
                  <a:cxn ang="0">
                    <a:pos x="70" y="96"/>
                  </a:cxn>
                  <a:cxn ang="0">
                    <a:pos x="78" y="92"/>
                  </a:cxn>
                  <a:cxn ang="0">
                    <a:pos x="85" y="86"/>
                  </a:cxn>
                  <a:cxn ang="0">
                    <a:pos x="85" y="86"/>
                  </a:cxn>
                  <a:cxn ang="0">
                    <a:pos x="92" y="78"/>
                  </a:cxn>
                  <a:cxn ang="0">
                    <a:pos x="97" y="69"/>
                  </a:cxn>
                  <a:cxn ang="0">
                    <a:pos x="99" y="60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99" y="40"/>
                  </a:cxn>
                  <a:cxn ang="0">
                    <a:pos x="97" y="32"/>
                  </a:cxn>
                  <a:cxn ang="0">
                    <a:pos x="92" y="24"/>
                  </a:cxn>
                  <a:cxn ang="0">
                    <a:pos x="85" y="17"/>
                  </a:cxn>
                  <a:cxn ang="0">
                    <a:pos x="85" y="17"/>
                  </a:cxn>
                </a:cxnLst>
                <a:rect l="0" t="0" r="r" b="b"/>
                <a:pathLst>
                  <a:path w="100" h="101">
                    <a:moveTo>
                      <a:pt x="85" y="17"/>
                    </a:moveTo>
                    <a:lnTo>
                      <a:pt x="85" y="17"/>
                    </a:lnTo>
                    <a:lnTo>
                      <a:pt x="78" y="9"/>
                    </a:lnTo>
                    <a:lnTo>
                      <a:pt x="70" y="5"/>
                    </a:lnTo>
                    <a:lnTo>
                      <a:pt x="61" y="1"/>
                    </a:lnTo>
                    <a:lnTo>
                      <a:pt x="51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3" y="9"/>
                    </a:lnTo>
                    <a:lnTo>
                      <a:pt x="16" y="17"/>
                    </a:lnTo>
                    <a:lnTo>
                      <a:pt x="9" y="24"/>
                    </a:lnTo>
                    <a:lnTo>
                      <a:pt x="4" y="32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60"/>
                    </a:lnTo>
                    <a:lnTo>
                      <a:pt x="4" y="69"/>
                    </a:lnTo>
                    <a:lnTo>
                      <a:pt x="9" y="78"/>
                    </a:lnTo>
                    <a:lnTo>
                      <a:pt x="16" y="86"/>
                    </a:lnTo>
                    <a:lnTo>
                      <a:pt x="23" y="92"/>
                    </a:lnTo>
                    <a:lnTo>
                      <a:pt x="31" y="96"/>
                    </a:lnTo>
                    <a:lnTo>
                      <a:pt x="40" y="100"/>
                    </a:lnTo>
                    <a:lnTo>
                      <a:pt x="51" y="101"/>
                    </a:lnTo>
                    <a:lnTo>
                      <a:pt x="61" y="100"/>
                    </a:lnTo>
                    <a:lnTo>
                      <a:pt x="70" y="96"/>
                    </a:lnTo>
                    <a:lnTo>
                      <a:pt x="78" y="92"/>
                    </a:lnTo>
                    <a:lnTo>
                      <a:pt x="85" y="86"/>
                    </a:lnTo>
                    <a:lnTo>
                      <a:pt x="92" y="78"/>
                    </a:lnTo>
                    <a:lnTo>
                      <a:pt x="97" y="69"/>
                    </a:lnTo>
                    <a:lnTo>
                      <a:pt x="99" y="60"/>
                    </a:lnTo>
                    <a:lnTo>
                      <a:pt x="100" y="49"/>
                    </a:lnTo>
                    <a:lnTo>
                      <a:pt x="99" y="40"/>
                    </a:lnTo>
                    <a:lnTo>
                      <a:pt x="97" y="32"/>
                    </a:lnTo>
                    <a:lnTo>
                      <a:pt x="92" y="24"/>
                    </a:lnTo>
                    <a:lnTo>
                      <a:pt x="85" y="17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115" name="Freeform 422"/>
              <p:cNvSpPr>
                <a:spLocks noChangeArrowheads="1"/>
              </p:cNvSpPr>
              <p:nvPr/>
            </p:nvSpPr>
            <p:spPr bwMode="auto">
              <a:xfrm>
                <a:off x="3390" y="231"/>
                <a:ext cx="50" cy="51"/>
              </a:xfrm>
              <a:custGeom>
                <a:avLst/>
                <a:gdLst/>
                <a:ahLst/>
                <a:cxnLst>
                  <a:cxn ang="0">
                    <a:pos x="85" y="17"/>
                  </a:cxn>
                  <a:cxn ang="0">
                    <a:pos x="85" y="17"/>
                  </a:cxn>
                  <a:cxn ang="0">
                    <a:pos x="78" y="9"/>
                  </a:cxn>
                  <a:cxn ang="0">
                    <a:pos x="70" y="5"/>
                  </a:cxn>
                  <a:cxn ang="0">
                    <a:pos x="61" y="1"/>
                  </a:cxn>
                  <a:cxn ang="0">
                    <a:pos x="51" y="0"/>
                  </a:cxn>
                  <a:cxn ang="0">
                    <a:pos x="51" y="0"/>
                  </a:cxn>
                  <a:cxn ang="0">
                    <a:pos x="40" y="1"/>
                  </a:cxn>
                  <a:cxn ang="0">
                    <a:pos x="31" y="5"/>
                  </a:cxn>
                  <a:cxn ang="0">
                    <a:pos x="23" y="9"/>
                  </a:cxn>
                  <a:cxn ang="0">
                    <a:pos x="16" y="17"/>
                  </a:cxn>
                  <a:cxn ang="0">
                    <a:pos x="16" y="17"/>
                  </a:cxn>
                  <a:cxn ang="0">
                    <a:pos x="9" y="24"/>
                  </a:cxn>
                  <a:cxn ang="0">
                    <a:pos x="4" y="32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1" y="60"/>
                  </a:cxn>
                  <a:cxn ang="0">
                    <a:pos x="4" y="69"/>
                  </a:cxn>
                  <a:cxn ang="0">
                    <a:pos x="9" y="78"/>
                  </a:cxn>
                  <a:cxn ang="0">
                    <a:pos x="16" y="86"/>
                  </a:cxn>
                  <a:cxn ang="0">
                    <a:pos x="16" y="86"/>
                  </a:cxn>
                  <a:cxn ang="0">
                    <a:pos x="23" y="92"/>
                  </a:cxn>
                  <a:cxn ang="0">
                    <a:pos x="31" y="96"/>
                  </a:cxn>
                  <a:cxn ang="0">
                    <a:pos x="40" y="100"/>
                  </a:cxn>
                  <a:cxn ang="0">
                    <a:pos x="51" y="101"/>
                  </a:cxn>
                  <a:cxn ang="0">
                    <a:pos x="51" y="101"/>
                  </a:cxn>
                  <a:cxn ang="0">
                    <a:pos x="61" y="100"/>
                  </a:cxn>
                  <a:cxn ang="0">
                    <a:pos x="70" y="96"/>
                  </a:cxn>
                  <a:cxn ang="0">
                    <a:pos x="78" y="92"/>
                  </a:cxn>
                  <a:cxn ang="0">
                    <a:pos x="85" y="86"/>
                  </a:cxn>
                  <a:cxn ang="0">
                    <a:pos x="85" y="86"/>
                  </a:cxn>
                  <a:cxn ang="0">
                    <a:pos x="92" y="78"/>
                  </a:cxn>
                  <a:cxn ang="0">
                    <a:pos x="97" y="69"/>
                  </a:cxn>
                  <a:cxn ang="0">
                    <a:pos x="100" y="60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100" y="40"/>
                  </a:cxn>
                  <a:cxn ang="0">
                    <a:pos x="97" y="32"/>
                  </a:cxn>
                  <a:cxn ang="0">
                    <a:pos x="92" y="24"/>
                  </a:cxn>
                  <a:cxn ang="0">
                    <a:pos x="85" y="17"/>
                  </a:cxn>
                  <a:cxn ang="0">
                    <a:pos x="85" y="17"/>
                  </a:cxn>
                </a:cxnLst>
                <a:rect l="0" t="0" r="r" b="b"/>
                <a:pathLst>
                  <a:path w="100" h="101">
                    <a:moveTo>
                      <a:pt x="85" y="17"/>
                    </a:moveTo>
                    <a:lnTo>
                      <a:pt x="85" y="17"/>
                    </a:lnTo>
                    <a:lnTo>
                      <a:pt x="78" y="9"/>
                    </a:lnTo>
                    <a:lnTo>
                      <a:pt x="70" y="5"/>
                    </a:lnTo>
                    <a:lnTo>
                      <a:pt x="61" y="1"/>
                    </a:lnTo>
                    <a:lnTo>
                      <a:pt x="51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3" y="9"/>
                    </a:lnTo>
                    <a:lnTo>
                      <a:pt x="16" y="17"/>
                    </a:lnTo>
                    <a:lnTo>
                      <a:pt x="9" y="24"/>
                    </a:lnTo>
                    <a:lnTo>
                      <a:pt x="4" y="32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60"/>
                    </a:lnTo>
                    <a:lnTo>
                      <a:pt x="4" y="69"/>
                    </a:lnTo>
                    <a:lnTo>
                      <a:pt x="9" y="78"/>
                    </a:lnTo>
                    <a:lnTo>
                      <a:pt x="16" y="86"/>
                    </a:lnTo>
                    <a:lnTo>
                      <a:pt x="23" y="92"/>
                    </a:lnTo>
                    <a:lnTo>
                      <a:pt x="31" y="96"/>
                    </a:lnTo>
                    <a:lnTo>
                      <a:pt x="40" y="100"/>
                    </a:lnTo>
                    <a:lnTo>
                      <a:pt x="51" y="101"/>
                    </a:lnTo>
                    <a:lnTo>
                      <a:pt x="61" y="100"/>
                    </a:lnTo>
                    <a:lnTo>
                      <a:pt x="70" y="96"/>
                    </a:lnTo>
                    <a:lnTo>
                      <a:pt x="78" y="92"/>
                    </a:lnTo>
                    <a:lnTo>
                      <a:pt x="85" y="86"/>
                    </a:lnTo>
                    <a:lnTo>
                      <a:pt x="92" y="78"/>
                    </a:lnTo>
                    <a:lnTo>
                      <a:pt x="97" y="69"/>
                    </a:lnTo>
                    <a:lnTo>
                      <a:pt x="100" y="60"/>
                    </a:lnTo>
                    <a:lnTo>
                      <a:pt x="100" y="49"/>
                    </a:lnTo>
                    <a:lnTo>
                      <a:pt x="100" y="40"/>
                    </a:lnTo>
                    <a:lnTo>
                      <a:pt x="97" y="32"/>
                    </a:lnTo>
                    <a:lnTo>
                      <a:pt x="92" y="24"/>
                    </a:lnTo>
                    <a:lnTo>
                      <a:pt x="85" y="17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116" name="Freeform 423"/>
              <p:cNvSpPr>
                <a:spLocks noChangeArrowheads="1"/>
              </p:cNvSpPr>
              <p:nvPr/>
            </p:nvSpPr>
            <p:spPr bwMode="auto">
              <a:xfrm>
                <a:off x="3775" y="231"/>
                <a:ext cx="50" cy="51"/>
              </a:xfrm>
              <a:custGeom>
                <a:avLst/>
                <a:gdLst/>
                <a:ahLst/>
                <a:cxnLst>
                  <a:cxn ang="0">
                    <a:pos x="85" y="17"/>
                  </a:cxn>
                  <a:cxn ang="0">
                    <a:pos x="85" y="17"/>
                  </a:cxn>
                  <a:cxn ang="0">
                    <a:pos x="78" y="9"/>
                  </a:cxn>
                  <a:cxn ang="0">
                    <a:pos x="70" y="5"/>
                  </a:cxn>
                  <a:cxn ang="0">
                    <a:pos x="60" y="1"/>
                  </a:cxn>
                  <a:cxn ang="0">
                    <a:pos x="51" y="0"/>
                  </a:cxn>
                  <a:cxn ang="0">
                    <a:pos x="51" y="0"/>
                  </a:cxn>
                  <a:cxn ang="0">
                    <a:pos x="40" y="1"/>
                  </a:cxn>
                  <a:cxn ang="0">
                    <a:pos x="31" y="5"/>
                  </a:cxn>
                  <a:cxn ang="0">
                    <a:pos x="23" y="9"/>
                  </a:cxn>
                  <a:cxn ang="0">
                    <a:pos x="16" y="17"/>
                  </a:cxn>
                  <a:cxn ang="0">
                    <a:pos x="16" y="17"/>
                  </a:cxn>
                  <a:cxn ang="0">
                    <a:pos x="9" y="24"/>
                  </a:cxn>
                  <a:cxn ang="0">
                    <a:pos x="4" y="32"/>
                  </a:cxn>
                  <a:cxn ang="0">
                    <a:pos x="0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0" y="60"/>
                  </a:cxn>
                  <a:cxn ang="0">
                    <a:pos x="4" y="69"/>
                  </a:cxn>
                  <a:cxn ang="0">
                    <a:pos x="9" y="78"/>
                  </a:cxn>
                  <a:cxn ang="0">
                    <a:pos x="16" y="86"/>
                  </a:cxn>
                  <a:cxn ang="0">
                    <a:pos x="16" y="86"/>
                  </a:cxn>
                  <a:cxn ang="0">
                    <a:pos x="23" y="92"/>
                  </a:cxn>
                  <a:cxn ang="0">
                    <a:pos x="31" y="96"/>
                  </a:cxn>
                  <a:cxn ang="0">
                    <a:pos x="40" y="100"/>
                  </a:cxn>
                  <a:cxn ang="0">
                    <a:pos x="51" y="101"/>
                  </a:cxn>
                  <a:cxn ang="0">
                    <a:pos x="51" y="101"/>
                  </a:cxn>
                  <a:cxn ang="0">
                    <a:pos x="60" y="100"/>
                  </a:cxn>
                  <a:cxn ang="0">
                    <a:pos x="70" y="96"/>
                  </a:cxn>
                  <a:cxn ang="0">
                    <a:pos x="78" y="92"/>
                  </a:cxn>
                  <a:cxn ang="0">
                    <a:pos x="85" y="86"/>
                  </a:cxn>
                  <a:cxn ang="0">
                    <a:pos x="85" y="86"/>
                  </a:cxn>
                  <a:cxn ang="0">
                    <a:pos x="92" y="78"/>
                  </a:cxn>
                  <a:cxn ang="0">
                    <a:pos x="97" y="69"/>
                  </a:cxn>
                  <a:cxn ang="0">
                    <a:pos x="99" y="60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99" y="40"/>
                  </a:cxn>
                  <a:cxn ang="0">
                    <a:pos x="97" y="32"/>
                  </a:cxn>
                  <a:cxn ang="0">
                    <a:pos x="92" y="24"/>
                  </a:cxn>
                  <a:cxn ang="0">
                    <a:pos x="85" y="17"/>
                  </a:cxn>
                  <a:cxn ang="0">
                    <a:pos x="85" y="17"/>
                  </a:cxn>
                </a:cxnLst>
                <a:rect l="0" t="0" r="r" b="b"/>
                <a:pathLst>
                  <a:path w="100" h="101">
                    <a:moveTo>
                      <a:pt x="85" y="17"/>
                    </a:moveTo>
                    <a:lnTo>
                      <a:pt x="85" y="17"/>
                    </a:lnTo>
                    <a:lnTo>
                      <a:pt x="78" y="9"/>
                    </a:lnTo>
                    <a:lnTo>
                      <a:pt x="70" y="5"/>
                    </a:lnTo>
                    <a:lnTo>
                      <a:pt x="60" y="1"/>
                    </a:lnTo>
                    <a:lnTo>
                      <a:pt x="51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3" y="9"/>
                    </a:lnTo>
                    <a:lnTo>
                      <a:pt x="16" y="17"/>
                    </a:lnTo>
                    <a:lnTo>
                      <a:pt x="9" y="24"/>
                    </a:lnTo>
                    <a:lnTo>
                      <a:pt x="4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0" y="60"/>
                    </a:lnTo>
                    <a:lnTo>
                      <a:pt x="4" y="69"/>
                    </a:lnTo>
                    <a:lnTo>
                      <a:pt x="9" y="78"/>
                    </a:lnTo>
                    <a:lnTo>
                      <a:pt x="16" y="86"/>
                    </a:lnTo>
                    <a:lnTo>
                      <a:pt x="23" y="92"/>
                    </a:lnTo>
                    <a:lnTo>
                      <a:pt x="31" y="96"/>
                    </a:lnTo>
                    <a:lnTo>
                      <a:pt x="40" y="100"/>
                    </a:lnTo>
                    <a:lnTo>
                      <a:pt x="51" y="101"/>
                    </a:lnTo>
                    <a:lnTo>
                      <a:pt x="60" y="100"/>
                    </a:lnTo>
                    <a:lnTo>
                      <a:pt x="70" y="96"/>
                    </a:lnTo>
                    <a:lnTo>
                      <a:pt x="78" y="92"/>
                    </a:lnTo>
                    <a:lnTo>
                      <a:pt x="85" y="86"/>
                    </a:lnTo>
                    <a:lnTo>
                      <a:pt x="92" y="78"/>
                    </a:lnTo>
                    <a:lnTo>
                      <a:pt x="97" y="69"/>
                    </a:lnTo>
                    <a:lnTo>
                      <a:pt x="99" y="60"/>
                    </a:lnTo>
                    <a:lnTo>
                      <a:pt x="100" y="49"/>
                    </a:lnTo>
                    <a:lnTo>
                      <a:pt x="99" y="40"/>
                    </a:lnTo>
                    <a:lnTo>
                      <a:pt x="97" y="32"/>
                    </a:lnTo>
                    <a:lnTo>
                      <a:pt x="92" y="24"/>
                    </a:lnTo>
                    <a:lnTo>
                      <a:pt x="85" y="17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117" name="Freeform 424"/>
              <p:cNvSpPr>
                <a:spLocks noChangeArrowheads="1"/>
              </p:cNvSpPr>
              <p:nvPr/>
            </p:nvSpPr>
            <p:spPr bwMode="auto">
              <a:xfrm>
                <a:off x="3775" y="308"/>
                <a:ext cx="50" cy="51"/>
              </a:xfrm>
              <a:custGeom>
                <a:avLst/>
                <a:gdLst/>
                <a:ahLst/>
                <a:cxnLst>
                  <a:cxn ang="0">
                    <a:pos x="85" y="16"/>
                  </a:cxn>
                  <a:cxn ang="0">
                    <a:pos x="85" y="16"/>
                  </a:cxn>
                  <a:cxn ang="0">
                    <a:pos x="78" y="9"/>
                  </a:cxn>
                  <a:cxn ang="0">
                    <a:pos x="70" y="5"/>
                  </a:cxn>
                  <a:cxn ang="0">
                    <a:pos x="60" y="1"/>
                  </a:cxn>
                  <a:cxn ang="0">
                    <a:pos x="51" y="0"/>
                  </a:cxn>
                  <a:cxn ang="0">
                    <a:pos x="51" y="0"/>
                  </a:cxn>
                  <a:cxn ang="0">
                    <a:pos x="40" y="1"/>
                  </a:cxn>
                  <a:cxn ang="0">
                    <a:pos x="31" y="5"/>
                  </a:cxn>
                  <a:cxn ang="0">
                    <a:pos x="23" y="9"/>
                  </a:cxn>
                  <a:cxn ang="0">
                    <a:pos x="16" y="16"/>
                  </a:cxn>
                  <a:cxn ang="0">
                    <a:pos x="16" y="16"/>
                  </a:cxn>
                  <a:cxn ang="0">
                    <a:pos x="9" y="24"/>
                  </a:cxn>
                  <a:cxn ang="0">
                    <a:pos x="4" y="32"/>
                  </a:cxn>
                  <a:cxn ang="0">
                    <a:pos x="0" y="41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0" y="61"/>
                  </a:cxn>
                  <a:cxn ang="0">
                    <a:pos x="4" y="71"/>
                  </a:cxn>
                  <a:cxn ang="0">
                    <a:pos x="9" y="78"/>
                  </a:cxn>
                  <a:cxn ang="0">
                    <a:pos x="16" y="86"/>
                  </a:cxn>
                  <a:cxn ang="0">
                    <a:pos x="16" y="86"/>
                  </a:cxn>
                  <a:cxn ang="0">
                    <a:pos x="23" y="93"/>
                  </a:cxn>
                  <a:cxn ang="0">
                    <a:pos x="31" y="98"/>
                  </a:cxn>
                  <a:cxn ang="0">
                    <a:pos x="40" y="100"/>
                  </a:cxn>
                  <a:cxn ang="0">
                    <a:pos x="51" y="101"/>
                  </a:cxn>
                  <a:cxn ang="0">
                    <a:pos x="51" y="101"/>
                  </a:cxn>
                  <a:cxn ang="0">
                    <a:pos x="60" y="100"/>
                  </a:cxn>
                  <a:cxn ang="0">
                    <a:pos x="70" y="98"/>
                  </a:cxn>
                  <a:cxn ang="0">
                    <a:pos x="78" y="93"/>
                  </a:cxn>
                  <a:cxn ang="0">
                    <a:pos x="85" y="86"/>
                  </a:cxn>
                  <a:cxn ang="0">
                    <a:pos x="85" y="86"/>
                  </a:cxn>
                  <a:cxn ang="0">
                    <a:pos x="92" y="78"/>
                  </a:cxn>
                  <a:cxn ang="0">
                    <a:pos x="97" y="71"/>
                  </a:cxn>
                  <a:cxn ang="0">
                    <a:pos x="99" y="61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99" y="41"/>
                  </a:cxn>
                  <a:cxn ang="0">
                    <a:pos x="97" y="32"/>
                  </a:cxn>
                  <a:cxn ang="0">
                    <a:pos x="92" y="24"/>
                  </a:cxn>
                  <a:cxn ang="0">
                    <a:pos x="85" y="16"/>
                  </a:cxn>
                  <a:cxn ang="0">
                    <a:pos x="85" y="16"/>
                  </a:cxn>
                </a:cxnLst>
                <a:rect l="0" t="0" r="r" b="b"/>
                <a:pathLst>
                  <a:path w="100" h="101">
                    <a:moveTo>
                      <a:pt x="85" y="16"/>
                    </a:moveTo>
                    <a:lnTo>
                      <a:pt x="85" y="16"/>
                    </a:lnTo>
                    <a:lnTo>
                      <a:pt x="78" y="9"/>
                    </a:lnTo>
                    <a:lnTo>
                      <a:pt x="70" y="5"/>
                    </a:lnTo>
                    <a:lnTo>
                      <a:pt x="60" y="1"/>
                    </a:lnTo>
                    <a:lnTo>
                      <a:pt x="51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3" y="9"/>
                    </a:lnTo>
                    <a:lnTo>
                      <a:pt x="16" y="16"/>
                    </a:lnTo>
                    <a:lnTo>
                      <a:pt x="9" y="24"/>
                    </a:lnTo>
                    <a:lnTo>
                      <a:pt x="4" y="32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0" y="61"/>
                    </a:lnTo>
                    <a:lnTo>
                      <a:pt x="4" y="71"/>
                    </a:lnTo>
                    <a:lnTo>
                      <a:pt x="9" y="78"/>
                    </a:lnTo>
                    <a:lnTo>
                      <a:pt x="16" y="86"/>
                    </a:lnTo>
                    <a:lnTo>
                      <a:pt x="23" y="93"/>
                    </a:lnTo>
                    <a:lnTo>
                      <a:pt x="31" y="98"/>
                    </a:lnTo>
                    <a:lnTo>
                      <a:pt x="40" y="100"/>
                    </a:lnTo>
                    <a:lnTo>
                      <a:pt x="51" y="101"/>
                    </a:lnTo>
                    <a:lnTo>
                      <a:pt x="60" y="100"/>
                    </a:lnTo>
                    <a:lnTo>
                      <a:pt x="70" y="98"/>
                    </a:lnTo>
                    <a:lnTo>
                      <a:pt x="78" y="93"/>
                    </a:lnTo>
                    <a:lnTo>
                      <a:pt x="85" y="86"/>
                    </a:lnTo>
                    <a:lnTo>
                      <a:pt x="92" y="78"/>
                    </a:lnTo>
                    <a:lnTo>
                      <a:pt x="97" y="71"/>
                    </a:lnTo>
                    <a:lnTo>
                      <a:pt x="99" y="61"/>
                    </a:lnTo>
                    <a:lnTo>
                      <a:pt x="100" y="49"/>
                    </a:lnTo>
                    <a:lnTo>
                      <a:pt x="99" y="41"/>
                    </a:lnTo>
                    <a:lnTo>
                      <a:pt x="97" y="32"/>
                    </a:lnTo>
                    <a:lnTo>
                      <a:pt x="92" y="24"/>
                    </a:lnTo>
                    <a:lnTo>
                      <a:pt x="85" y="16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118" name="Freeform 425"/>
              <p:cNvSpPr>
                <a:spLocks noChangeArrowheads="1"/>
              </p:cNvSpPr>
              <p:nvPr/>
            </p:nvSpPr>
            <p:spPr bwMode="auto">
              <a:xfrm>
                <a:off x="3775" y="386"/>
                <a:ext cx="50" cy="50"/>
              </a:xfrm>
              <a:custGeom>
                <a:avLst/>
                <a:gdLst/>
                <a:ahLst/>
                <a:cxnLst>
                  <a:cxn ang="0">
                    <a:pos x="85" y="15"/>
                  </a:cxn>
                  <a:cxn ang="0">
                    <a:pos x="85" y="15"/>
                  </a:cxn>
                  <a:cxn ang="0">
                    <a:pos x="78" y="8"/>
                  </a:cxn>
                  <a:cxn ang="0">
                    <a:pos x="70" y="4"/>
                  </a:cxn>
                  <a:cxn ang="0">
                    <a:pos x="60" y="1"/>
                  </a:cxn>
                  <a:cxn ang="0">
                    <a:pos x="51" y="0"/>
                  </a:cxn>
                  <a:cxn ang="0">
                    <a:pos x="51" y="0"/>
                  </a:cxn>
                  <a:cxn ang="0">
                    <a:pos x="40" y="1"/>
                  </a:cxn>
                  <a:cxn ang="0">
                    <a:pos x="31" y="4"/>
                  </a:cxn>
                  <a:cxn ang="0">
                    <a:pos x="23" y="8"/>
                  </a:cxn>
                  <a:cxn ang="0">
                    <a:pos x="16" y="15"/>
                  </a:cxn>
                  <a:cxn ang="0">
                    <a:pos x="16" y="15"/>
                  </a:cxn>
                  <a:cxn ang="0">
                    <a:pos x="9" y="22"/>
                  </a:cxn>
                  <a:cxn ang="0">
                    <a:pos x="4" y="31"/>
                  </a:cxn>
                  <a:cxn ang="0">
                    <a:pos x="0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0" y="60"/>
                  </a:cxn>
                  <a:cxn ang="0">
                    <a:pos x="4" y="69"/>
                  </a:cxn>
                  <a:cxn ang="0">
                    <a:pos x="9" y="78"/>
                  </a:cxn>
                  <a:cxn ang="0">
                    <a:pos x="16" y="85"/>
                  </a:cxn>
                  <a:cxn ang="0">
                    <a:pos x="16" y="85"/>
                  </a:cxn>
                  <a:cxn ang="0">
                    <a:pos x="23" y="92"/>
                  </a:cxn>
                  <a:cxn ang="0">
                    <a:pos x="31" y="96"/>
                  </a:cxn>
                  <a:cxn ang="0">
                    <a:pos x="40" y="99"/>
                  </a:cxn>
                  <a:cxn ang="0">
                    <a:pos x="51" y="100"/>
                  </a:cxn>
                  <a:cxn ang="0">
                    <a:pos x="51" y="100"/>
                  </a:cxn>
                  <a:cxn ang="0">
                    <a:pos x="60" y="99"/>
                  </a:cxn>
                  <a:cxn ang="0">
                    <a:pos x="70" y="96"/>
                  </a:cxn>
                  <a:cxn ang="0">
                    <a:pos x="78" y="92"/>
                  </a:cxn>
                  <a:cxn ang="0">
                    <a:pos x="85" y="85"/>
                  </a:cxn>
                  <a:cxn ang="0">
                    <a:pos x="85" y="85"/>
                  </a:cxn>
                  <a:cxn ang="0">
                    <a:pos x="92" y="78"/>
                  </a:cxn>
                  <a:cxn ang="0">
                    <a:pos x="97" y="69"/>
                  </a:cxn>
                  <a:cxn ang="0">
                    <a:pos x="99" y="60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99" y="40"/>
                  </a:cxn>
                  <a:cxn ang="0">
                    <a:pos x="97" y="31"/>
                  </a:cxn>
                  <a:cxn ang="0">
                    <a:pos x="92" y="22"/>
                  </a:cxn>
                  <a:cxn ang="0">
                    <a:pos x="85" y="15"/>
                  </a:cxn>
                  <a:cxn ang="0">
                    <a:pos x="85" y="15"/>
                  </a:cxn>
                </a:cxnLst>
                <a:rect l="0" t="0" r="r" b="b"/>
                <a:pathLst>
                  <a:path w="100" h="100">
                    <a:moveTo>
                      <a:pt x="85" y="15"/>
                    </a:moveTo>
                    <a:lnTo>
                      <a:pt x="85" y="15"/>
                    </a:lnTo>
                    <a:lnTo>
                      <a:pt x="78" y="8"/>
                    </a:lnTo>
                    <a:lnTo>
                      <a:pt x="70" y="4"/>
                    </a:lnTo>
                    <a:lnTo>
                      <a:pt x="60" y="1"/>
                    </a:lnTo>
                    <a:lnTo>
                      <a:pt x="51" y="0"/>
                    </a:lnTo>
                    <a:lnTo>
                      <a:pt x="40" y="1"/>
                    </a:lnTo>
                    <a:lnTo>
                      <a:pt x="31" y="4"/>
                    </a:lnTo>
                    <a:lnTo>
                      <a:pt x="23" y="8"/>
                    </a:lnTo>
                    <a:lnTo>
                      <a:pt x="16" y="15"/>
                    </a:lnTo>
                    <a:lnTo>
                      <a:pt x="9" y="22"/>
                    </a:lnTo>
                    <a:lnTo>
                      <a:pt x="4" y="31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0" y="60"/>
                    </a:lnTo>
                    <a:lnTo>
                      <a:pt x="4" y="69"/>
                    </a:lnTo>
                    <a:lnTo>
                      <a:pt x="9" y="78"/>
                    </a:lnTo>
                    <a:lnTo>
                      <a:pt x="16" y="85"/>
                    </a:lnTo>
                    <a:lnTo>
                      <a:pt x="23" y="92"/>
                    </a:lnTo>
                    <a:lnTo>
                      <a:pt x="31" y="96"/>
                    </a:lnTo>
                    <a:lnTo>
                      <a:pt x="40" y="99"/>
                    </a:lnTo>
                    <a:lnTo>
                      <a:pt x="51" y="100"/>
                    </a:lnTo>
                    <a:lnTo>
                      <a:pt x="60" y="99"/>
                    </a:lnTo>
                    <a:lnTo>
                      <a:pt x="70" y="96"/>
                    </a:lnTo>
                    <a:lnTo>
                      <a:pt x="78" y="92"/>
                    </a:lnTo>
                    <a:lnTo>
                      <a:pt x="85" y="85"/>
                    </a:lnTo>
                    <a:lnTo>
                      <a:pt x="92" y="78"/>
                    </a:lnTo>
                    <a:lnTo>
                      <a:pt x="97" y="69"/>
                    </a:lnTo>
                    <a:lnTo>
                      <a:pt x="99" y="60"/>
                    </a:lnTo>
                    <a:lnTo>
                      <a:pt x="100" y="49"/>
                    </a:lnTo>
                    <a:lnTo>
                      <a:pt x="99" y="40"/>
                    </a:lnTo>
                    <a:lnTo>
                      <a:pt x="97" y="31"/>
                    </a:lnTo>
                    <a:lnTo>
                      <a:pt x="92" y="22"/>
                    </a:lnTo>
                    <a:lnTo>
                      <a:pt x="85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119" name="Freeform 426"/>
              <p:cNvSpPr>
                <a:spLocks noChangeArrowheads="1"/>
              </p:cNvSpPr>
              <p:nvPr/>
            </p:nvSpPr>
            <p:spPr bwMode="auto">
              <a:xfrm>
                <a:off x="3852" y="231"/>
                <a:ext cx="50" cy="51"/>
              </a:xfrm>
              <a:custGeom>
                <a:avLst/>
                <a:gdLst/>
                <a:ahLst/>
                <a:cxnLst>
                  <a:cxn ang="0">
                    <a:pos x="51" y="0"/>
                  </a:cxn>
                  <a:cxn ang="0">
                    <a:pos x="51" y="0"/>
                  </a:cxn>
                  <a:cxn ang="0">
                    <a:pos x="40" y="1"/>
                  </a:cxn>
                  <a:cxn ang="0">
                    <a:pos x="31" y="5"/>
                  </a:cxn>
                  <a:cxn ang="0">
                    <a:pos x="23" y="9"/>
                  </a:cxn>
                  <a:cxn ang="0">
                    <a:pos x="16" y="17"/>
                  </a:cxn>
                  <a:cxn ang="0">
                    <a:pos x="16" y="17"/>
                  </a:cxn>
                  <a:cxn ang="0">
                    <a:pos x="8" y="24"/>
                  </a:cxn>
                  <a:cxn ang="0">
                    <a:pos x="4" y="32"/>
                  </a:cxn>
                  <a:cxn ang="0">
                    <a:pos x="0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0" y="60"/>
                  </a:cxn>
                  <a:cxn ang="0">
                    <a:pos x="4" y="69"/>
                  </a:cxn>
                  <a:cxn ang="0">
                    <a:pos x="8" y="78"/>
                  </a:cxn>
                  <a:cxn ang="0">
                    <a:pos x="16" y="86"/>
                  </a:cxn>
                  <a:cxn ang="0">
                    <a:pos x="16" y="86"/>
                  </a:cxn>
                  <a:cxn ang="0">
                    <a:pos x="23" y="92"/>
                  </a:cxn>
                  <a:cxn ang="0">
                    <a:pos x="31" y="96"/>
                  </a:cxn>
                  <a:cxn ang="0">
                    <a:pos x="40" y="100"/>
                  </a:cxn>
                  <a:cxn ang="0">
                    <a:pos x="51" y="101"/>
                  </a:cxn>
                  <a:cxn ang="0">
                    <a:pos x="51" y="101"/>
                  </a:cxn>
                  <a:cxn ang="0">
                    <a:pos x="60" y="100"/>
                  </a:cxn>
                  <a:cxn ang="0">
                    <a:pos x="70" y="96"/>
                  </a:cxn>
                  <a:cxn ang="0">
                    <a:pos x="78" y="92"/>
                  </a:cxn>
                  <a:cxn ang="0">
                    <a:pos x="85" y="86"/>
                  </a:cxn>
                  <a:cxn ang="0">
                    <a:pos x="85" y="86"/>
                  </a:cxn>
                  <a:cxn ang="0">
                    <a:pos x="92" y="78"/>
                  </a:cxn>
                  <a:cxn ang="0">
                    <a:pos x="97" y="69"/>
                  </a:cxn>
                  <a:cxn ang="0">
                    <a:pos x="99" y="60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99" y="40"/>
                  </a:cxn>
                  <a:cxn ang="0">
                    <a:pos x="97" y="32"/>
                  </a:cxn>
                  <a:cxn ang="0">
                    <a:pos x="92" y="24"/>
                  </a:cxn>
                  <a:cxn ang="0">
                    <a:pos x="85" y="17"/>
                  </a:cxn>
                  <a:cxn ang="0">
                    <a:pos x="85" y="17"/>
                  </a:cxn>
                  <a:cxn ang="0">
                    <a:pos x="78" y="9"/>
                  </a:cxn>
                  <a:cxn ang="0">
                    <a:pos x="70" y="5"/>
                  </a:cxn>
                  <a:cxn ang="0">
                    <a:pos x="60" y="1"/>
                  </a:cxn>
                  <a:cxn ang="0">
                    <a:pos x="51" y="0"/>
                  </a:cxn>
                  <a:cxn ang="0">
                    <a:pos x="51" y="0"/>
                  </a:cxn>
                </a:cxnLst>
                <a:rect l="0" t="0" r="r" b="b"/>
                <a:pathLst>
                  <a:path w="100" h="101">
                    <a:moveTo>
                      <a:pt x="51" y="0"/>
                    </a:moveTo>
                    <a:lnTo>
                      <a:pt x="51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3" y="9"/>
                    </a:lnTo>
                    <a:lnTo>
                      <a:pt x="16" y="17"/>
                    </a:lnTo>
                    <a:lnTo>
                      <a:pt x="8" y="24"/>
                    </a:lnTo>
                    <a:lnTo>
                      <a:pt x="4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0" y="60"/>
                    </a:lnTo>
                    <a:lnTo>
                      <a:pt x="4" y="69"/>
                    </a:lnTo>
                    <a:lnTo>
                      <a:pt x="8" y="78"/>
                    </a:lnTo>
                    <a:lnTo>
                      <a:pt x="16" y="86"/>
                    </a:lnTo>
                    <a:lnTo>
                      <a:pt x="23" y="92"/>
                    </a:lnTo>
                    <a:lnTo>
                      <a:pt x="31" y="96"/>
                    </a:lnTo>
                    <a:lnTo>
                      <a:pt x="40" y="100"/>
                    </a:lnTo>
                    <a:lnTo>
                      <a:pt x="51" y="101"/>
                    </a:lnTo>
                    <a:lnTo>
                      <a:pt x="60" y="100"/>
                    </a:lnTo>
                    <a:lnTo>
                      <a:pt x="70" y="96"/>
                    </a:lnTo>
                    <a:lnTo>
                      <a:pt x="78" y="92"/>
                    </a:lnTo>
                    <a:lnTo>
                      <a:pt x="85" y="86"/>
                    </a:lnTo>
                    <a:lnTo>
                      <a:pt x="92" y="78"/>
                    </a:lnTo>
                    <a:lnTo>
                      <a:pt x="97" y="69"/>
                    </a:lnTo>
                    <a:lnTo>
                      <a:pt x="99" y="60"/>
                    </a:lnTo>
                    <a:lnTo>
                      <a:pt x="100" y="49"/>
                    </a:lnTo>
                    <a:lnTo>
                      <a:pt x="99" y="40"/>
                    </a:lnTo>
                    <a:lnTo>
                      <a:pt x="97" y="32"/>
                    </a:lnTo>
                    <a:lnTo>
                      <a:pt x="92" y="24"/>
                    </a:lnTo>
                    <a:lnTo>
                      <a:pt x="85" y="17"/>
                    </a:lnTo>
                    <a:lnTo>
                      <a:pt x="78" y="9"/>
                    </a:lnTo>
                    <a:lnTo>
                      <a:pt x="70" y="5"/>
                    </a:lnTo>
                    <a:lnTo>
                      <a:pt x="60" y="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120" name="Freeform 427"/>
              <p:cNvSpPr>
                <a:spLocks noChangeArrowheads="1"/>
              </p:cNvSpPr>
              <p:nvPr/>
            </p:nvSpPr>
            <p:spPr bwMode="auto">
              <a:xfrm>
                <a:off x="3852" y="308"/>
                <a:ext cx="50" cy="51"/>
              </a:xfrm>
              <a:custGeom>
                <a:avLst/>
                <a:gdLst/>
                <a:ahLst/>
                <a:cxnLst>
                  <a:cxn ang="0">
                    <a:pos x="51" y="0"/>
                  </a:cxn>
                  <a:cxn ang="0">
                    <a:pos x="51" y="0"/>
                  </a:cxn>
                  <a:cxn ang="0">
                    <a:pos x="40" y="1"/>
                  </a:cxn>
                  <a:cxn ang="0">
                    <a:pos x="31" y="5"/>
                  </a:cxn>
                  <a:cxn ang="0">
                    <a:pos x="23" y="9"/>
                  </a:cxn>
                  <a:cxn ang="0">
                    <a:pos x="16" y="16"/>
                  </a:cxn>
                  <a:cxn ang="0">
                    <a:pos x="16" y="16"/>
                  </a:cxn>
                  <a:cxn ang="0">
                    <a:pos x="8" y="24"/>
                  </a:cxn>
                  <a:cxn ang="0">
                    <a:pos x="4" y="32"/>
                  </a:cxn>
                  <a:cxn ang="0">
                    <a:pos x="0" y="41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0" y="61"/>
                  </a:cxn>
                  <a:cxn ang="0">
                    <a:pos x="4" y="71"/>
                  </a:cxn>
                  <a:cxn ang="0">
                    <a:pos x="8" y="78"/>
                  </a:cxn>
                  <a:cxn ang="0">
                    <a:pos x="16" y="86"/>
                  </a:cxn>
                  <a:cxn ang="0">
                    <a:pos x="16" y="86"/>
                  </a:cxn>
                  <a:cxn ang="0">
                    <a:pos x="23" y="93"/>
                  </a:cxn>
                  <a:cxn ang="0">
                    <a:pos x="31" y="98"/>
                  </a:cxn>
                  <a:cxn ang="0">
                    <a:pos x="40" y="100"/>
                  </a:cxn>
                  <a:cxn ang="0">
                    <a:pos x="51" y="101"/>
                  </a:cxn>
                  <a:cxn ang="0">
                    <a:pos x="51" y="101"/>
                  </a:cxn>
                  <a:cxn ang="0">
                    <a:pos x="60" y="100"/>
                  </a:cxn>
                  <a:cxn ang="0">
                    <a:pos x="70" y="98"/>
                  </a:cxn>
                  <a:cxn ang="0">
                    <a:pos x="78" y="93"/>
                  </a:cxn>
                  <a:cxn ang="0">
                    <a:pos x="85" y="86"/>
                  </a:cxn>
                  <a:cxn ang="0">
                    <a:pos x="85" y="86"/>
                  </a:cxn>
                  <a:cxn ang="0">
                    <a:pos x="92" y="78"/>
                  </a:cxn>
                  <a:cxn ang="0">
                    <a:pos x="97" y="71"/>
                  </a:cxn>
                  <a:cxn ang="0">
                    <a:pos x="99" y="61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99" y="41"/>
                  </a:cxn>
                  <a:cxn ang="0">
                    <a:pos x="97" y="32"/>
                  </a:cxn>
                  <a:cxn ang="0">
                    <a:pos x="92" y="24"/>
                  </a:cxn>
                  <a:cxn ang="0">
                    <a:pos x="85" y="16"/>
                  </a:cxn>
                  <a:cxn ang="0">
                    <a:pos x="85" y="16"/>
                  </a:cxn>
                  <a:cxn ang="0">
                    <a:pos x="78" y="9"/>
                  </a:cxn>
                  <a:cxn ang="0">
                    <a:pos x="70" y="5"/>
                  </a:cxn>
                  <a:cxn ang="0">
                    <a:pos x="60" y="1"/>
                  </a:cxn>
                  <a:cxn ang="0">
                    <a:pos x="51" y="0"/>
                  </a:cxn>
                  <a:cxn ang="0">
                    <a:pos x="51" y="0"/>
                  </a:cxn>
                </a:cxnLst>
                <a:rect l="0" t="0" r="r" b="b"/>
                <a:pathLst>
                  <a:path w="100" h="101">
                    <a:moveTo>
                      <a:pt x="51" y="0"/>
                    </a:moveTo>
                    <a:lnTo>
                      <a:pt x="51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3" y="9"/>
                    </a:lnTo>
                    <a:lnTo>
                      <a:pt x="16" y="16"/>
                    </a:lnTo>
                    <a:lnTo>
                      <a:pt x="8" y="24"/>
                    </a:lnTo>
                    <a:lnTo>
                      <a:pt x="4" y="32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0" y="61"/>
                    </a:lnTo>
                    <a:lnTo>
                      <a:pt x="4" y="71"/>
                    </a:lnTo>
                    <a:lnTo>
                      <a:pt x="8" y="78"/>
                    </a:lnTo>
                    <a:lnTo>
                      <a:pt x="16" y="86"/>
                    </a:lnTo>
                    <a:lnTo>
                      <a:pt x="23" y="93"/>
                    </a:lnTo>
                    <a:lnTo>
                      <a:pt x="31" y="98"/>
                    </a:lnTo>
                    <a:lnTo>
                      <a:pt x="40" y="100"/>
                    </a:lnTo>
                    <a:lnTo>
                      <a:pt x="51" y="101"/>
                    </a:lnTo>
                    <a:lnTo>
                      <a:pt x="60" y="100"/>
                    </a:lnTo>
                    <a:lnTo>
                      <a:pt x="70" y="98"/>
                    </a:lnTo>
                    <a:lnTo>
                      <a:pt x="78" y="93"/>
                    </a:lnTo>
                    <a:lnTo>
                      <a:pt x="85" y="86"/>
                    </a:lnTo>
                    <a:lnTo>
                      <a:pt x="92" y="78"/>
                    </a:lnTo>
                    <a:lnTo>
                      <a:pt x="97" y="71"/>
                    </a:lnTo>
                    <a:lnTo>
                      <a:pt x="99" y="61"/>
                    </a:lnTo>
                    <a:lnTo>
                      <a:pt x="100" y="49"/>
                    </a:lnTo>
                    <a:lnTo>
                      <a:pt x="99" y="41"/>
                    </a:lnTo>
                    <a:lnTo>
                      <a:pt x="97" y="32"/>
                    </a:lnTo>
                    <a:lnTo>
                      <a:pt x="92" y="24"/>
                    </a:lnTo>
                    <a:lnTo>
                      <a:pt x="85" y="16"/>
                    </a:lnTo>
                    <a:lnTo>
                      <a:pt x="78" y="9"/>
                    </a:lnTo>
                    <a:lnTo>
                      <a:pt x="70" y="5"/>
                    </a:lnTo>
                    <a:lnTo>
                      <a:pt x="60" y="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121" name="Freeform 428"/>
              <p:cNvSpPr>
                <a:spLocks noChangeArrowheads="1"/>
              </p:cNvSpPr>
              <p:nvPr/>
            </p:nvSpPr>
            <p:spPr bwMode="auto">
              <a:xfrm>
                <a:off x="3852" y="386"/>
                <a:ext cx="50" cy="50"/>
              </a:xfrm>
              <a:custGeom>
                <a:avLst/>
                <a:gdLst/>
                <a:ahLst/>
                <a:cxnLst>
                  <a:cxn ang="0">
                    <a:pos x="51" y="0"/>
                  </a:cxn>
                  <a:cxn ang="0">
                    <a:pos x="51" y="0"/>
                  </a:cxn>
                  <a:cxn ang="0">
                    <a:pos x="40" y="1"/>
                  </a:cxn>
                  <a:cxn ang="0">
                    <a:pos x="31" y="4"/>
                  </a:cxn>
                  <a:cxn ang="0">
                    <a:pos x="23" y="8"/>
                  </a:cxn>
                  <a:cxn ang="0">
                    <a:pos x="16" y="15"/>
                  </a:cxn>
                  <a:cxn ang="0">
                    <a:pos x="16" y="15"/>
                  </a:cxn>
                  <a:cxn ang="0">
                    <a:pos x="8" y="22"/>
                  </a:cxn>
                  <a:cxn ang="0">
                    <a:pos x="4" y="31"/>
                  </a:cxn>
                  <a:cxn ang="0">
                    <a:pos x="0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0" y="60"/>
                  </a:cxn>
                  <a:cxn ang="0">
                    <a:pos x="4" y="69"/>
                  </a:cxn>
                  <a:cxn ang="0">
                    <a:pos x="8" y="78"/>
                  </a:cxn>
                  <a:cxn ang="0">
                    <a:pos x="16" y="85"/>
                  </a:cxn>
                  <a:cxn ang="0">
                    <a:pos x="16" y="85"/>
                  </a:cxn>
                  <a:cxn ang="0">
                    <a:pos x="23" y="92"/>
                  </a:cxn>
                  <a:cxn ang="0">
                    <a:pos x="31" y="96"/>
                  </a:cxn>
                  <a:cxn ang="0">
                    <a:pos x="40" y="99"/>
                  </a:cxn>
                  <a:cxn ang="0">
                    <a:pos x="51" y="100"/>
                  </a:cxn>
                  <a:cxn ang="0">
                    <a:pos x="51" y="100"/>
                  </a:cxn>
                  <a:cxn ang="0">
                    <a:pos x="60" y="99"/>
                  </a:cxn>
                  <a:cxn ang="0">
                    <a:pos x="70" y="96"/>
                  </a:cxn>
                  <a:cxn ang="0">
                    <a:pos x="78" y="92"/>
                  </a:cxn>
                  <a:cxn ang="0">
                    <a:pos x="85" y="85"/>
                  </a:cxn>
                  <a:cxn ang="0">
                    <a:pos x="85" y="85"/>
                  </a:cxn>
                  <a:cxn ang="0">
                    <a:pos x="92" y="78"/>
                  </a:cxn>
                  <a:cxn ang="0">
                    <a:pos x="97" y="69"/>
                  </a:cxn>
                  <a:cxn ang="0">
                    <a:pos x="99" y="60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99" y="40"/>
                  </a:cxn>
                  <a:cxn ang="0">
                    <a:pos x="97" y="31"/>
                  </a:cxn>
                  <a:cxn ang="0">
                    <a:pos x="92" y="22"/>
                  </a:cxn>
                  <a:cxn ang="0">
                    <a:pos x="85" y="15"/>
                  </a:cxn>
                  <a:cxn ang="0">
                    <a:pos x="85" y="15"/>
                  </a:cxn>
                  <a:cxn ang="0">
                    <a:pos x="78" y="8"/>
                  </a:cxn>
                  <a:cxn ang="0">
                    <a:pos x="70" y="4"/>
                  </a:cxn>
                  <a:cxn ang="0">
                    <a:pos x="60" y="1"/>
                  </a:cxn>
                  <a:cxn ang="0">
                    <a:pos x="51" y="0"/>
                  </a:cxn>
                  <a:cxn ang="0">
                    <a:pos x="51" y="0"/>
                  </a:cxn>
                </a:cxnLst>
                <a:rect l="0" t="0" r="r" b="b"/>
                <a:pathLst>
                  <a:path w="100" h="100">
                    <a:moveTo>
                      <a:pt x="51" y="0"/>
                    </a:moveTo>
                    <a:lnTo>
                      <a:pt x="51" y="0"/>
                    </a:lnTo>
                    <a:lnTo>
                      <a:pt x="40" y="1"/>
                    </a:lnTo>
                    <a:lnTo>
                      <a:pt x="31" y="4"/>
                    </a:lnTo>
                    <a:lnTo>
                      <a:pt x="23" y="8"/>
                    </a:lnTo>
                    <a:lnTo>
                      <a:pt x="16" y="15"/>
                    </a:lnTo>
                    <a:lnTo>
                      <a:pt x="8" y="22"/>
                    </a:lnTo>
                    <a:lnTo>
                      <a:pt x="4" y="31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0" y="60"/>
                    </a:lnTo>
                    <a:lnTo>
                      <a:pt x="4" y="69"/>
                    </a:lnTo>
                    <a:lnTo>
                      <a:pt x="8" y="78"/>
                    </a:lnTo>
                    <a:lnTo>
                      <a:pt x="16" y="85"/>
                    </a:lnTo>
                    <a:lnTo>
                      <a:pt x="23" y="92"/>
                    </a:lnTo>
                    <a:lnTo>
                      <a:pt x="31" y="96"/>
                    </a:lnTo>
                    <a:lnTo>
                      <a:pt x="40" y="99"/>
                    </a:lnTo>
                    <a:lnTo>
                      <a:pt x="51" y="100"/>
                    </a:lnTo>
                    <a:lnTo>
                      <a:pt x="60" y="99"/>
                    </a:lnTo>
                    <a:lnTo>
                      <a:pt x="70" y="96"/>
                    </a:lnTo>
                    <a:lnTo>
                      <a:pt x="78" y="92"/>
                    </a:lnTo>
                    <a:lnTo>
                      <a:pt x="85" y="85"/>
                    </a:lnTo>
                    <a:lnTo>
                      <a:pt x="92" y="78"/>
                    </a:lnTo>
                    <a:lnTo>
                      <a:pt x="97" y="69"/>
                    </a:lnTo>
                    <a:lnTo>
                      <a:pt x="99" y="60"/>
                    </a:lnTo>
                    <a:lnTo>
                      <a:pt x="100" y="49"/>
                    </a:lnTo>
                    <a:lnTo>
                      <a:pt x="99" y="40"/>
                    </a:lnTo>
                    <a:lnTo>
                      <a:pt x="97" y="31"/>
                    </a:lnTo>
                    <a:lnTo>
                      <a:pt x="92" y="22"/>
                    </a:lnTo>
                    <a:lnTo>
                      <a:pt x="85" y="15"/>
                    </a:lnTo>
                    <a:lnTo>
                      <a:pt x="78" y="8"/>
                    </a:lnTo>
                    <a:lnTo>
                      <a:pt x="70" y="4"/>
                    </a:lnTo>
                    <a:lnTo>
                      <a:pt x="60" y="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122" name="Freeform 429"/>
              <p:cNvSpPr>
                <a:spLocks noChangeArrowheads="1"/>
              </p:cNvSpPr>
              <p:nvPr/>
            </p:nvSpPr>
            <p:spPr bwMode="auto">
              <a:xfrm>
                <a:off x="3929" y="308"/>
                <a:ext cx="50" cy="51"/>
              </a:xfrm>
              <a:custGeom>
                <a:avLst/>
                <a:gdLst/>
                <a:ahLst/>
                <a:cxnLst>
                  <a:cxn ang="0">
                    <a:pos x="85" y="16"/>
                  </a:cxn>
                  <a:cxn ang="0">
                    <a:pos x="85" y="16"/>
                  </a:cxn>
                  <a:cxn ang="0">
                    <a:pos x="78" y="9"/>
                  </a:cxn>
                  <a:cxn ang="0">
                    <a:pos x="70" y="5"/>
                  </a:cxn>
                  <a:cxn ang="0">
                    <a:pos x="60" y="1"/>
                  </a:cxn>
                  <a:cxn ang="0">
                    <a:pos x="51" y="0"/>
                  </a:cxn>
                  <a:cxn ang="0">
                    <a:pos x="51" y="0"/>
                  </a:cxn>
                  <a:cxn ang="0">
                    <a:pos x="40" y="1"/>
                  </a:cxn>
                  <a:cxn ang="0">
                    <a:pos x="31" y="5"/>
                  </a:cxn>
                  <a:cxn ang="0">
                    <a:pos x="23" y="9"/>
                  </a:cxn>
                  <a:cxn ang="0">
                    <a:pos x="16" y="16"/>
                  </a:cxn>
                  <a:cxn ang="0">
                    <a:pos x="16" y="16"/>
                  </a:cxn>
                  <a:cxn ang="0">
                    <a:pos x="8" y="24"/>
                  </a:cxn>
                  <a:cxn ang="0">
                    <a:pos x="4" y="32"/>
                  </a:cxn>
                  <a:cxn ang="0">
                    <a:pos x="1" y="41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1" y="61"/>
                  </a:cxn>
                  <a:cxn ang="0">
                    <a:pos x="4" y="71"/>
                  </a:cxn>
                  <a:cxn ang="0">
                    <a:pos x="8" y="78"/>
                  </a:cxn>
                  <a:cxn ang="0">
                    <a:pos x="16" y="86"/>
                  </a:cxn>
                  <a:cxn ang="0">
                    <a:pos x="16" y="86"/>
                  </a:cxn>
                  <a:cxn ang="0">
                    <a:pos x="23" y="93"/>
                  </a:cxn>
                  <a:cxn ang="0">
                    <a:pos x="31" y="98"/>
                  </a:cxn>
                  <a:cxn ang="0">
                    <a:pos x="40" y="100"/>
                  </a:cxn>
                  <a:cxn ang="0">
                    <a:pos x="51" y="101"/>
                  </a:cxn>
                  <a:cxn ang="0">
                    <a:pos x="51" y="101"/>
                  </a:cxn>
                  <a:cxn ang="0">
                    <a:pos x="60" y="100"/>
                  </a:cxn>
                  <a:cxn ang="0">
                    <a:pos x="70" y="98"/>
                  </a:cxn>
                  <a:cxn ang="0">
                    <a:pos x="78" y="93"/>
                  </a:cxn>
                  <a:cxn ang="0">
                    <a:pos x="85" y="86"/>
                  </a:cxn>
                  <a:cxn ang="0">
                    <a:pos x="85" y="86"/>
                  </a:cxn>
                  <a:cxn ang="0">
                    <a:pos x="92" y="78"/>
                  </a:cxn>
                  <a:cxn ang="0">
                    <a:pos x="97" y="71"/>
                  </a:cxn>
                  <a:cxn ang="0">
                    <a:pos x="99" y="61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99" y="41"/>
                  </a:cxn>
                  <a:cxn ang="0">
                    <a:pos x="97" y="32"/>
                  </a:cxn>
                  <a:cxn ang="0">
                    <a:pos x="92" y="24"/>
                  </a:cxn>
                  <a:cxn ang="0">
                    <a:pos x="85" y="16"/>
                  </a:cxn>
                  <a:cxn ang="0">
                    <a:pos x="85" y="16"/>
                  </a:cxn>
                </a:cxnLst>
                <a:rect l="0" t="0" r="r" b="b"/>
                <a:pathLst>
                  <a:path w="100" h="101">
                    <a:moveTo>
                      <a:pt x="85" y="16"/>
                    </a:moveTo>
                    <a:lnTo>
                      <a:pt x="85" y="16"/>
                    </a:lnTo>
                    <a:lnTo>
                      <a:pt x="78" y="9"/>
                    </a:lnTo>
                    <a:lnTo>
                      <a:pt x="70" y="5"/>
                    </a:lnTo>
                    <a:lnTo>
                      <a:pt x="60" y="1"/>
                    </a:lnTo>
                    <a:lnTo>
                      <a:pt x="51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3" y="9"/>
                    </a:lnTo>
                    <a:lnTo>
                      <a:pt x="16" y="16"/>
                    </a:lnTo>
                    <a:lnTo>
                      <a:pt x="8" y="24"/>
                    </a:lnTo>
                    <a:lnTo>
                      <a:pt x="4" y="32"/>
                    </a:lnTo>
                    <a:lnTo>
                      <a:pt x="1" y="41"/>
                    </a:lnTo>
                    <a:lnTo>
                      <a:pt x="0" y="49"/>
                    </a:lnTo>
                    <a:lnTo>
                      <a:pt x="1" y="61"/>
                    </a:lnTo>
                    <a:lnTo>
                      <a:pt x="4" y="71"/>
                    </a:lnTo>
                    <a:lnTo>
                      <a:pt x="8" y="78"/>
                    </a:lnTo>
                    <a:lnTo>
                      <a:pt x="16" y="86"/>
                    </a:lnTo>
                    <a:lnTo>
                      <a:pt x="23" y="93"/>
                    </a:lnTo>
                    <a:lnTo>
                      <a:pt x="31" y="98"/>
                    </a:lnTo>
                    <a:lnTo>
                      <a:pt x="40" y="100"/>
                    </a:lnTo>
                    <a:lnTo>
                      <a:pt x="51" y="101"/>
                    </a:lnTo>
                    <a:lnTo>
                      <a:pt x="60" y="100"/>
                    </a:lnTo>
                    <a:lnTo>
                      <a:pt x="70" y="98"/>
                    </a:lnTo>
                    <a:lnTo>
                      <a:pt x="78" y="93"/>
                    </a:lnTo>
                    <a:lnTo>
                      <a:pt x="85" y="86"/>
                    </a:lnTo>
                    <a:lnTo>
                      <a:pt x="92" y="78"/>
                    </a:lnTo>
                    <a:lnTo>
                      <a:pt x="97" y="71"/>
                    </a:lnTo>
                    <a:lnTo>
                      <a:pt x="99" y="61"/>
                    </a:lnTo>
                    <a:lnTo>
                      <a:pt x="100" y="49"/>
                    </a:lnTo>
                    <a:lnTo>
                      <a:pt x="99" y="41"/>
                    </a:lnTo>
                    <a:lnTo>
                      <a:pt x="97" y="32"/>
                    </a:lnTo>
                    <a:lnTo>
                      <a:pt x="92" y="24"/>
                    </a:lnTo>
                    <a:lnTo>
                      <a:pt x="85" y="16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123" name="Freeform 430"/>
              <p:cNvSpPr>
                <a:spLocks noChangeArrowheads="1"/>
              </p:cNvSpPr>
              <p:nvPr/>
            </p:nvSpPr>
            <p:spPr bwMode="auto">
              <a:xfrm>
                <a:off x="3929" y="386"/>
                <a:ext cx="50" cy="50"/>
              </a:xfrm>
              <a:custGeom>
                <a:avLst/>
                <a:gdLst/>
                <a:ahLst/>
                <a:cxnLst>
                  <a:cxn ang="0">
                    <a:pos x="85" y="15"/>
                  </a:cxn>
                  <a:cxn ang="0">
                    <a:pos x="85" y="15"/>
                  </a:cxn>
                  <a:cxn ang="0">
                    <a:pos x="78" y="8"/>
                  </a:cxn>
                  <a:cxn ang="0">
                    <a:pos x="70" y="4"/>
                  </a:cxn>
                  <a:cxn ang="0">
                    <a:pos x="60" y="1"/>
                  </a:cxn>
                  <a:cxn ang="0">
                    <a:pos x="51" y="0"/>
                  </a:cxn>
                  <a:cxn ang="0">
                    <a:pos x="51" y="0"/>
                  </a:cxn>
                  <a:cxn ang="0">
                    <a:pos x="40" y="1"/>
                  </a:cxn>
                  <a:cxn ang="0">
                    <a:pos x="31" y="4"/>
                  </a:cxn>
                  <a:cxn ang="0">
                    <a:pos x="23" y="8"/>
                  </a:cxn>
                  <a:cxn ang="0">
                    <a:pos x="16" y="15"/>
                  </a:cxn>
                  <a:cxn ang="0">
                    <a:pos x="16" y="15"/>
                  </a:cxn>
                  <a:cxn ang="0">
                    <a:pos x="8" y="22"/>
                  </a:cxn>
                  <a:cxn ang="0">
                    <a:pos x="4" y="31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1" y="60"/>
                  </a:cxn>
                  <a:cxn ang="0">
                    <a:pos x="4" y="69"/>
                  </a:cxn>
                  <a:cxn ang="0">
                    <a:pos x="8" y="78"/>
                  </a:cxn>
                  <a:cxn ang="0">
                    <a:pos x="16" y="85"/>
                  </a:cxn>
                  <a:cxn ang="0">
                    <a:pos x="16" y="85"/>
                  </a:cxn>
                  <a:cxn ang="0">
                    <a:pos x="23" y="92"/>
                  </a:cxn>
                  <a:cxn ang="0">
                    <a:pos x="31" y="96"/>
                  </a:cxn>
                  <a:cxn ang="0">
                    <a:pos x="40" y="99"/>
                  </a:cxn>
                  <a:cxn ang="0">
                    <a:pos x="51" y="100"/>
                  </a:cxn>
                  <a:cxn ang="0">
                    <a:pos x="51" y="100"/>
                  </a:cxn>
                  <a:cxn ang="0">
                    <a:pos x="60" y="99"/>
                  </a:cxn>
                  <a:cxn ang="0">
                    <a:pos x="70" y="96"/>
                  </a:cxn>
                  <a:cxn ang="0">
                    <a:pos x="78" y="92"/>
                  </a:cxn>
                  <a:cxn ang="0">
                    <a:pos x="85" y="85"/>
                  </a:cxn>
                  <a:cxn ang="0">
                    <a:pos x="85" y="85"/>
                  </a:cxn>
                  <a:cxn ang="0">
                    <a:pos x="92" y="78"/>
                  </a:cxn>
                  <a:cxn ang="0">
                    <a:pos x="97" y="69"/>
                  </a:cxn>
                  <a:cxn ang="0">
                    <a:pos x="99" y="60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99" y="40"/>
                  </a:cxn>
                  <a:cxn ang="0">
                    <a:pos x="97" y="31"/>
                  </a:cxn>
                  <a:cxn ang="0">
                    <a:pos x="92" y="22"/>
                  </a:cxn>
                  <a:cxn ang="0">
                    <a:pos x="85" y="15"/>
                  </a:cxn>
                  <a:cxn ang="0">
                    <a:pos x="85" y="15"/>
                  </a:cxn>
                </a:cxnLst>
                <a:rect l="0" t="0" r="r" b="b"/>
                <a:pathLst>
                  <a:path w="100" h="100">
                    <a:moveTo>
                      <a:pt x="85" y="15"/>
                    </a:moveTo>
                    <a:lnTo>
                      <a:pt x="85" y="15"/>
                    </a:lnTo>
                    <a:lnTo>
                      <a:pt x="78" y="8"/>
                    </a:lnTo>
                    <a:lnTo>
                      <a:pt x="70" y="4"/>
                    </a:lnTo>
                    <a:lnTo>
                      <a:pt x="60" y="1"/>
                    </a:lnTo>
                    <a:lnTo>
                      <a:pt x="51" y="0"/>
                    </a:lnTo>
                    <a:lnTo>
                      <a:pt x="40" y="1"/>
                    </a:lnTo>
                    <a:lnTo>
                      <a:pt x="31" y="4"/>
                    </a:lnTo>
                    <a:lnTo>
                      <a:pt x="23" y="8"/>
                    </a:lnTo>
                    <a:lnTo>
                      <a:pt x="16" y="15"/>
                    </a:lnTo>
                    <a:lnTo>
                      <a:pt x="8" y="22"/>
                    </a:lnTo>
                    <a:lnTo>
                      <a:pt x="4" y="31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60"/>
                    </a:lnTo>
                    <a:lnTo>
                      <a:pt x="4" y="69"/>
                    </a:lnTo>
                    <a:lnTo>
                      <a:pt x="8" y="78"/>
                    </a:lnTo>
                    <a:lnTo>
                      <a:pt x="16" y="85"/>
                    </a:lnTo>
                    <a:lnTo>
                      <a:pt x="23" y="92"/>
                    </a:lnTo>
                    <a:lnTo>
                      <a:pt x="31" y="96"/>
                    </a:lnTo>
                    <a:lnTo>
                      <a:pt x="40" y="99"/>
                    </a:lnTo>
                    <a:lnTo>
                      <a:pt x="51" y="100"/>
                    </a:lnTo>
                    <a:lnTo>
                      <a:pt x="60" y="99"/>
                    </a:lnTo>
                    <a:lnTo>
                      <a:pt x="70" y="96"/>
                    </a:lnTo>
                    <a:lnTo>
                      <a:pt x="78" y="92"/>
                    </a:lnTo>
                    <a:lnTo>
                      <a:pt x="85" y="85"/>
                    </a:lnTo>
                    <a:lnTo>
                      <a:pt x="92" y="78"/>
                    </a:lnTo>
                    <a:lnTo>
                      <a:pt x="97" y="69"/>
                    </a:lnTo>
                    <a:lnTo>
                      <a:pt x="99" y="60"/>
                    </a:lnTo>
                    <a:lnTo>
                      <a:pt x="100" y="49"/>
                    </a:lnTo>
                    <a:lnTo>
                      <a:pt x="99" y="40"/>
                    </a:lnTo>
                    <a:lnTo>
                      <a:pt x="97" y="31"/>
                    </a:lnTo>
                    <a:lnTo>
                      <a:pt x="92" y="22"/>
                    </a:lnTo>
                    <a:lnTo>
                      <a:pt x="85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124" name="Freeform 431"/>
              <p:cNvSpPr>
                <a:spLocks noChangeArrowheads="1"/>
              </p:cNvSpPr>
              <p:nvPr/>
            </p:nvSpPr>
            <p:spPr bwMode="auto">
              <a:xfrm>
                <a:off x="3775" y="463"/>
                <a:ext cx="50" cy="49"/>
              </a:xfrm>
              <a:custGeom>
                <a:avLst/>
                <a:gdLst/>
                <a:ahLst/>
                <a:cxnLst>
                  <a:cxn ang="0">
                    <a:pos x="85" y="15"/>
                  </a:cxn>
                  <a:cxn ang="0">
                    <a:pos x="85" y="15"/>
                  </a:cxn>
                  <a:cxn ang="0">
                    <a:pos x="78" y="8"/>
                  </a:cxn>
                  <a:cxn ang="0">
                    <a:pos x="70" y="4"/>
                  </a:cxn>
                  <a:cxn ang="0">
                    <a:pos x="60" y="1"/>
                  </a:cxn>
                  <a:cxn ang="0">
                    <a:pos x="51" y="0"/>
                  </a:cxn>
                  <a:cxn ang="0">
                    <a:pos x="51" y="0"/>
                  </a:cxn>
                  <a:cxn ang="0">
                    <a:pos x="40" y="1"/>
                  </a:cxn>
                  <a:cxn ang="0">
                    <a:pos x="31" y="4"/>
                  </a:cxn>
                  <a:cxn ang="0">
                    <a:pos x="23" y="8"/>
                  </a:cxn>
                  <a:cxn ang="0">
                    <a:pos x="16" y="15"/>
                  </a:cxn>
                  <a:cxn ang="0">
                    <a:pos x="16" y="15"/>
                  </a:cxn>
                  <a:cxn ang="0">
                    <a:pos x="9" y="22"/>
                  </a:cxn>
                  <a:cxn ang="0">
                    <a:pos x="4" y="31"/>
                  </a:cxn>
                  <a:cxn ang="0">
                    <a:pos x="0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0" y="60"/>
                  </a:cxn>
                  <a:cxn ang="0">
                    <a:pos x="4" y="69"/>
                  </a:cxn>
                  <a:cxn ang="0">
                    <a:pos x="9" y="78"/>
                  </a:cxn>
                  <a:cxn ang="0">
                    <a:pos x="16" y="85"/>
                  </a:cxn>
                  <a:cxn ang="0">
                    <a:pos x="16" y="85"/>
                  </a:cxn>
                  <a:cxn ang="0">
                    <a:pos x="23" y="92"/>
                  </a:cxn>
                  <a:cxn ang="0">
                    <a:pos x="31" y="96"/>
                  </a:cxn>
                  <a:cxn ang="0">
                    <a:pos x="40" y="99"/>
                  </a:cxn>
                  <a:cxn ang="0">
                    <a:pos x="51" y="100"/>
                  </a:cxn>
                  <a:cxn ang="0">
                    <a:pos x="51" y="100"/>
                  </a:cxn>
                  <a:cxn ang="0">
                    <a:pos x="60" y="99"/>
                  </a:cxn>
                  <a:cxn ang="0">
                    <a:pos x="70" y="96"/>
                  </a:cxn>
                  <a:cxn ang="0">
                    <a:pos x="78" y="92"/>
                  </a:cxn>
                  <a:cxn ang="0">
                    <a:pos x="85" y="85"/>
                  </a:cxn>
                  <a:cxn ang="0">
                    <a:pos x="85" y="85"/>
                  </a:cxn>
                  <a:cxn ang="0">
                    <a:pos x="92" y="78"/>
                  </a:cxn>
                  <a:cxn ang="0">
                    <a:pos x="97" y="69"/>
                  </a:cxn>
                  <a:cxn ang="0">
                    <a:pos x="99" y="60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99" y="40"/>
                  </a:cxn>
                  <a:cxn ang="0">
                    <a:pos x="97" y="31"/>
                  </a:cxn>
                  <a:cxn ang="0">
                    <a:pos x="92" y="22"/>
                  </a:cxn>
                  <a:cxn ang="0">
                    <a:pos x="85" y="15"/>
                  </a:cxn>
                  <a:cxn ang="0">
                    <a:pos x="85" y="15"/>
                  </a:cxn>
                </a:cxnLst>
                <a:rect l="0" t="0" r="r" b="b"/>
                <a:pathLst>
                  <a:path w="100" h="100">
                    <a:moveTo>
                      <a:pt x="85" y="15"/>
                    </a:moveTo>
                    <a:lnTo>
                      <a:pt x="85" y="15"/>
                    </a:lnTo>
                    <a:lnTo>
                      <a:pt x="78" y="8"/>
                    </a:lnTo>
                    <a:lnTo>
                      <a:pt x="70" y="4"/>
                    </a:lnTo>
                    <a:lnTo>
                      <a:pt x="60" y="1"/>
                    </a:lnTo>
                    <a:lnTo>
                      <a:pt x="51" y="0"/>
                    </a:lnTo>
                    <a:lnTo>
                      <a:pt x="40" y="1"/>
                    </a:lnTo>
                    <a:lnTo>
                      <a:pt x="31" y="4"/>
                    </a:lnTo>
                    <a:lnTo>
                      <a:pt x="23" y="8"/>
                    </a:lnTo>
                    <a:lnTo>
                      <a:pt x="16" y="15"/>
                    </a:lnTo>
                    <a:lnTo>
                      <a:pt x="9" y="22"/>
                    </a:lnTo>
                    <a:lnTo>
                      <a:pt x="4" y="31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0" y="60"/>
                    </a:lnTo>
                    <a:lnTo>
                      <a:pt x="4" y="69"/>
                    </a:lnTo>
                    <a:lnTo>
                      <a:pt x="9" y="78"/>
                    </a:lnTo>
                    <a:lnTo>
                      <a:pt x="16" y="85"/>
                    </a:lnTo>
                    <a:lnTo>
                      <a:pt x="23" y="92"/>
                    </a:lnTo>
                    <a:lnTo>
                      <a:pt x="31" y="96"/>
                    </a:lnTo>
                    <a:lnTo>
                      <a:pt x="40" y="99"/>
                    </a:lnTo>
                    <a:lnTo>
                      <a:pt x="51" y="100"/>
                    </a:lnTo>
                    <a:lnTo>
                      <a:pt x="60" y="99"/>
                    </a:lnTo>
                    <a:lnTo>
                      <a:pt x="70" y="96"/>
                    </a:lnTo>
                    <a:lnTo>
                      <a:pt x="78" y="92"/>
                    </a:lnTo>
                    <a:lnTo>
                      <a:pt x="85" y="85"/>
                    </a:lnTo>
                    <a:lnTo>
                      <a:pt x="92" y="78"/>
                    </a:lnTo>
                    <a:lnTo>
                      <a:pt x="97" y="69"/>
                    </a:lnTo>
                    <a:lnTo>
                      <a:pt x="99" y="60"/>
                    </a:lnTo>
                    <a:lnTo>
                      <a:pt x="100" y="49"/>
                    </a:lnTo>
                    <a:lnTo>
                      <a:pt x="99" y="40"/>
                    </a:lnTo>
                    <a:lnTo>
                      <a:pt x="97" y="31"/>
                    </a:lnTo>
                    <a:lnTo>
                      <a:pt x="92" y="22"/>
                    </a:lnTo>
                    <a:lnTo>
                      <a:pt x="85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125" name="Freeform 432"/>
              <p:cNvSpPr>
                <a:spLocks noChangeArrowheads="1"/>
              </p:cNvSpPr>
              <p:nvPr/>
            </p:nvSpPr>
            <p:spPr bwMode="auto">
              <a:xfrm>
                <a:off x="3775" y="540"/>
                <a:ext cx="50" cy="49"/>
              </a:xfrm>
              <a:custGeom>
                <a:avLst/>
                <a:gdLst/>
                <a:ahLst/>
                <a:cxnLst>
                  <a:cxn ang="0">
                    <a:pos x="85" y="15"/>
                  </a:cxn>
                  <a:cxn ang="0">
                    <a:pos x="85" y="15"/>
                  </a:cxn>
                  <a:cxn ang="0">
                    <a:pos x="78" y="9"/>
                  </a:cxn>
                  <a:cxn ang="0">
                    <a:pos x="70" y="4"/>
                  </a:cxn>
                  <a:cxn ang="0">
                    <a:pos x="60" y="1"/>
                  </a:cxn>
                  <a:cxn ang="0">
                    <a:pos x="51" y="0"/>
                  </a:cxn>
                  <a:cxn ang="0">
                    <a:pos x="51" y="0"/>
                  </a:cxn>
                  <a:cxn ang="0">
                    <a:pos x="40" y="1"/>
                  </a:cxn>
                  <a:cxn ang="0">
                    <a:pos x="31" y="4"/>
                  </a:cxn>
                  <a:cxn ang="0">
                    <a:pos x="23" y="9"/>
                  </a:cxn>
                  <a:cxn ang="0">
                    <a:pos x="16" y="15"/>
                  </a:cxn>
                  <a:cxn ang="0">
                    <a:pos x="16" y="15"/>
                  </a:cxn>
                  <a:cxn ang="0">
                    <a:pos x="9" y="22"/>
                  </a:cxn>
                  <a:cxn ang="0">
                    <a:pos x="4" y="31"/>
                  </a:cxn>
                  <a:cxn ang="0">
                    <a:pos x="0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0" y="60"/>
                  </a:cxn>
                  <a:cxn ang="0">
                    <a:pos x="4" y="69"/>
                  </a:cxn>
                  <a:cxn ang="0">
                    <a:pos x="9" y="78"/>
                  </a:cxn>
                  <a:cxn ang="0">
                    <a:pos x="16" y="85"/>
                  </a:cxn>
                  <a:cxn ang="0">
                    <a:pos x="16" y="85"/>
                  </a:cxn>
                  <a:cxn ang="0">
                    <a:pos x="23" y="92"/>
                  </a:cxn>
                  <a:cxn ang="0">
                    <a:pos x="31" y="96"/>
                  </a:cxn>
                  <a:cxn ang="0">
                    <a:pos x="40" y="99"/>
                  </a:cxn>
                  <a:cxn ang="0">
                    <a:pos x="51" y="100"/>
                  </a:cxn>
                  <a:cxn ang="0">
                    <a:pos x="51" y="100"/>
                  </a:cxn>
                  <a:cxn ang="0">
                    <a:pos x="60" y="99"/>
                  </a:cxn>
                  <a:cxn ang="0">
                    <a:pos x="70" y="96"/>
                  </a:cxn>
                  <a:cxn ang="0">
                    <a:pos x="78" y="92"/>
                  </a:cxn>
                  <a:cxn ang="0">
                    <a:pos x="85" y="85"/>
                  </a:cxn>
                  <a:cxn ang="0">
                    <a:pos x="85" y="85"/>
                  </a:cxn>
                  <a:cxn ang="0">
                    <a:pos x="92" y="78"/>
                  </a:cxn>
                  <a:cxn ang="0">
                    <a:pos x="97" y="69"/>
                  </a:cxn>
                  <a:cxn ang="0">
                    <a:pos x="99" y="60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99" y="40"/>
                  </a:cxn>
                  <a:cxn ang="0">
                    <a:pos x="97" y="31"/>
                  </a:cxn>
                  <a:cxn ang="0">
                    <a:pos x="92" y="22"/>
                  </a:cxn>
                  <a:cxn ang="0">
                    <a:pos x="85" y="15"/>
                  </a:cxn>
                  <a:cxn ang="0">
                    <a:pos x="85" y="15"/>
                  </a:cxn>
                </a:cxnLst>
                <a:rect l="0" t="0" r="r" b="b"/>
                <a:pathLst>
                  <a:path w="100" h="100">
                    <a:moveTo>
                      <a:pt x="85" y="15"/>
                    </a:moveTo>
                    <a:lnTo>
                      <a:pt x="85" y="15"/>
                    </a:lnTo>
                    <a:lnTo>
                      <a:pt x="78" y="9"/>
                    </a:lnTo>
                    <a:lnTo>
                      <a:pt x="70" y="4"/>
                    </a:lnTo>
                    <a:lnTo>
                      <a:pt x="60" y="1"/>
                    </a:lnTo>
                    <a:lnTo>
                      <a:pt x="51" y="0"/>
                    </a:lnTo>
                    <a:lnTo>
                      <a:pt x="40" y="1"/>
                    </a:lnTo>
                    <a:lnTo>
                      <a:pt x="31" y="4"/>
                    </a:lnTo>
                    <a:lnTo>
                      <a:pt x="23" y="9"/>
                    </a:lnTo>
                    <a:lnTo>
                      <a:pt x="16" y="15"/>
                    </a:lnTo>
                    <a:lnTo>
                      <a:pt x="9" y="22"/>
                    </a:lnTo>
                    <a:lnTo>
                      <a:pt x="4" y="31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0" y="60"/>
                    </a:lnTo>
                    <a:lnTo>
                      <a:pt x="4" y="69"/>
                    </a:lnTo>
                    <a:lnTo>
                      <a:pt x="9" y="78"/>
                    </a:lnTo>
                    <a:lnTo>
                      <a:pt x="16" y="85"/>
                    </a:lnTo>
                    <a:lnTo>
                      <a:pt x="23" y="92"/>
                    </a:lnTo>
                    <a:lnTo>
                      <a:pt x="31" y="96"/>
                    </a:lnTo>
                    <a:lnTo>
                      <a:pt x="40" y="99"/>
                    </a:lnTo>
                    <a:lnTo>
                      <a:pt x="51" y="100"/>
                    </a:lnTo>
                    <a:lnTo>
                      <a:pt x="60" y="99"/>
                    </a:lnTo>
                    <a:lnTo>
                      <a:pt x="70" y="96"/>
                    </a:lnTo>
                    <a:lnTo>
                      <a:pt x="78" y="92"/>
                    </a:lnTo>
                    <a:lnTo>
                      <a:pt x="85" y="85"/>
                    </a:lnTo>
                    <a:lnTo>
                      <a:pt x="92" y="78"/>
                    </a:lnTo>
                    <a:lnTo>
                      <a:pt x="97" y="69"/>
                    </a:lnTo>
                    <a:lnTo>
                      <a:pt x="99" y="60"/>
                    </a:lnTo>
                    <a:lnTo>
                      <a:pt x="100" y="49"/>
                    </a:lnTo>
                    <a:lnTo>
                      <a:pt x="99" y="40"/>
                    </a:lnTo>
                    <a:lnTo>
                      <a:pt x="97" y="31"/>
                    </a:lnTo>
                    <a:lnTo>
                      <a:pt x="92" y="22"/>
                    </a:lnTo>
                    <a:lnTo>
                      <a:pt x="85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126" name="Freeform 433"/>
              <p:cNvSpPr>
                <a:spLocks noChangeArrowheads="1"/>
              </p:cNvSpPr>
              <p:nvPr/>
            </p:nvSpPr>
            <p:spPr bwMode="auto">
              <a:xfrm>
                <a:off x="3852" y="463"/>
                <a:ext cx="50" cy="49"/>
              </a:xfrm>
              <a:custGeom>
                <a:avLst/>
                <a:gdLst/>
                <a:ahLst/>
                <a:cxnLst>
                  <a:cxn ang="0">
                    <a:pos x="51" y="0"/>
                  </a:cxn>
                  <a:cxn ang="0">
                    <a:pos x="51" y="0"/>
                  </a:cxn>
                  <a:cxn ang="0">
                    <a:pos x="40" y="1"/>
                  </a:cxn>
                  <a:cxn ang="0">
                    <a:pos x="31" y="4"/>
                  </a:cxn>
                  <a:cxn ang="0">
                    <a:pos x="23" y="8"/>
                  </a:cxn>
                  <a:cxn ang="0">
                    <a:pos x="16" y="15"/>
                  </a:cxn>
                  <a:cxn ang="0">
                    <a:pos x="16" y="15"/>
                  </a:cxn>
                  <a:cxn ang="0">
                    <a:pos x="8" y="22"/>
                  </a:cxn>
                  <a:cxn ang="0">
                    <a:pos x="4" y="31"/>
                  </a:cxn>
                  <a:cxn ang="0">
                    <a:pos x="0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0" y="60"/>
                  </a:cxn>
                  <a:cxn ang="0">
                    <a:pos x="4" y="69"/>
                  </a:cxn>
                  <a:cxn ang="0">
                    <a:pos x="8" y="78"/>
                  </a:cxn>
                  <a:cxn ang="0">
                    <a:pos x="16" y="85"/>
                  </a:cxn>
                  <a:cxn ang="0">
                    <a:pos x="16" y="85"/>
                  </a:cxn>
                  <a:cxn ang="0">
                    <a:pos x="23" y="92"/>
                  </a:cxn>
                  <a:cxn ang="0">
                    <a:pos x="31" y="96"/>
                  </a:cxn>
                  <a:cxn ang="0">
                    <a:pos x="40" y="99"/>
                  </a:cxn>
                  <a:cxn ang="0">
                    <a:pos x="51" y="100"/>
                  </a:cxn>
                  <a:cxn ang="0">
                    <a:pos x="51" y="100"/>
                  </a:cxn>
                  <a:cxn ang="0">
                    <a:pos x="60" y="99"/>
                  </a:cxn>
                  <a:cxn ang="0">
                    <a:pos x="70" y="96"/>
                  </a:cxn>
                  <a:cxn ang="0">
                    <a:pos x="78" y="92"/>
                  </a:cxn>
                  <a:cxn ang="0">
                    <a:pos x="85" y="85"/>
                  </a:cxn>
                  <a:cxn ang="0">
                    <a:pos x="85" y="85"/>
                  </a:cxn>
                  <a:cxn ang="0">
                    <a:pos x="92" y="78"/>
                  </a:cxn>
                  <a:cxn ang="0">
                    <a:pos x="97" y="69"/>
                  </a:cxn>
                  <a:cxn ang="0">
                    <a:pos x="99" y="60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99" y="40"/>
                  </a:cxn>
                  <a:cxn ang="0">
                    <a:pos x="97" y="31"/>
                  </a:cxn>
                  <a:cxn ang="0">
                    <a:pos x="92" y="22"/>
                  </a:cxn>
                  <a:cxn ang="0">
                    <a:pos x="85" y="15"/>
                  </a:cxn>
                  <a:cxn ang="0">
                    <a:pos x="85" y="15"/>
                  </a:cxn>
                  <a:cxn ang="0">
                    <a:pos x="78" y="8"/>
                  </a:cxn>
                  <a:cxn ang="0">
                    <a:pos x="70" y="4"/>
                  </a:cxn>
                  <a:cxn ang="0">
                    <a:pos x="60" y="1"/>
                  </a:cxn>
                  <a:cxn ang="0">
                    <a:pos x="51" y="0"/>
                  </a:cxn>
                  <a:cxn ang="0">
                    <a:pos x="51" y="0"/>
                  </a:cxn>
                </a:cxnLst>
                <a:rect l="0" t="0" r="r" b="b"/>
                <a:pathLst>
                  <a:path w="100" h="100">
                    <a:moveTo>
                      <a:pt x="51" y="0"/>
                    </a:moveTo>
                    <a:lnTo>
                      <a:pt x="51" y="0"/>
                    </a:lnTo>
                    <a:lnTo>
                      <a:pt x="40" y="1"/>
                    </a:lnTo>
                    <a:lnTo>
                      <a:pt x="31" y="4"/>
                    </a:lnTo>
                    <a:lnTo>
                      <a:pt x="23" y="8"/>
                    </a:lnTo>
                    <a:lnTo>
                      <a:pt x="16" y="15"/>
                    </a:lnTo>
                    <a:lnTo>
                      <a:pt x="8" y="22"/>
                    </a:lnTo>
                    <a:lnTo>
                      <a:pt x="4" y="31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0" y="60"/>
                    </a:lnTo>
                    <a:lnTo>
                      <a:pt x="4" y="69"/>
                    </a:lnTo>
                    <a:lnTo>
                      <a:pt x="8" y="78"/>
                    </a:lnTo>
                    <a:lnTo>
                      <a:pt x="16" y="85"/>
                    </a:lnTo>
                    <a:lnTo>
                      <a:pt x="23" y="92"/>
                    </a:lnTo>
                    <a:lnTo>
                      <a:pt x="31" y="96"/>
                    </a:lnTo>
                    <a:lnTo>
                      <a:pt x="40" y="99"/>
                    </a:lnTo>
                    <a:lnTo>
                      <a:pt x="51" y="100"/>
                    </a:lnTo>
                    <a:lnTo>
                      <a:pt x="60" y="99"/>
                    </a:lnTo>
                    <a:lnTo>
                      <a:pt x="70" y="96"/>
                    </a:lnTo>
                    <a:lnTo>
                      <a:pt x="78" y="92"/>
                    </a:lnTo>
                    <a:lnTo>
                      <a:pt x="85" y="85"/>
                    </a:lnTo>
                    <a:lnTo>
                      <a:pt x="92" y="78"/>
                    </a:lnTo>
                    <a:lnTo>
                      <a:pt x="97" y="69"/>
                    </a:lnTo>
                    <a:lnTo>
                      <a:pt x="99" y="60"/>
                    </a:lnTo>
                    <a:lnTo>
                      <a:pt x="100" y="49"/>
                    </a:lnTo>
                    <a:lnTo>
                      <a:pt x="99" y="40"/>
                    </a:lnTo>
                    <a:lnTo>
                      <a:pt x="97" y="31"/>
                    </a:lnTo>
                    <a:lnTo>
                      <a:pt x="92" y="22"/>
                    </a:lnTo>
                    <a:lnTo>
                      <a:pt x="85" y="15"/>
                    </a:lnTo>
                    <a:lnTo>
                      <a:pt x="78" y="8"/>
                    </a:lnTo>
                    <a:lnTo>
                      <a:pt x="70" y="4"/>
                    </a:lnTo>
                    <a:lnTo>
                      <a:pt x="60" y="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127" name="Freeform 434"/>
              <p:cNvSpPr>
                <a:spLocks noChangeArrowheads="1"/>
              </p:cNvSpPr>
              <p:nvPr/>
            </p:nvSpPr>
            <p:spPr bwMode="auto">
              <a:xfrm>
                <a:off x="3852" y="540"/>
                <a:ext cx="50" cy="49"/>
              </a:xfrm>
              <a:custGeom>
                <a:avLst/>
                <a:gdLst/>
                <a:ahLst/>
                <a:cxnLst>
                  <a:cxn ang="0">
                    <a:pos x="51" y="0"/>
                  </a:cxn>
                  <a:cxn ang="0">
                    <a:pos x="51" y="0"/>
                  </a:cxn>
                  <a:cxn ang="0">
                    <a:pos x="40" y="1"/>
                  </a:cxn>
                  <a:cxn ang="0">
                    <a:pos x="31" y="4"/>
                  </a:cxn>
                  <a:cxn ang="0">
                    <a:pos x="23" y="9"/>
                  </a:cxn>
                  <a:cxn ang="0">
                    <a:pos x="16" y="15"/>
                  </a:cxn>
                  <a:cxn ang="0">
                    <a:pos x="16" y="15"/>
                  </a:cxn>
                  <a:cxn ang="0">
                    <a:pos x="8" y="22"/>
                  </a:cxn>
                  <a:cxn ang="0">
                    <a:pos x="4" y="31"/>
                  </a:cxn>
                  <a:cxn ang="0">
                    <a:pos x="0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0" y="60"/>
                  </a:cxn>
                  <a:cxn ang="0">
                    <a:pos x="4" y="69"/>
                  </a:cxn>
                  <a:cxn ang="0">
                    <a:pos x="8" y="78"/>
                  </a:cxn>
                  <a:cxn ang="0">
                    <a:pos x="16" y="85"/>
                  </a:cxn>
                  <a:cxn ang="0">
                    <a:pos x="16" y="85"/>
                  </a:cxn>
                  <a:cxn ang="0">
                    <a:pos x="23" y="92"/>
                  </a:cxn>
                  <a:cxn ang="0">
                    <a:pos x="31" y="96"/>
                  </a:cxn>
                  <a:cxn ang="0">
                    <a:pos x="40" y="99"/>
                  </a:cxn>
                  <a:cxn ang="0">
                    <a:pos x="51" y="100"/>
                  </a:cxn>
                  <a:cxn ang="0">
                    <a:pos x="51" y="100"/>
                  </a:cxn>
                  <a:cxn ang="0">
                    <a:pos x="60" y="99"/>
                  </a:cxn>
                  <a:cxn ang="0">
                    <a:pos x="70" y="96"/>
                  </a:cxn>
                  <a:cxn ang="0">
                    <a:pos x="78" y="92"/>
                  </a:cxn>
                  <a:cxn ang="0">
                    <a:pos x="85" y="85"/>
                  </a:cxn>
                  <a:cxn ang="0">
                    <a:pos x="85" y="85"/>
                  </a:cxn>
                  <a:cxn ang="0">
                    <a:pos x="92" y="78"/>
                  </a:cxn>
                  <a:cxn ang="0">
                    <a:pos x="97" y="69"/>
                  </a:cxn>
                  <a:cxn ang="0">
                    <a:pos x="99" y="60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99" y="40"/>
                  </a:cxn>
                  <a:cxn ang="0">
                    <a:pos x="97" y="31"/>
                  </a:cxn>
                  <a:cxn ang="0">
                    <a:pos x="92" y="22"/>
                  </a:cxn>
                  <a:cxn ang="0">
                    <a:pos x="85" y="15"/>
                  </a:cxn>
                  <a:cxn ang="0">
                    <a:pos x="85" y="15"/>
                  </a:cxn>
                  <a:cxn ang="0">
                    <a:pos x="78" y="9"/>
                  </a:cxn>
                  <a:cxn ang="0">
                    <a:pos x="70" y="4"/>
                  </a:cxn>
                  <a:cxn ang="0">
                    <a:pos x="60" y="1"/>
                  </a:cxn>
                  <a:cxn ang="0">
                    <a:pos x="51" y="0"/>
                  </a:cxn>
                  <a:cxn ang="0">
                    <a:pos x="51" y="0"/>
                  </a:cxn>
                </a:cxnLst>
                <a:rect l="0" t="0" r="r" b="b"/>
                <a:pathLst>
                  <a:path w="100" h="100">
                    <a:moveTo>
                      <a:pt x="51" y="0"/>
                    </a:moveTo>
                    <a:lnTo>
                      <a:pt x="51" y="0"/>
                    </a:lnTo>
                    <a:lnTo>
                      <a:pt x="40" y="1"/>
                    </a:lnTo>
                    <a:lnTo>
                      <a:pt x="31" y="4"/>
                    </a:lnTo>
                    <a:lnTo>
                      <a:pt x="23" y="9"/>
                    </a:lnTo>
                    <a:lnTo>
                      <a:pt x="16" y="15"/>
                    </a:lnTo>
                    <a:lnTo>
                      <a:pt x="8" y="22"/>
                    </a:lnTo>
                    <a:lnTo>
                      <a:pt x="4" y="31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0" y="60"/>
                    </a:lnTo>
                    <a:lnTo>
                      <a:pt x="4" y="69"/>
                    </a:lnTo>
                    <a:lnTo>
                      <a:pt x="8" y="78"/>
                    </a:lnTo>
                    <a:lnTo>
                      <a:pt x="16" y="85"/>
                    </a:lnTo>
                    <a:lnTo>
                      <a:pt x="23" y="92"/>
                    </a:lnTo>
                    <a:lnTo>
                      <a:pt x="31" y="96"/>
                    </a:lnTo>
                    <a:lnTo>
                      <a:pt x="40" y="99"/>
                    </a:lnTo>
                    <a:lnTo>
                      <a:pt x="51" y="100"/>
                    </a:lnTo>
                    <a:lnTo>
                      <a:pt x="60" y="99"/>
                    </a:lnTo>
                    <a:lnTo>
                      <a:pt x="70" y="96"/>
                    </a:lnTo>
                    <a:lnTo>
                      <a:pt x="78" y="92"/>
                    </a:lnTo>
                    <a:lnTo>
                      <a:pt x="85" y="85"/>
                    </a:lnTo>
                    <a:lnTo>
                      <a:pt x="92" y="78"/>
                    </a:lnTo>
                    <a:lnTo>
                      <a:pt x="97" y="69"/>
                    </a:lnTo>
                    <a:lnTo>
                      <a:pt x="99" y="60"/>
                    </a:lnTo>
                    <a:lnTo>
                      <a:pt x="100" y="49"/>
                    </a:lnTo>
                    <a:lnTo>
                      <a:pt x="99" y="40"/>
                    </a:lnTo>
                    <a:lnTo>
                      <a:pt x="97" y="31"/>
                    </a:lnTo>
                    <a:lnTo>
                      <a:pt x="92" y="22"/>
                    </a:lnTo>
                    <a:lnTo>
                      <a:pt x="85" y="15"/>
                    </a:lnTo>
                    <a:lnTo>
                      <a:pt x="78" y="9"/>
                    </a:lnTo>
                    <a:lnTo>
                      <a:pt x="70" y="4"/>
                    </a:lnTo>
                    <a:lnTo>
                      <a:pt x="60" y="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128" name="Freeform 435"/>
              <p:cNvSpPr>
                <a:spLocks noChangeArrowheads="1"/>
              </p:cNvSpPr>
              <p:nvPr/>
            </p:nvSpPr>
            <p:spPr bwMode="auto">
              <a:xfrm>
                <a:off x="3929" y="463"/>
                <a:ext cx="50" cy="49"/>
              </a:xfrm>
              <a:custGeom>
                <a:avLst/>
                <a:gdLst/>
                <a:ahLst/>
                <a:cxnLst>
                  <a:cxn ang="0">
                    <a:pos x="85" y="15"/>
                  </a:cxn>
                  <a:cxn ang="0">
                    <a:pos x="85" y="15"/>
                  </a:cxn>
                  <a:cxn ang="0">
                    <a:pos x="78" y="8"/>
                  </a:cxn>
                  <a:cxn ang="0">
                    <a:pos x="70" y="4"/>
                  </a:cxn>
                  <a:cxn ang="0">
                    <a:pos x="60" y="1"/>
                  </a:cxn>
                  <a:cxn ang="0">
                    <a:pos x="51" y="0"/>
                  </a:cxn>
                  <a:cxn ang="0">
                    <a:pos x="51" y="0"/>
                  </a:cxn>
                  <a:cxn ang="0">
                    <a:pos x="40" y="1"/>
                  </a:cxn>
                  <a:cxn ang="0">
                    <a:pos x="31" y="4"/>
                  </a:cxn>
                  <a:cxn ang="0">
                    <a:pos x="23" y="8"/>
                  </a:cxn>
                  <a:cxn ang="0">
                    <a:pos x="16" y="15"/>
                  </a:cxn>
                  <a:cxn ang="0">
                    <a:pos x="16" y="15"/>
                  </a:cxn>
                  <a:cxn ang="0">
                    <a:pos x="8" y="22"/>
                  </a:cxn>
                  <a:cxn ang="0">
                    <a:pos x="4" y="31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1" y="60"/>
                  </a:cxn>
                  <a:cxn ang="0">
                    <a:pos x="4" y="69"/>
                  </a:cxn>
                  <a:cxn ang="0">
                    <a:pos x="8" y="78"/>
                  </a:cxn>
                  <a:cxn ang="0">
                    <a:pos x="16" y="85"/>
                  </a:cxn>
                  <a:cxn ang="0">
                    <a:pos x="16" y="85"/>
                  </a:cxn>
                  <a:cxn ang="0">
                    <a:pos x="23" y="92"/>
                  </a:cxn>
                  <a:cxn ang="0">
                    <a:pos x="31" y="96"/>
                  </a:cxn>
                  <a:cxn ang="0">
                    <a:pos x="40" y="99"/>
                  </a:cxn>
                  <a:cxn ang="0">
                    <a:pos x="51" y="100"/>
                  </a:cxn>
                  <a:cxn ang="0">
                    <a:pos x="51" y="100"/>
                  </a:cxn>
                  <a:cxn ang="0">
                    <a:pos x="60" y="99"/>
                  </a:cxn>
                  <a:cxn ang="0">
                    <a:pos x="70" y="96"/>
                  </a:cxn>
                  <a:cxn ang="0">
                    <a:pos x="78" y="92"/>
                  </a:cxn>
                  <a:cxn ang="0">
                    <a:pos x="85" y="85"/>
                  </a:cxn>
                  <a:cxn ang="0">
                    <a:pos x="85" y="85"/>
                  </a:cxn>
                  <a:cxn ang="0">
                    <a:pos x="92" y="78"/>
                  </a:cxn>
                  <a:cxn ang="0">
                    <a:pos x="97" y="69"/>
                  </a:cxn>
                  <a:cxn ang="0">
                    <a:pos x="99" y="60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99" y="40"/>
                  </a:cxn>
                  <a:cxn ang="0">
                    <a:pos x="97" y="31"/>
                  </a:cxn>
                  <a:cxn ang="0">
                    <a:pos x="92" y="22"/>
                  </a:cxn>
                  <a:cxn ang="0">
                    <a:pos x="85" y="15"/>
                  </a:cxn>
                  <a:cxn ang="0">
                    <a:pos x="85" y="15"/>
                  </a:cxn>
                </a:cxnLst>
                <a:rect l="0" t="0" r="r" b="b"/>
                <a:pathLst>
                  <a:path w="100" h="100">
                    <a:moveTo>
                      <a:pt x="85" y="15"/>
                    </a:moveTo>
                    <a:lnTo>
                      <a:pt x="85" y="15"/>
                    </a:lnTo>
                    <a:lnTo>
                      <a:pt x="78" y="8"/>
                    </a:lnTo>
                    <a:lnTo>
                      <a:pt x="70" y="4"/>
                    </a:lnTo>
                    <a:lnTo>
                      <a:pt x="60" y="1"/>
                    </a:lnTo>
                    <a:lnTo>
                      <a:pt x="51" y="0"/>
                    </a:lnTo>
                    <a:lnTo>
                      <a:pt x="40" y="1"/>
                    </a:lnTo>
                    <a:lnTo>
                      <a:pt x="31" y="4"/>
                    </a:lnTo>
                    <a:lnTo>
                      <a:pt x="23" y="8"/>
                    </a:lnTo>
                    <a:lnTo>
                      <a:pt x="16" y="15"/>
                    </a:lnTo>
                    <a:lnTo>
                      <a:pt x="8" y="22"/>
                    </a:lnTo>
                    <a:lnTo>
                      <a:pt x="4" y="31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60"/>
                    </a:lnTo>
                    <a:lnTo>
                      <a:pt x="4" y="69"/>
                    </a:lnTo>
                    <a:lnTo>
                      <a:pt x="8" y="78"/>
                    </a:lnTo>
                    <a:lnTo>
                      <a:pt x="16" y="85"/>
                    </a:lnTo>
                    <a:lnTo>
                      <a:pt x="23" y="92"/>
                    </a:lnTo>
                    <a:lnTo>
                      <a:pt x="31" y="96"/>
                    </a:lnTo>
                    <a:lnTo>
                      <a:pt x="40" y="99"/>
                    </a:lnTo>
                    <a:lnTo>
                      <a:pt x="51" y="100"/>
                    </a:lnTo>
                    <a:lnTo>
                      <a:pt x="60" y="99"/>
                    </a:lnTo>
                    <a:lnTo>
                      <a:pt x="70" y="96"/>
                    </a:lnTo>
                    <a:lnTo>
                      <a:pt x="78" y="92"/>
                    </a:lnTo>
                    <a:lnTo>
                      <a:pt x="85" y="85"/>
                    </a:lnTo>
                    <a:lnTo>
                      <a:pt x="92" y="78"/>
                    </a:lnTo>
                    <a:lnTo>
                      <a:pt x="97" y="69"/>
                    </a:lnTo>
                    <a:lnTo>
                      <a:pt x="99" y="60"/>
                    </a:lnTo>
                    <a:lnTo>
                      <a:pt x="100" y="49"/>
                    </a:lnTo>
                    <a:lnTo>
                      <a:pt x="99" y="40"/>
                    </a:lnTo>
                    <a:lnTo>
                      <a:pt x="97" y="31"/>
                    </a:lnTo>
                    <a:lnTo>
                      <a:pt x="92" y="22"/>
                    </a:lnTo>
                    <a:lnTo>
                      <a:pt x="85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129" name="Freeform 436"/>
              <p:cNvSpPr>
                <a:spLocks noChangeArrowheads="1"/>
              </p:cNvSpPr>
              <p:nvPr/>
            </p:nvSpPr>
            <p:spPr bwMode="auto">
              <a:xfrm>
                <a:off x="3929" y="540"/>
                <a:ext cx="50" cy="49"/>
              </a:xfrm>
              <a:custGeom>
                <a:avLst/>
                <a:gdLst/>
                <a:ahLst/>
                <a:cxnLst>
                  <a:cxn ang="0">
                    <a:pos x="85" y="15"/>
                  </a:cxn>
                  <a:cxn ang="0">
                    <a:pos x="85" y="15"/>
                  </a:cxn>
                  <a:cxn ang="0">
                    <a:pos x="78" y="9"/>
                  </a:cxn>
                  <a:cxn ang="0">
                    <a:pos x="70" y="4"/>
                  </a:cxn>
                  <a:cxn ang="0">
                    <a:pos x="60" y="1"/>
                  </a:cxn>
                  <a:cxn ang="0">
                    <a:pos x="51" y="0"/>
                  </a:cxn>
                  <a:cxn ang="0">
                    <a:pos x="51" y="0"/>
                  </a:cxn>
                  <a:cxn ang="0">
                    <a:pos x="40" y="1"/>
                  </a:cxn>
                  <a:cxn ang="0">
                    <a:pos x="31" y="4"/>
                  </a:cxn>
                  <a:cxn ang="0">
                    <a:pos x="23" y="9"/>
                  </a:cxn>
                  <a:cxn ang="0">
                    <a:pos x="16" y="15"/>
                  </a:cxn>
                  <a:cxn ang="0">
                    <a:pos x="16" y="15"/>
                  </a:cxn>
                  <a:cxn ang="0">
                    <a:pos x="8" y="22"/>
                  </a:cxn>
                  <a:cxn ang="0">
                    <a:pos x="4" y="31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1" y="60"/>
                  </a:cxn>
                  <a:cxn ang="0">
                    <a:pos x="4" y="69"/>
                  </a:cxn>
                  <a:cxn ang="0">
                    <a:pos x="8" y="78"/>
                  </a:cxn>
                  <a:cxn ang="0">
                    <a:pos x="16" y="85"/>
                  </a:cxn>
                  <a:cxn ang="0">
                    <a:pos x="16" y="85"/>
                  </a:cxn>
                  <a:cxn ang="0">
                    <a:pos x="23" y="92"/>
                  </a:cxn>
                  <a:cxn ang="0">
                    <a:pos x="31" y="96"/>
                  </a:cxn>
                  <a:cxn ang="0">
                    <a:pos x="40" y="99"/>
                  </a:cxn>
                  <a:cxn ang="0">
                    <a:pos x="51" y="100"/>
                  </a:cxn>
                  <a:cxn ang="0">
                    <a:pos x="51" y="100"/>
                  </a:cxn>
                  <a:cxn ang="0">
                    <a:pos x="60" y="99"/>
                  </a:cxn>
                  <a:cxn ang="0">
                    <a:pos x="70" y="96"/>
                  </a:cxn>
                  <a:cxn ang="0">
                    <a:pos x="78" y="92"/>
                  </a:cxn>
                  <a:cxn ang="0">
                    <a:pos x="85" y="85"/>
                  </a:cxn>
                  <a:cxn ang="0">
                    <a:pos x="85" y="85"/>
                  </a:cxn>
                  <a:cxn ang="0">
                    <a:pos x="92" y="78"/>
                  </a:cxn>
                  <a:cxn ang="0">
                    <a:pos x="97" y="69"/>
                  </a:cxn>
                  <a:cxn ang="0">
                    <a:pos x="99" y="60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99" y="40"/>
                  </a:cxn>
                  <a:cxn ang="0">
                    <a:pos x="97" y="31"/>
                  </a:cxn>
                  <a:cxn ang="0">
                    <a:pos x="92" y="22"/>
                  </a:cxn>
                  <a:cxn ang="0">
                    <a:pos x="85" y="15"/>
                  </a:cxn>
                  <a:cxn ang="0">
                    <a:pos x="85" y="15"/>
                  </a:cxn>
                </a:cxnLst>
                <a:rect l="0" t="0" r="r" b="b"/>
                <a:pathLst>
                  <a:path w="100" h="100">
                    <a:moveTo>
                      <a:pt x="85" y="15"/>
                    </a:moveTo>
                    <a:lnTo>
                      <a:pt x="85" y="15"/>
                    </a:lnTo>
                    <a:lnTo>
                      <a:pt x="78" y="9"/>
                    </a:lnTo>
                    <a:lnTo>
                      <a:pt x="70" y="4"/>
                    </a:lnTo>
                    <a:lnTo>
                      <a:pt x="60" y="1"/>
                    </a:lnTo>
                    <a:lnTo>
                      <a:pt x="51" y="0"/>
                    </a:lnTo>
                    <a:lnTo>
                      <a:pt x="40" y="1"/>
                    </a:lnTo>
                    <a:lnTo>
                      <a:pt x="31" y="4"/>
                    </a:lnTo>
                    <a:lnTo>
                      <a:pt x="23" y="9"/>
                    </a:lnTo>
                    <a:lnTo>
                      <a:pt x="16" y="15"/>
                    </a:lnTo>
                    <a:lnTo>
                      <a:pt x="8" y="22"/>
                    </a:lnTo>
                    <a:lnTo>
                      <a:pt x="4" y="31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60"/>
                    </a:lnTo>
                    <a:lnTo>
                      <a:pt x="4" y="69"/>
                    </a:lnTo>
                    <a:lnTo>
                      <a:pt x="8" y="78"/>
                    </a:lnTo>
                    <a:lnTo>
                      <a:pt x="16" y="85"/>
                    </a:lnTo>
                    <a:lnTo>
                      <a:pt x="23" y="92"/>
                    </a:lnTo>
                    <a:lnTo>
                      <a:pt x="31" y="96"/>
                    </a:lnTo>
                    <a:lnTo>
                      <a:pt x="40" y="99"/>
                    </a:lnTo>
                    <a:lnTo>
                      <a:pt x="51" y="100"/>
                    </a:lnTo>
                    <a:lnTo>
                      <a:pt x="60" y="99"/>
                    </a:lnTo>
                    <a:lnTo>
                      <a:pt x="70" y="96"/>
                    </a:lnTo>
                    <a:lnTo>
                      <a:pt x="78" y="92"/>
                    </a:lnTo>
                    <a:lnTo>
                      <a:pt x="85" y="85"/>
                    </a:lnTo>
                    <a:lnTo>
                      <a:pt x="92" y="78"/>
                    </a:lnTo>
                    <a:lnTo>
                      <a:pt x="97" y="69"/>
                    </a:lnTo>
                    <a:lnTo>
                      <a:pt x="99" y="60"/>
                    </a:lnTo>
                    <a:lnTo>
                      <a:pt x="100" y="49"/>
                    </a:lnTo>
                    <a:lnTo>
                      <a:pt x="99" y="40"/>
                    </a:lnTo>
                    <a:lnTo>
                      <a:pt x="97" y="31"/>
                    </a:lnTo>
                    <a:lnTo>
                      <a:pt x="92" y="22"/>
                    </a:lnTo>
                    <a:lnTo>
                      <a:pt x="85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130" name="Freeform 437"/>
              <p:cNvSpPr>
                <a:spLocks noChangeArrowheads="1"/>
              </p:cNvSpPr>
              <p:nvPr/>
            </p:nvSpPr>
            <p:spPr bwMode="auto">
              <a:xfrm>
                <a:off x="3775" y="616"/>
                <a:ext cx="50" cy="50"/>
              </a:xfrm>
              <a:custGeom>
                <a:avLst/>
                <a:gdLst/>
                <a:ahLst/>
                <a:cxnLst>
                  <a:cxn ang="0">
                    <a:pos x="85" y="15"/>
                  </a:cxn>
                  <a:cxn ang="0">
                    <a:pos x="85" y="15"/>
                  </a:cxn>
                  <a:cxn ang="0">
                    <a:pos x="78" y="9"/>
                  </a:cxn>
                  <a:cxn ang="0">
                    <a:pos x="70" y="5"/>
                  </a:cxn>
                  <a:cxn ang="0">
                    <a:pos x="60" y="1"/>
                  </a:cxn>
                  <a:cxn ang="0">
                    <a:pos x="51" y="0"/>
                  </a:cxn>
                  <a:cxn ang="0">
                    <a:pos x="51" y="0"/>
                  </a:cxn>
                  <a:cxn ang="0">
                    <a:pos x="40" y="1"/>
                  </a:cxn>
                  <a:cxn ang="0">
                    <a:pos x="31" y="5"/>
                  </a:cxn>
                  <a:cxn ang="0">
                    <a:pos x="23" y="9"/>
                  </a:cxn>
                  <a:cxn ang="0">
                    <a:pos x="16" y="15"/>
                  </a:cxn>
                  <a:cxn ang="0">
                    <a:pos x="16" y="15"/>
                  </a:cxn>
                  <a:cxn ang="0">
                    <a:pos x="9" y="22"/>
                  </a:cxn>
                  <a:cxn ang="0">
                    <a:pos x="4" y="31"/>
                  </a:cxn>
                  <a:cxn ang="0">
                    <a:pos x="0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0" y="60"/>
                  </a:cxn>
                  <a:cxn ang="0">
                    <a:pos x="4" y="69"/>
                  </a:cxn>
                  <a:cxn ang="0">
                    <a:pos x="9" y="78"/>
                  </a:cxn>
                  <a:cxn ang="0">
                    <a:pos x="16" y="85"/>
                  </a:cxn>
                  <a:cxn ang="0">
                    <a:pos x="16" y="85"/>
                  </a:cxn>
                  <a:cxn ang="0">
                    <a:pos x="23" y="92"/>
                  </a:cxn>
                  <a:cxn ang="0">
                    <a:pos x="31" y="96"/>
                  </a:cxn>
                  <a:cxn ang="0">
                    <a:pos x="40" y="99"/>
                  </a:cxn>
                  <a:cxn ang="0">
                    <a:pos x="51" y="100"/>
                  </a:cxn>
                  <a:cxn ang="0">
                    <a:pos x="51" y="100"/>
                  </a:cxn>
                  <a:cxn ang="0">
                    <a:pos x="60" y="99"/>
                  </a:cxn>
                  <a:cxn ang="0">
                    <a:pos x="70" y="96"/>
                  </a:cxn>
                  <a:cxn ang="0">
                    <a:pos x="78" y="92"/>
                  </a:cxn>
                  <a:cxn ang="0">
                    <a:pos x="85" y="85"/>
                  </a:cxn>
                  <a:cxn ang="0">
                    <a:pos x="85" y="85"/>
                  </a:cxn>
                  <a:cxn ang="0">
                    <a:pos x="92" y="78"/>
                  </a:cxn>
                  <a:cxn ang="0">
                    <a:pos x="97" y="69"/>
                  </a:cxn>
                  <a:cxn ang="0">
                    <a:pos x="99" y="60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99" y="40"/>
                  </a:cxn>
                  <a:cxn ang="0">
                    <a:pos x="97" y="31"/>
                  </a:cxn>
                  <a:cxn ang="0">
                    <a:pos x="92" y="22"/>
                  </a:cxn>
                  <a:cxn ang="0">
                    <a:pos x="85" y="15"/>
                  </a:cxn>
                  <a:cxn ang="0">
                    <a:pos x="85" y="15"/>
                  </a:cxn>
                </a:cxnLst>
                <a:rect l="0" t="0" r="r" b="b"/>
                <a:pathLst>
                  <a:path w="100" h="100">
                    <a:moveTo>
                      <a:pt x="85" y="15"/>
                    </a:moveTo>
                    <a:lnTo>
                      <a:pt x="85" y="15"/>
                    </a:lnTo>
                    <a:lnTo>
                      <a:pt x="78" y="9"/>
                    </a:lnTo>
                    <a:lnTo>
                      <a:pt x="70" y="5"/>
                    </a:lnTo>
                    <a:lnTo>
                      <a:pt x="60" y="1"/>
                    </a:lnTo>
                    <a:lnTo>
                      <a:pt x="51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3" y="9"/>
                    </a:lnTo>
                    <a:lnTo>
                      <a:pt x="16" y="15"/>
                    </a:lnTo>
                    <a:lnTo>
                      <a:pt x="9" y="22"/>
                    </a:lnTo>
                    <a:lnTo>
                      <a:pt x="4" y="31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0" y="60"/>
                    </a:lnTo>
                    <a:lnTo>
                      <a:pt x="4" y="69"/>
                    </a:lnTo>
                    <a:lnTo>
                      <a:pt x="9" y="78"/>
                    </a:lnTo>
                    <a:lnTo>
                      <a:pt x="16" y="85"/>
                    </a:lnTo>
                    <a:lnTo>
                      <a:pt x="23" y="92"/>
                    </a:lnTo>
                    <a:lnTo>
                      <a:pt x="31" y="96"/>
                    </a:lnTo>
                    <a:lnTo>
                      <a:pt x="40" y="99"/>
                    </a:lnTo>
                    <a:lnTo>
                      <a:pt x="51" y="100"/>
                    </a:lnTo>
                    <a:lnTo>
                      <a:pt x="60" y="99"/>
                    </a:lnTo>
                    <a:lnTo>
                      <a:pt x="70" y="96"/>
                    </a:lnTo>
                    <a:lnTo>
                      <a:pt x="78" y="92"/>
                    </a:lnTo>
                    <a:lnTo>
                      <a:pt x="85" y="85"/>
                    </a:lnTo>
                    <a:lnTo>
                      <a:pt x="92" y="78"/>
                    </a:lnTo>
                    <a:lnTo>
                      <a:pt x="97" y="69"/>
                    </a:lnTo>
                    <a:lnTo>
                      <a:pt x="99" y="60"/>
                    </a:lnTo>
                    <a:lnTo>
                      <a:pt x="100" y="49"/>
                    </a:lnTo>
                    <a:lnTo>
                      <a:pt x="99" y="40"/>
                    </a:lnTo>
                    <a:lnTo>
                      <a:pt x="97" y="31"/>
                    </a:lnTo>
                    <a:lnTo>
                      <a:pt x="92" y="22"/>
                    </a:lnTo>
                    <a:lnTo>
                      <a:pt x="85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131" name="Freeform 438"/>
              <p:cNvSpPr>
                <a:spLocks noChangeArrowheads="1"/>
              </p:cNvSpPr>
              <p:nvPr/>
            </p:nvSpPr>
            <p:spPr bwMode="auto">
              <a:xfrm>
                <a:off x="3852" y="616"/>
                <a:ext cx="50" cy="50"/>
              </a:xfrm>
              <a:custGeom>
                <a:avLst/>
                <a:gdLst/>
                <a:ahLst/>
                <a:cxnLst>
                  <a:cxn ang="0">
                    <a:pos x="51" y="0"/>
                  </a:cxn>
                  <a:cxn ang="0">
                    <a:pos x="51" y="0"/>
                  </a:cxn>
                  <a:cxn ang="0">
                    <a:pos x="40" y="1"/>
                  </a:cxn>
                  <a:cxn ang="0">
                    <a:pos x="31" y="5"/>
                  </a:cxn>
                  <a:cxn ang="0">
                    <a:pos x="23" y="9"/>
                  </a:cxn>
                  <a:cxn ang="0">
                    <a:pos x="16" y="15"/>
                  </a:cxn>
                  <a:cxn ang="0">
                    <a:pos x="16" y="15"/>
                  </a:cxn>
                  <a:cxn ang="0">
                    <a:pos x="8" y="22"/>
                  </a:cxn>
                  <a:cxn ang="0">
                    <a:pos x="4" y="31"/>
                  </a:cxn>
                  <a:cxn ang="0">
                    <a:pos x="0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0" y="60"/>
                  </a:cxn>
                  <a:cxn ang="0">
                    <a:pos x="4" y="69"/>
                  </a:cxn>
                  <a:cxn ang="0">
                    <a:pos x="8" y="78"/>
                  </a:cxn>
                  <a:cxn ang="0">
                    <a:pos x="16" y="85"/>
                  </a:cxn>
                  <a:cxn ang="0">
                    <a:pos x="16" y="85"/>
                  </a:cxn>
                  <a:cxn ang="0">
                    <a:pos x="23" y="92"/>
                  </a:cxn>
                  <a:cxn ang="0">
                    <a:pos x="31" y="96"/>
                  </a:cxn>
                  <a:cxn ang="0">
                    <a:pos x="40" y="99"/>
                  </a:cxn>
                  <a:cxn ang="0">
                    <a:pos x="51" y="100"/>
                  </a:cxn>
                  <a:cxn ang="0">
                    <a:pos x="51" y="100"/>
                  </a:cxn>
                  <a:cxn ang="0">
                    <a:pos x="60" y="99"/>
                  </a:cxn>
                  <a:cxn ang="0">
                    <a:pos x="70" y="96"/>
                  </a:cxn>
                  <a:cxn ang="0">
                    <a:pos x="78" y="92"/>
                  </a:cxn>
                  <a:cxn ang="0">
                    <a:pos x="85" y="85"/>
                  </a:cxn>
                  <a:cxn ang="0">
                    <a:pos x="85" y="85"/>
                  </a:cxn>
                  <a:cxn ang="0">
                    <a:pos x="92" y="78"/>
                  </a:cxn>
                  <a:cxn ang="0">
                    <a:pos x="97" y="69"/>
                  </a:cxn>
                  <a:cxn ang="0">
                    <a:pos x="99" y="60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99" y="40"/>
                  </a:cxn>
                  <a:cxn ang="0">
                    <a:pos x="97" y="31"/>
                  </a:cxn>
                  <a:cxn ang="0">
                    <a:pos x="92" y="22"/>
                  </a:cxn>
                  <a:cxn ang="0">
                    <a:pos x="85" y="15"/>
                  </a:cxn>
                  <a:cxn ang="0">
                    <a:pos x="85" y="15"/>
                  </a:cxn>
                  <a:cxn ang="0">
                    <a:pos x="78" y="9"/>
                  </a:cxn>
                  <a:cxn ang="0">
                    <a:pos x="70" y="5"/>
                  </a:cxn>
                  <a:cxn ang="0">
                    <a:pos x="60" y="1"/>
                  </a:cxn>
                  <a:cxn ang="0">
                    <a:pos x="51" y="0"/>
                  </a:cxn>
                  <a:cxn ang="0">
                    <a:pos x="51" y="0"/>
                  </a:cxn>
                </a:cxnLst>
                <a:rect l="0" t="0" r="r" b="b"/>
                <a:pathLst>
                  <a:path w="100" h="100">
                    <a:moveTo>
                      <a:pt x="51" y="0"/>
                    </a:moveTo>
                    <a:lnTo>
                      <a:pt x="51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3" y="9"/>
                    </a:lnTo>
                    <a:lnTo>
                      <a:pt x="16" y="15"/>
                    </a:lnTo>
                    <a:lnTo>
                      <a:pt x="8" y="22"/>
                    </a:lnTo>
                    <a:lnTo>
                      <a:pt x="4" y="31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0" y="60"/>
                    </a:lnTo>
                    <a:lnTo>
                      <a:pt x="4" y="69"/>
                    </a:lnTo>
                    <a:lnTo>
                      <a:pt x="8" y="78"/>
                    </a:lnTo>
                    <a:lnTo>
                      <a:pt x="16" y="85"/>
                    </a:lnTo>
                    <a:lnTo>
                      <a:pt x="23" y="92"/>
                    </a:lnTo>
                    <a:lnTo>
                      <a:pt x="31" y="96"/>
                    </a:lnTo>
                    <a:lnTo>
                      <a:pt x="40" y="99"/>
                    </a:lnTo>
                    <a:lnTo>
                      <a:pt x="51" y="100"/>
                    </a:lnTo>
                    <a:lnTo>
                      <a:pt x="60" y="99"/>
                    </a:lnTo>
                    <a:lnTo>
                      <a:pt x="70" y="96"/>
                    </a:lnTo>
                    <a:lnTo>
                      <a:pt x="78" y="92"/>
                    </a:lnTo>
                    <a:lnTo>
                      <a:pt x="85" y="85"/>
                    </a:lnTo>
                    <a:lnTo>
                      <a:pt x="92" y="78"/>
                    </a:lnTo>
                    <a:lnTo>
                      <a:pt x="97" y="69"/>
                    </a:lnTo>
                    <a:lnTo>
                      <a:pt x="99" y="60"/>
                    </a:lnTo>
                    <a:lnTo>
                      <a:pt x="100" y="49"/>
                    </a:lnTo>
                    <a:lnTo>
                      <a:pt x="99" y="40"/>
                    </a:lnTo>
                    <a:lnTo>
                      <a:pt x="97" y="31"/>
                    </a:lnTo>
                    <a:lnTo>
                      <a:pt x="92" y="22"/>
                    </a:lnTo>
                    <a:lnTo>
                      <a:pt x="85" y="15"/>
                    </a:lnTo>
                    <a:lnTo>
                      <a:pt x="78" y="9"/>
                    </a:lnTo>
                    <a:lnTo>
                      <a:pt x="70" y="5"/>
                    </a:lnTo>
                    <a:lnTo>
                      <a:pt x="60" y="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132" name="Freeform 439"/>
              <p:cNvSpPr>
                <a:spLocks noChangeArrowheads="1"/>
              </p:cNvSpPr>
              <p:nvPr/>
            </p:nvSpPr>
            <p:spPr bwMode="auto">
              <a:xfrm>
                <a:off x="4006" y="386"/>
                <a:ext cx="50" cy="50"/>
              </a:xfrm>
              <a:custGeom>
                <a:avLst/>
                <a:gdLst/>
                <a:ahLst/>
                <a:cxnLst>
                  <a:cxn ang="0">
                    <a:pos x="85" y="15"/>
                  </a:cxn>
                  <a:cxn ang="0">
                    <a:pos x="85" y="15"/>
                  </a:cxn>
                  <a:cxn ang="0">
                    <a:pos x="78" y="8"/>
                  </a:cxn>
                  <a:cxn ang="0">
                    <a:pos x="70" y="4"/>
                  </a:cxn>
                  <a:cxn ang="0">
                    <a:pos x="61" y="1"/>
                  </a:cxn>
                  <a:cxn ang="0">
                    <a:pos x="51" y="0"/>
                  </a:cxn>
                  <a:cxn ang="0">
                    <a:pos x="51" y="0"/>
                  </a:cxn>
                  <a:cxn ang="0">
                    <a:pos x="40" y="1"/>
                  </a:cxn>
                  <a:cxn ang="0">
                    <a:pos x="31" y="4"/>
                  </a:cxn>
                  <a:cxn ang="0">
                    <a:pos x="23" y="8"/>
                  </a:cxn>
                  <a:cxn ang="0">
                    <a:pos x="15" y="15"/>
                  </a:cxn>
                  <a:cxn ang="0">
                    <a:pos x="15" y="15"/>
                  </a:cxn>
                  <a:cxn ang="0">
                    <a:pos x="8" y="22"/>
                  </a:cxn>
                  <a:cxn ang="0">
                    <a:pos x="4" y="31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1" y="60"/>
                  </a:cxn>
                  <a:cxn ang="0">
                    <a:pos x="4" y="69"/>
                  </a:cxn>
                  <a:cxn ang="0">
                    <a:pos x="8" y="78"/>
                  </a:cxn>
                  <a:cxn ang="0">
                    <a:pos x="15" y="85"/>
                  </a:cxn>
                  <a:cxn ang="0">
                    <a:pos x="15" y="85"/>
                  </a:cxn>
                  <a:cxn ang="0">
                    <a:pos x="23" y="92"/>
                  </a:cxn>
                  <a:cxn ang="0">
                    <a:pos x="31" y="96"/>
                  </a:cxn>
                  <a:cxn ang="0">
                    <a:pos x="40" y="99"/>
                  </a:cxn>
                  <a:cxn ang="0">
                    <a:pos x="51" y="100"/>
                  </a:cxn>
                  <a:cxn ang="0">
                    <a:pos x="51" y="100"/>
                  </a:cxn>
                  <a:cxn ang="0">
                    <a:pos x="61" y="99"/>
                  </a:cxn>
                  <a:cxn ang="0">
                    <a:pos x="70" y="96"/>
                  </a:cxn>
                  <a:cxn ang="0">
                    <a:pos x="78" y="92"/>
                  </a:cxn>
                  <a:cxn ang="0">
                    <a:pos x="85" y="85"/>
                  </a:cxn>
                  <a:cxn ang="0">
                    <a:pos x="85" y="85"/>
                  </a:cxn>
                  <a:cxn ang="0">
                    <a:pos x="92" y="78"/>
                  </a:cxn>
                  <a:cxn ang="0">
                    <a:pos x="97" y="69"/>
                  </a:cxn>
                  <a:cxn ang="0">
                    <a:pos x="99" y="60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99" y="40"/>
                  </a:cxn>
                  <a:cxn ang="0">
                    <a:pos x="97" y="31"/>
                  </a:cxn>
                  <a:cxn ang="0">
                    <a:pos x="92" y="22"/>
                  </a:cxn>
                  <a:cxn ang="0">
                    <a:pos x="85" y="15"/>
                  </a:cxn>
                  <a:cxn ang="0">
                    <a:pos x="85" y="15"/>
                  </a:cxn>
                </a:cxnLst>
                <a:rect l="0" t="0" r="r" b="b"/>
                <a:pathLst>
                  <a:path w="100" h="100">
                    <a:moveTo>
                      <a:pt x="85" y="15"/>
                    </a:moveTo>
                    <a:lnTo>
                      <a:pt x="85" y="15"/>
                    </a:lnTo>
                    <a:lnTo>
                      <a:pt x="78" y="8"/>
                    </a:lnTo>
                    <a:lnTo>
                      <a:pt x="70" y="4"/>
                    </a:lnTo>
                    <a:lnTo>
                      <a:pt x="61" y="1"/>
                    </a:lnTo>
                    <a:lnTo>
                      <a:pt x="51" y="0"/>
                    </a:lnTo>
                    <a:lnTo>
                      <a:pt x="40" y="1"/>
                    </a:lnTo>
                    <a:lnTo>
                      <a:pt x="31" y="4"/>
                    </a:lnTo>
                    <a:lnTo>
                      <a:pt x="23" y="8"/>
                    </a:lnTo>
                    <a:lnTo>
                      <a:pt x="15" y="15"/>
                    </a:lnTo>
                    <a:lnTo>
                      <a:pt x="8" y="22"/>
                    </a:lnTo>
                    <a:lnTo>
                      <a:pt x="4" y="31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60"/>
                    </a:lnTo>
                    <a:lnTo>
                      <a:pt x="4" y="69"/>
                    </a:lnTo>
                    <a:lnTo>
                      <a:pt x="8" y="78"/>
                    </a:lnTo>
                    <a:lnTo>
                      <a:pt x="15" y="85"/>
                    </a:lnTo>
                    <a:lnTo>
                      <a:pt x="23" y="92"/>
                    </a:lnTo>
                    <a:lnTo>
                      <a:pt x="31" y="96"/>
                    </a:lnTo>
                    <a:lnTo>
                      <a:pt x="40" y="99"/>
                    </a:lnTo>
                    <a:lnTo>
                      <a:pt x="51" y="100"/>
                    </a:lnTo>
                    <a:lnTo>
                      <a:pt x="61" y="99"/>
                    </a:lnTo>
                    <a:lnTo>
                      <a:pt x="70" y="96"/>
                    </a:lnTo>
                    <a:lnTo>
                      <a:pt x="78" y="92"/>
                    </a:lnTo>
                    <a:lnTo>
                      <a:pt x="85" y="85"/>
                    </a:lnTo>
                    <a:lnTo>
                      <a:pt x="92" y="78"/>
                    </a:lnTo>
                    <a:lnTo>
                      <a:pt x="97" y="69"/>
                    </a:lnTo>
                    <a:lnTo>
                      <a:pt x="99" y="60"/>
                    </a:lnTo>
                    <a:lnTo>
                      <a:pt x="100" y="49"/>
                    </a:lnTo>
                    <a:lnTo>
                      <a:pt x="99" y="40"/>
                    </a:lnTo>
                    <a:lnTo>
                      <a:pt x="97" y="31"/>
                    </a:lnTo>
                    <a:lnTo>
                      <a:pt x="92" y="22"/>
                    </a:lnTo>
                    <a:lnTo>
                      <a:pt x="85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133" name="Freeform 440"/>
              <p:cNvSpPr>
                <a:spLocks noChangeArrowheads="1"/>
              </p:cNvSpPr>
              <p:nvPr/>
            </p:nvSpPr>
            <p:spPr bwMode="auto">
              <a:xfrm>
                <a:off x="4006" y="463"/>
                <a:ext cx="50" cy="49"/>
              </a:xfrm>
              <a:custGeom>
                <a:avLst/>
                <a:gdLst/>
                <a:ahLst/>
                <a:cxnLst>
                  <a:cxn ang="0">
                    <a:pos x="85" y="15"/>
                  </a:cxn>
                  <a:cxn ang="0">
                    <a:pos x="85" y="15"/>
                  </a:cxn>
                  <a:cxn ang="0">
                    <a:pos x="78" y="8"/>
                  </a:cxn>
                  <a:cxn ang="0">
                    <a:pos x="70" y="4"/>
                  </a:cxn>
                  <a:cxn ang="0">
                    <a:pos x="61" y="1"/>
                  </a:cxn>
                  <a:cxn ang="0">
                    <a:pos x="51" y="0"/>
                  </a:cxn>
                  <a:cxn ang="0">
                    <a:pos x="51" y="0"/>
                  </a:cxn>
                  <a:cxn ang="0">
                    <a:pos x="40" y="1"/>
                  </a:cxn>
                  <a:cxn ang="0">
                    <a:pos x="31" y="4"/>
                  </a:cxn>
                  <a:cxn ang="0">
                    <a:pos x="23" y="8"/>
                  </a:cxn>
                  <a:cxn ang="0">
                    <a:pos x="15" y="15"/>
                  </a:cxn>
                  <a:cxn ang="0">
                    <a:pos x="15" y="15"/>
                  </a:cxn>
                  <a:cxn ang="0">
                    <a:pos x="8" y="22"/>
                  </a:cxn>
                  <a:cxn ang="0">
                    <a:pos x="4" y="31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1" y="60"/>
                  </a:cxn>
                  <a:cxn ang="0">
                    <a:pos x="4" y="69"/>
                  </a:cxn>
                  <a:cxn ang="0">
                    <a:pos x="8" y="78"/>
                  </a:cxn>
                  <a:cxn ang="0">
                    <a:pos x="15" y="85"/>
                  </a:cxn>
                  <a:cxn ang="0">
                    <a:pos x="15" y="85"/>
                  </a:cxn>
                  <a:cxn ang="0">
                    <a:pos x="23" y="92"/>
                  </a:cxn>
                  <a:cxn ang="0">
                    <a:pos x="31" y="96"/>
                  </a:cxn>
                  <a:cxn ang="0">
                    <a:pos x="40" y="99"/>
                  </a:cxn>
                  <a:cxn ang="0">
                    <a:pos x="51" y="100"/>
                  </a:cxn>
                  <a:cxn ang="0">
                    <a:pos x="51" y="100"/>
                  </a:cxn>
                  <a:cxn ang="0">
                    <a:pos x="61" y="99"/>
                  </a:cxn>
                  <a:cxn ang="0">
                    <a:pos x="70" y="96"/>
                  </a:cxn>
                  <a:cxn ang="0">
                    <a:pos x="78" y="92"/>
                  </a:cxn>
                  <a:cxn ang="0">
                    <a:pos x="85" y="85"/>
                  </a:cxn>
                  <a:cxn ang="0">
                    <a:pos x="85" y="85"/>
                  </a:cxn>
                  <a:cxn ang="0">
                    <a:pos x="92" y="78"/>
                  </a:cxn>
                  <a:cxn ang="0">
                    <a:pos x="97" y="69"/>
                  </a:cxn>
                  <a:cxn ang="0">
                    <a:pos x="99" y="60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99" y="40"/>
                  </a:cxn>
                  <a:cxn ang="0">
                    <a:pos x="97" y="31"/>
                  </a:cxn>
                  <a:cxn ang="0">
                    <a:pos x="92" y="22"/>
                  </a:cxn>
                  <a:cxn ang="0">
                    <a:pos x="85" y="15"/>
                  </a:cxn>
                  <a:cxn ang="0">
                    <a:pos x="85" y="15"/>
                  </a:cxn>
                </a:cxnLst>
                <a:rect l="0" t="0" r="r" b="b"/>
                <a:pathLst>
                  <a:path w="100" h="100">
                    <a:moveTo>
                      <a:pt x="85" y="15"/>
                    </a:moveTo>
                    <a:lnTo>
                      <a:pt x="85" y="15"/>
                    </a:lnTo>
                    <a:lnTo>
                      <a:pt x="78" y="8"/>
                    </a:lnTo>
                    <a:lnTo>
                      <a:pt x="70" y="4"/>
                    </a:lnTo>
                    <a:lnTo>
                      <a:pt x="61" y="1"/>
                    </a:lnTo>
                    <a:lnTo>
                      <a:pt x="51" y="0"/>
                    </a:lnTo>
                    <a:lnTo>
                      <a:pt x="40" y="1"/>
                    </a:lnTo>
                    <a:lnTo>
                      <a:pt x="31" y="4"/>
                    </a:lnTo>
                    <a:lnTo>
                      <a:pt x="23" y="8"/>
                    </a:lnTo>
                    <a:lnTo>
                      <a:pt x="15" y="15"/>
                    </a:lnTo>
                    <a:lnTo>
                      <a:pt x="8" y="22"/>
                    </a:lnTo>
                    <a:lnTo>
                      <a:pt x="4" y="31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60"/>
                    </a:lnTo>
                    <a:lnTo>
                      <a:pt x="4" y="69"/>
                    </a:lnTo>
                    <a:lnTo>
                      <a:pt x="8" y="78"/>
                    </a:lnTo>
                    <a:lnTo>
                      <a:pt x="15" y="85"/>
                    </a:lnTo>
                    <a:lnTo>
                      <a:pt x="23" y="92"/>
                    </a:lnTo>
                    <a:lnTo>
                      <a:pt x="31" y="96"/>
                    </a:lnTo>
                    <a:lnTo>
                      <a:pt x="40" y="99"/>
                    </a:lnTo>
                    <a:lnTo>
                      <a:pt x="51" y="100"/>
                    </a:lnTo>
                    <a:lnTo>
                      <a:pt x="61" y="99"/>
                    </a:lnTo>
                    <a:lnTo>
                      <a:pt x="70" y="96"/>
                    </a:lnTo>
                    <a:lnTo>
                      <a:pt x="78" y="92"/>
                    </a:lnTo>
                    <a:lnTo>
                      <a:pt x="85" y="85"/>
                    </a:lnTo>
                    <a:lnTo>
                      <a:pt x="92" y="78"/>
                    </a:lnTo>
                    <a:lnTo>
                      <a:pt x="97" y="69"/>
                    </a:lnTo>
                    <a:lnTo>
                      <a:pt x="99" y="60"/>
                    </a:lnTo>
                    <a:lnTo>
                      <a:pt x="100" y="49"/>
                    </a:lnTo>
                    <a:lnTo>
                      <a:pt x="99" y="40"/>
                    </a:lnTo>
                    <a:lnTo>
                      <a:pt x="97" y="31"/>
                    </a:lnTo>
                    <a:lnTo>
                      <a:pt x="92" y="22"/>
                    </a:lnTo>
                    <a:lnTo>
                      <a:pt x="85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134" name="Freeform 441"/>
              <p:cNvSpPr>
                <a:spLocks noChangeArrowheads="1"/>
              </p:cNvSpPr>
              <p:nvPr/>
            </p:nvSpPr>
            <p:spPr bwMode="auto">
              <a:xfrm>
                <a:off x="4006" y="540"/>
                <a:ext cx="50" cy="49"/>
              </a:xfrm>
              <a:custGeom>
                <a:avLst/>
                <a:gdLst/>
                <a:ahLst/>
                <a:cxnLst>
                  <a:cxn ang="0">
                    <a:pos x="85" y="15"/>
                  </a:cxn>
                  <a:cxn ang="0">
                    <a:pos x="85" y="15"/>
                  </a:cxn>
                  <a:cxn ang="0">
                    <a:pos x="78" y="9"/>
                  </a:cxn>
                  <a:cxn ang="0">
                    <a:pos x="70" y="4"/>
                  </a:cxn>
                  <a:cxn ang="0">
                    <a:pos x="61" y="1"/>
                  </a:cxn>
                  <a:cxn ang="0">
                    <a:pos x="51" y="0"/>
                  </a:cxn>
                  <a:cxn ang="0">
                    <a:pos x="51" y="0"/>
                  </a:cxn>
                  <a:cxn ang="0">
                    <a:pos x="40" y="1"/>
                  </a:cxn>
                  <a:cxn ang="0">
                    <a:pos x="31" y="4"/>
                  </a:cxn>
                  <a:cxn ang="0">
                    <a:pos x="23" y="9"/>
                  </a:cxn>
                  <a:cxn ang="0">
                    <a:pos x="15" y="15"/>
                  </a:cxn>
                  <a:cxn ang="0">
                    <a:pos x="15" y="15"/>
                  </a:cxn>
                  <a:cxn ang="0">
                    <a:pos x="8" y="22"/>
                  </a:cxn>
                  <a:cxn ang="0">
                    <a:pos x="4" y="31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1" y="60"/>
                  </a:cxn>
                  <a:cxn ang="0">
                    <a:pos x="4" y="69"/>
                  </a:cxn>
                  <a:cxn ang="0">
                    <a:pos x="8" y="78"/>
                  </a:cxn>
                  <a:cxn ang="0">
                    <a:pos x="15" y="85"/>
                  </a:cxn>
                  <a:cxn ang="0">
                    <a:pos x="15" y="85"/>
                  </a:cxn>
                  <a:cxn ang="0">
                    <a:pos x="23" y="92"/>
                  </a:cxn>
                  <a:cxn ang="0">
                    <a:pos x="31" y="96"/>
                  </a:cxn>
                  <a:cxn ang="0">
                    <a:pos x="40" y="99"/>
                  </a:cxn>
                  <a:cxn ang="0">
                    <a:pos x="51" y="100"/>
                  </a:cxn>
                  <a:cxn ang="0">
                    <a:pos x="51" y="100"/>
                  </a:cxn>
                  <a:cxn ang="0">
                    <a:pos x="61" y="99"/>
                  </a:cxn>
                  <a:cxn ang="0">
                    <a:pos x="70" y="96"/>
                  </a:cxn>
                  <a:cxn ang="0">
                    <a:pos x="78" y="92"/>
                  </a:cxn>
                  <a:cxn ang="0">
                    <a:pos x="85" y="85"/>
                  </a:cxn>
                  <a:cxn ang="0">
                    <a:pos x="85" y="85"/>
                  </a:cxn>
                  <a:cxn ang="0">
                    <a:pos x="92" y="78"/>
                  </a:cxn>
                  <a:cxn ang="0">
                    <a:pos x="97" y="69"/>
                  </a:cxn>
                  <a:cxn ang="0">
                    <a:pos x="99" y="60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99" y="40"/>
                  </a:cxn>
                  <a:cxn ang="0">
                    <a:pos x="97" y="31"/>
                  </a:cxn>
                  <a:cxn ang="0">
                    <a:pos x="92" y="22"/>
                  </a:cxn>
                  <a:cxn ang="0">
                    <a:pos x="85" y="15"/>
                  </a:cxn>
                  <a:cxn ang="0">
                    <a:pos x="85" y="15"/>
                  </a:cxn>
                </a:cxnLst>
                <a:rect l="0" t="0" r="r" b="b"/>
                <a:pathLst>
                  <a:path w="100" h="100">
                    <a:moveTo>
                      <a:pt x="85" y="15"/>
                    </a:moveTo>
                    <a:lnTo>
                      <a:pt x="85" y="15"/>
                    </a:lnTo>
                    <a:lnTo>
                      <a:pt x="78" y="9"/>
                    </a:lnTo>
                    <a:lnTo>
                      <a:pt x="70" y="4"/>
                    </a:lnTo>
                    <a:lnTo>
                      <a:pt x="61" y="1"/>
                    </a:lnTo>
                    <a:lnTo>
                      <a:pt x="51" y="0"/>
                    </a:lnTo>
                    <a:lnTo>
                      <a:pt x="40" y="1"/>
                    </a:lnTo>
                    <a:lnTo>
                      <a:pt x="31" y="4"/>
                    </a:lnTo>
                    <a:lnTo>
                      <a:pt x="23" y="9"/>
                    </a:lnTo>
                    <a:lnTo>
                      <a:pt x="15" y="15"/>
                    </a:lnTo>
                    <a:lnTo>
                      <a:pt x="8" y="22"/>
                    </a:lnTo>
                    <a:lnTo>
                      <a:pt x="4" y="31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60"/>
                    </a:lnTo>
                    <a:lnTo>
                      <a:pt x="4" y="69"/>
                    </a:lnTo>
                    <a:lnTo>
                      <a:pt x="8" y="78"/>
                    </a:lnTo>
                    <a:lnTo>
                      <a:pt x="15" y="85"/>
                    </a:lnTo>
                    <a:lnTo>
                      <a:pt x="23" y="92"/>
                    </a:lnTo>
                    <a:lnTo>
                      <a:pt x="31" y="96"/>
                    </a:lnTo>
                    <a:lnTo>
                      <a:pt x="40" y="99"/>
                    </a:lnTo>
                    <a:lnTo>
                      <a:pt x="51" y="100"/>
                    </a:lnTo>
                    <a:lnTo>
                      <a:pt x="61" y="99"/>
                    </a:lnTo>
                    <a:lnTo>
                      <a:pt x="70" y="96"/>
                    </a:lnTo>
                    <a:lnTo>
                      <a:pt x="78" y="92"/>
                    </a:lnTo>
                    <a:lnTo>
                      <a:pt x="85" y="85"/>
                    </a:lnTo>
                    <a:lnTo>
                      <a:pt x="92" y="78"/>
                    </a:lnTo>
                    <a:lnTo>
                      <a:pt x="97" y="69"/>
                    </a:lnTo>
                    <a:lnTo>
                      <a:pt x="99" y="60"/>
                    </a:lnTo>
                    <a:lnTo>
                      <a:pt x="100" y="49"/>
                    </a:lnTo>
                    <a:lnTo>
                      <a:pt x="99" y="40"/>
                    </a:lnTo>
                    <a:lnTo>
                      <a:pt x="97" y="31"/>
                    </a:lnTo>
                    <a:lnTo>
                      <a:pt x="92" y="22"/>
                    </a:lnTo>
                    <a:lnTo>
                      <a:pt x="85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135" name="Freeform 442"/>
              <p:cNvSpPr>
                <a:spLocks noChangeArrowheads="1"/>
              </p:cNvSpPr>
              <p:nvPr/>
            </p:nvSpPr>
            <p:spPr bwMode="auto">
              <a:xfrm>
                <a:off x="3544" y="308"/>
                <a:ext cx="50" cy="51"/>
              </a:xfrm>
              <a:custGeom>
                <a:avLst/>
                <a:gdLst/>
                <a:ahLst/>
                <a:cxnLst>
                  <a:cxn ang="0">
                    <a:pos x="85" y="86"/>
                  </a:cxn>
                  <a:cxn ang="0">
                    <a:pos x="85" y="86"/>
                  </a:cxn>
                  <a:cxn ang="0">
                    <a:pos x="92" y="78"/>
                  </a:cxn>
                  <a:cxn ang="0">
                    <a:pos x="97" y="71"/>
                  </a:cxn>
                  <a:cxn ang="0">
                    <a:pos x="100" y="61"/>
                  </a:cxn>
                  <a:cxn ang="0">
                    <a:pos x="101" y="49"/>
                  </a:cxn>
                  <a:cxn ang="0">
                    <a:pos x="101" y="49"/>
                  </a:cxn>
                  <a:cxn ang="0">
                    <a:pos x="100" y="41"/>
                  </a:cxn>
                  <a:cxn ang="0">
                    <a:pos x="97" y="32"/>
                  </a:cxn>
                  <a:cxn ang="0">
                    <a:pos x="92" y="24"/>
                  </a:cxn>
                  <a:cxn ang="0">
                    <a:pos x="85" y="16"/>
                  </a:cxn>
                  <a:cxn ang="0">
                    <a:pos x="85" y="16"/>
                  </a:cxn>
                  <a:cxn ang="0">
                    <a:pos x="78" y="9"/>
                  </a:cxn>
                  <a:cxn ang="0">
                    <a:pos x="70" y="5"/>
                  </a:cxn>
                  <a:cxn ang="0">
                    <a:pos x="61" y="1"/>
                  </a:cxn>
                  <a:cxn ang="0">
                    <a:pos x="52" y="0"/>
                  </a:cxn>
                  <a:cxn ang="0">
                    <a:pos x="52" y="0"/>
                  </a:cxn>
                  <a:cxn ang="0">
                    <a:pos x="40" y="1"/>
                  </a:cxn>
                  <a:cxn ang="0">
                    <a:pos x="32" y="5"/>
                  </a:cxn>
                  <a:cxn ang="0">
                    <a:pos x="24" y="9"/>
                  </a:cxn>
                  <a:cxn ang="0">
                    <a:pos x="15" y="16"/>
                  </a:cxn>
                  <a:cxn ang="0">
                    <a:pos x="15" y="16"/>
                  </a:cxn>
                  <a:cxn ang="0">
                    <a:pos x="10" y="24"/>
                  </a:cxn>
                  <a:cxn ang="0">
                    <a:pos x="4" y="32"/>
                  </a:cxn>
                  <a:cxn ang="0">
                    <a:pos x="1" y="41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1" y="61"/>
                  </a:cxn>
                  <a:cxn ang="0">
                    <a:pos x="4" y="71"/>
                  </a:cxn>
                  <a:cxn ang="0">
                    <a:pos x="10" y="78"/>
                  </a:cxn>
                  <a:cxn ang="0">
                    <a:pos x="15" y="86"/>
                  </a:cxn>
                  <a:cxn ang="0">
                    <a:pos x="15" y="86"/>
                  </a:cxn>
                  <a:cxn ang="0">
                    <a:pos x="24" y="93"/>
                  </a:cxn>
                  <a:cxn ang="0">
                    <a:pos x="32" y="98"/>
                  </a:cxn>
                  <a:cxn ang="0">
                    <a:pos x="40" y="100"/>
                  </a:cxn>
                  <a:cxn ang="0">
                    <a:pos x="52" y="101"/>
                  </a:cxn>
                  <a:cxn ang="0">
                    <a:pos x="52" y="101"/>
                  </a:cxn>
                  <a:cxn ang="0">
                    <a:pos x="61" y="100"/>
                  </a:cxn>
                  <a:cxn ang="0">
                    <a:pos x="70" y="98"/>
                  </a:cxn>
                  <a:cxn ang="0">
                    <a:pos x="78" y="93"/>
                  </a:cxn>
                  <a:cxn ang="0">
                    <a:pos x="85" y="86"/>
                  </a:cxn>
                  <a:cxn ang="0">
                    <a:pos x="85" y="86"/>
                  </a:cxn>
                </a:cxnLst>
                <a:rect l="0" t="0" r="r" b="b"/>
                <a:pathLst>
                  <a:path w="101" h="101">
                    <a:moveTo>
                      <a:pt x="85" y="86"/>
                    </a:moveTo>
                    <a:lnTo>
                      <a:pt x="85" y="86"/>
                    </a:lnTo>
                    <a:lnTo>
                      <a:pt x="92" y="78"/>
                    </a:lnTo>
                    <a:lnTo>
                      <a:pt x="97" y="71"/>
                    </a:lnTo>
                    <a:lnTo>
                      <a:pt x="100" y="61"/>
                    </a:lnTo>
                    <a:lnTo>
                      <a:pt x="101" y="49"/>
                    </a:lnTo>
                    <a:lnTo>
                      <a:pt x="100" y="41"/>
                    </a:lnTo>
                    <a:lnTo>
                      <a:pt x="97" y="32"/>
                    </a:lnTo>
                    <a:lnTo>
                      <a:pt x="92" y="24"/>
                    </a:lnTo>
                    <a:lnTo>
                      <a:pt x="85" y="16"/>
                    </a:lnTo>
                    <a:lnTo>
                      <a:pt x="78" y="9"/>
                    </a:lnTo>
                    <a:lnTo>
                      <a:pt x="70" y="5"/>
                    </a:lnTo>
                    <a:lnTo>
                      <a:pt x="61" y="1"/>
                    </a:lnTo>
                    <a:lnTo>
                      <a:pt x="52" y="0"/>
                    </a:lnTo>
                    <a:lnTo>
                      <a:pt x="40" y="1"/>
                    </a:lnTo>
                    <a:lnTo>
                      <a:pt x="32" y="5"/>
                    </a:lnTo>
                    <a:lnTo>
                      <a:pt x="24" y="9"/>
                    </a:lnTo>
                    <a:lnTo>
                      <a:pt x="15" y="16"/>
                    </a:lnTo>
                    <a:lnTo>
                      <a:pt x="10" y="24"/>
                    </a:lnTo>
                    <a:lnTo>
                      <a:pt x="4" y="32"/>
                    </a:lnTo>
                    <a:lnTo>
                      <a:pt x="1" y="41"/>
                    </a:lnTo>
                    <a:lnTo>
                      <a:pt x="0" y="49"/>
                    </a:lnTo>
                    <a:lnTo>
                      <a:pt x="1" y="61"/>
                    </a:lnTo>
                    <a:lnTo>
                      <a:pt x="4" y="71"/>
                    </a:lnTo>
                    <a:lnTo>
                      <a:pt x="10" y="78"/>
                    </a:lnTo>
                    <a:lnTo>
                      <a:pt x="15" y="86"/>
                    </a:lnTo>
                    <a:lnTo>
                      <a:pt x="24" y="93"/>
                    </a:lnTo>
                    <a:lnTo>
                      <a:pt x="32" y="98"/>
                    </a:lnTo>
                    <a:lnTo>
                      <a:pt x="40" y="100"/>
                    </a:lnTo>
                    <a:lnTo>
                      <a:pt x="52" y="101"/>
                    </a:lnTo>
                    <a:lnTo>
                      <a:pt x="61" y="100"/>
                    </a:lnTo>
                    <a:lnTo>
                      <a:pt x="70" y="98"/>
                    </a:lnTo>
                    <a:lnTo>
                      <a:pt x="78" y="93"/>
                    </a:lnTo>
                    <a:lnTo>
                      <a:pt x="85" y="86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136" name="Freeform 443"/>
              <p:cNvSpPr>
                <a:spLocks noChangeArrowheads="1"/>
              </p:cNvSpPr>
              <p:nvPr/>
            </p:nvSpPr>
            <p:spPr bwMode="auto">
              <a:xfrm>
                <a:off x="3621" y="231"/>
                <a:ext cx="50" cy="51"/>
              </a:xfrm>
              <a:custGeom>
                <a:avLst/>
                <a:gdLst/>
                <a:ahLst/>
                <a:cxnLst>
                  <a:cxn ang="0">
                    <a:pos x="86" y="17"/>
                  </a:cxn>
                  <a:cxn ang="0">
                    <a:pos x="86" y="17"/>
                  </a:cxn>
                  <a:cxn ang="0">
                    <a:pos x="78" y="9"/>
                  </a:cxn>
                  <a:cxn ang="0">
                    <a:pos x="71" y="5"/>
                  </a:cxn>
                  <a:cxn ang="0">
                    <a:pos x="61" y="1"/>
                  </a:cxn>
                  <a:cxn ang="0">
                    <a:pos x="52" y="0"/>
                  </a:cxn>
                  <a:cxn ang="0">
                    <a:pos x="52" y="0"/>
                  </a:cxn>
                  <a:cxn ang="0">
                    <a:pos x="41" y="1"/>
                  </a:cxn>
                  <a:cxn ang="0">
                    <a:pos x="32" y="5"/>
                  </a:cxn>
                  <a:cxn ang="0">
                    <a:pos x="24" y="9"/>
                  </a:cxn>
                  <a:cxn ang="0">
                    <a:pos x="15" y="17"/>
                  </a:cxn>
                  <a:cxn ang="0">
                    <a:pos x="15" y="17"/>
                  </a:cxn>
                  <a:cxn ang="0">
                    <a:pos x="10" y="24"/>
                  </a:cxn>
                  <a:cxn ang="0">
                    <a:pos x="5" y="32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1" y="60"/>
                  </a:cxn>
                  <a:cxn ang="0">
                    <a:pos x="5" y="69"/>
                  </a:cxn>
                  <a:cxn ang="0">
                    <a:pos x="10" y="78"/>
                  </a:cxn>
                  <a:cxn ang="0">
                    <a:pos x="15" y="86"/>
                  </a:cxn>
                  <a:cxn ang="0">
                    <a:pos x="15" y="86"/>
                  </a:cxn>
                  <a:cxn ang="0">
                    <a:pos x="24" y="92"/>
                  </a:cxn>
                  <a:cxn ang="0">
                    <a:pos x="32" y="96"/>
                  </a:cxn>
                  <a:cxn ang="0">
                    <a:pos x="41" y="100"/>
                  </a:cxn>
                  <a:cxn ang="0">
                    <a:pos x="52" y="101"/>
                  </a:cxn>
                  <a:cxn ang="0">
                    <a:pos x="52" y="101"/>
                  </a:cxn>
                  <a:cxn ang="0">
                    <a:pos x="61" y="100"/>
                  </a:cxn>
                  <a:cxn ang="0">
                    <a:pos x="71" y="96"/>
                  </a:cxn>
                  <a:cxn ang="0">
                    <a:pos x="78" y="92"/>
                  </a:cxn>
                  <a:cxn ang="0">
                    <a:pos x="86" y="86"/>
                  </a:cxn>
                  <a:cxn ang="0">
                    <a:pos x="86" y="86"/>
                  </a:cxn>
                  <a:cxn ang="0">
                    <a:pos x="92" y="78"/>
                  </a:cxn>
                  <a:cxn ang="0">
                    <a:pos x="98" y="69"/>
                  </a:cxn>
                  <a:cxn ang="0">
                    <a:pos x="100" y="60"/>
                  </a:cxn>
                  <a:cxn ang="0">
                    <a:pos x="101" y="49"/>
                  </a:cxn>
                  <a:cxn ang="0">
                    <a:pos x="101" y="49"/>
                  </a:cxn>
                  <a:cxn ang="0">
                    <a:pos x="100" y="40"/>
                  </a:cxn>
                  <a:cxn ang="0">
                    <a:pos x="98" y="32"/>
                  </a:cxn>
                  <a:cxn ang="0">
                    <a:pos x="92" y="24"/>
                  </a:cxn>
                  <a:cxn ang="0">
                    <a:pos x="86" y="17"/>
                  </a:cxn>
                  <a:cxn ang="0">
                    <a:pos x="86" y="17"/>
                  </a:cxn>
                </a:cxnLst>
                <a:rect l="0" t="0" r="r" b="b"/>
                <a:pathLst>
                  <a:path w="101" h="101">
                    <a:moveTo>
                      <a:pt x="86" y="17"/>
                    </a:moveTo>
                    <a:lnTo>
                      <a:pt x="86" y="17"/>
                    </a:lnTo>
                    <a:lnTo>
                      <a:pt x="78" y="9"/>
                    </a:lnTo>
                    <a:lnTo>
                      <a:pt x="71" y="5"/>
                    </a:lnTo>
                    <a:lnTo>
                      <a:pt x="61" y="1"/>
                    </a:lnTo>
                    <a:lnTo>
                      <a:pt x="52" y="0"/>
                    </a:lnTo>
                    <a:lnTo>
                      <a:pt x="41" y="1"/>
                    </a:lnTo>
                    <a:lnTo>
                      <a:pt x="32" y="5"/>
                    </a:lnTo>
                    <a:lnTo>
                      <a:pt x="24" y="9"/>
                    </a:lnTo>
                    <a:lnTo>
                      <a:pt x="15" y="17"/>
                    </a:lnTo>
                    <a:lnTo>
                      <a:pt x="10" y="24"/>
                    </a:lnTo>
                    <a:lnTo>
                      <a:pt x="5" y="32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60"/>
                    </a:lnTo>
                    <a:lnTo>
                      <a:pt x="5" y="69"/>
                    </a:lnTo>
                    <a:lnTo>
                      <a:pt x="10" y="78"/>
                    </a:lnTo>
                    <a:lnTo>
                      <a:pt x="15" y="86"/>
                    </a:lnTo>
                    <a:lnTo>
                      <a:pt x="24" y="92"/>
                    </a:lnTo>
                    <a:lnTo>
                      <a:pt x="32" y="96"/>
                    </a:lnTo>
                    <a:lnTo>
                      <a:pt x="41" y="100"/>
                    </a:lnTo>
                    <a:lnTo>
                      <a:pt x="52" y="101"/>
                    </a:lnTo>
                    <a:lnTo>
                      <a:pt x="61" y="100"/>
                    </a:lnTo>
                    <a:lnTo>
                      <a:pt x="71" y="96"/>
                    </a:lnTo>
                    <a:lnTo>
                      <a:pt x="78" y="92"/>
                    </a:lnTo>
                    <a:lnTo>
                      <a:pt x="86" y="86"/>
                    </a:lnTo>
                    <a:lnTo>
                      <a:pt x="92" y="78"/>
                    </a:lnTo>
                    <a:lnTo>
                      <a:pt x="98" y="69"/>
                    </a:lnTo>
                    <a:lnTo>
                      <a:pt x="100" y="60"/>
                    </a:lnTo>
                    <a:lnTo>
                      <a:pt x="101" y="49"/>
                    </a:lnTo>
                    <a:lnTo>
                      <a:pt x="100" y="40"/>
                    </a:lnTo>
                    <a:lnTo>
                      <a:pt x="98" y="32"/>
                    </a:lnTo>
                    <a:lnTo>
                      <a:pt x="92" y="24"/>
                    </a:lnTo>
                    <a:lnTo>
                      <a:pt x="86" y="17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137" name="Freeform 444"/>
              <p:cNvSpPr>
                <a:spLocks noChangeArrowheads="1"/>
              </p:cNvSpPr>
              <p:nvPr/>
            </p:nvSpPr>
            <p:spPr bwMode="auto">
              <a:xfrm>
                <a:off x="3621" y="308"/>
                <a:ext cx="50" cy="51"/>
              </a:xfrm>
              <a:custGeom>
                <a:avLst/>
                <a:gdLst/>
                <a:ahLst/>
                <a:cxnLst>
                  <a:cxn ang="0">
                    <a:pos x="86" y="16"/>
                  </a:cxn>
                  <a:cxn ang="0">
                    <a:pos x="86" y="16"/>
                  </a:cxn>
                  <a:cxn ang="0">
                    <a:pos x="78" y="9"/>
                  </a:cxn>
                  <a:cxn ang="0">
                    <a:pos x="71" y="5"/>
                  </a:cxn>
                  <a:cxn ang="0">
                    <a:pos x="61" y="1"/>
                  </a:cxn>
                  <a:cxn ang="0">
                    <a:pos x="52" y="0"/>
                  </a:cxn>
                  <a:cxn ang="0">
                    <a:pos x="52" y="0"/>
                  </a:cxn>
                  <a:cxn ang="0">
                    <a:pos x="41" y="1"/>
                  </a:cxn>
                  <a:cxn ang="0">
                    <a:pos x="32" y="5"/>
                  </a:cxn>
                  <a:cxn ang="0">
                    <a:pos x="24" y="9"/>
                  </a:cxn>
                  <a:cxn ang="0">
                    <a:pos x="15" y="16"/>
                  </a:cxn>
                  <a:cxn ang="0">
                    <a:pos x="15" y="16"/>
                  </a:cxn>
                  <a:cxn ang="0">
                    <a:pos x="10" y="24"/>
                  </a:cxn>
                  <a:cxn ang="0">
                    <a:pos x="5" y="32"/>
                  </a:cxn>
                  <a:cxn ang="0">
                    <a:pos x="1" y="41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1" y="61"/>
                  </a:cxn>
                  <a:cxn ang="0">
                    <a:pos x="5" y="71"/>
                  </a:cxn>
                  <a:cxn ang="0">
                    <a:pos x="10" y="78"/>
                  </a:cxn>
                  <a:cxn ang="0">
                    <a:pos x="15" y="86"/>
                  </a:cxn>
                  <a:cxn ang="0">
                    <a:pos x="15" y="86"/>
                  </a:cxn>
                  <a:cxn ang="0">
                    <a:pos x="24" y="93"/>
                  </a:cxn>
                  <a:cxn ang="0">
                    <a:pos x="32" y="98"/>
                  </a:cxn>
                  <a:cxn ang="0">
                    <a:pos x="41" y="100"/>
                  </a:cxn>
                  <a:cxn ang="0">
                    <a:pos x="52" y="101"/>
                  </a:cxn>
                  <a:cxn ang="0">
                    <a:pos x="52" y="101"/>
                  </a:cxn>
                  <a:cxn ang="0">
                    <a:pos x="61" y="100"/>
                  </a:cxn>
                  <a:cxn ang="0">
                    <a:pos x="71" y="98"/>
                  </a:cxn>
                  <a:cxn ang="0">
                    <a:pos x="78" y="93"/>
                  </a:cxn>
                  <a:cxn ang="0">
                    <a:pos x="86" y="86"/>
                  </a:cxn>
                  <a:cxn ang="0">
                    <a:pos x="86" y="86"/>
                  </a:cxn>
                  <a:cxn ang="0">
                    <a:pos x="92" y="78"/>
                  </a:cxn>
                  <a:cxn ang="0">
                    <a:pos x="98" y="71"/>
                  </a:cxn>
                  <a:cxn ang="0">
                    <a:pos x="100" y="61"/>
                  </a:cxn>
                  <a:cxn ang="0">
                    <a:pos x="101" y="49"/>
                  </a:cxn>
                  <a:cxn ang="0">
                    <a:pos x="101" y="49"/>
                  </a:cxn>
                  <a:cxn ang="0">
                    <a:pos x="100" y="41"/>
                  </a:cxn>
                  <a:cxn ang="0">
                    <a:pos x="98" y="32"/>
                  </a:cxn>
                  <a:cxn ang="0">
                    <a:pos x="92" y="24"/>
                  </a:cxn>
                  <a:cxn ang="0">
                    <a:pos x="86" y="16"/>
                  </a:cxn>
                  <a:cxn ang="0">
                    <a:pos x="86" y="16"/>
                  </a:cxn>
                </a:cxnLst>
                <a:rect l="0" t="0" r="r" b="b"/>
                <a:pathLst>
                  <a:path w="101" h="101">
                    <a:moveTo>
                      <a:pt x="86" y="16"/>
                    </a:moveTo>
                    <a:lnTo>
                      <a:pt x="86" y="16"/>
                    </a:lnTo>
                    <a:lnTo>
                      <a:pt x="78" y="9"/>
                    </a:lnTo>
                    <a:lnTo>
                      <a:pt x="71" y="5"/>
                    </a:lnTo>
                    <a:lnTo>
                      <a:pt x="61" y="1"/>
                    </a:lnTo>
                    <a:lnTo>
                      <a:pt x="52" y="0"/>
                    </a:lnTo>
                    <a:lnTo>
                      <a:pt x="41" y="1"/>
                    </a:lnTo>
                    <a:lnTo>
                      <a:pt x="32" y="5"/>
                    </a:lnTo>
                    <a:lnTo>
                      <a:pt x="24" y="9"/>
                    </a:lnTo>
                    <a:lnTo>
                      <a:pt x="15" y="16"/>
                    </a:lnTo>
                    <a:lnTo>
                      <a:pt x="10" y="24"/>
                    </a:lnTo>
                    <a:lnTo>
                      <a:pt x="5" y="32"/>
                    </a:lnTo>
                    <a:lnTo>
                      <a:pt x="1" y="41"/>
                    </a:lnTo>
                    <a:lnTo>
                      <a:pt x="0" y="49"/>
                    </a:lnTo>
                    <a:lnTo>
                      <a:pt x="1" y="61"/>
                    </a:lnTo>
                    <a:lnTo>
                      <a:pt x="5" y="71"/>
                    </a:lnTo>
                    <a:lnTo>
                      <a:pt x="10" y="78"/>
                    </a:lnTo>
                    <a:lnTo>
                      <a:pt x="15" y="86"/>
                    </a:lnTo>
                    <a:lnTo>
                      <a:pt x="24" y="93"/>
                    </a:lnTo>
                    <a:lnTo>
                      <a:pt x="32" y="98"/>
                    </a:lnTo>
                    <a:lnTo>
                      <a:pt x="41" y="100"/>
                    </a:lnTo>
                    <a:lnTo>
                      <a:pt x="52" y="101"/>
                    </a:lnTo>
                    <a:lnTo>
                      <a:pt x="61" y="100"/>
                    </a:lnTo>
                    <a:lnTo>
                      <a:pt x="71" y="98"/>
                    </a:lnTo>
                    <a:lnTo>
                      <a:pt x="78" y="93"/>
                    </a:lnTo>
                    <a:lnTo>
                      <a:pt x="86" y="86"/>
                    </a:lnTo>
                    <a:lnTo>
                      <a:pt x="92" y="78"/>
                    </a:lnTo>
                    <a:lnTo>
                      <a:pt x="98" y="71"/>
                    </a:lnTo>
                    <a:lnTo>
                      <a:pt x="100" y="61"/>
                    </a:lnTo>
                    <a:lnTo>
                      <a:pt x="101" y="49"/>
                    </a:lnTo>
                    <a:lnTo>
                      <a:pt x="100" y="41"/>
                    </a:lnTo>
                    <a:lnTo>
                      <a:pt x="98" y="32"/>
                    </a:lnTo>
                    <a:lnTo>
                      <a:pt x="92" y="24"/>
                    </a:lnTo>
                    <a:lnTo>
                      <a:pt x="86" y="16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138" name="Freeform 445"/>
              <p:cNvSpPr>
                <a:spLocks noChangeArrowheads="1"/>
              </p:cNvSpPr>
              <p:nvPr/>
            </p:nvSpPr>
            <p:spPr bwMode="auto">
              <a:xfrm>
                <a:off x="3544" y="231"/>
                <a:ext cx="50" cy="51"/>
              </a:xfrm>
              <a:custGeom>
                <a:avLst/>
                <a:gdLst/>
                <a:ahLst/>
                <a:cxnLst>
                  <a:cxn ang="0">
                    <a:pos x="85" y="86"/>
                  </a:cxn>
                  <a:cxn ang="0">
                    <a:pos x="85" y="86"/>
                  </a:cxn>
                  <a:cxn ang="0">
                    <a:pos x="92" y="78"/>
                  </a:cxn>
                  <a:cxn ang="0">
                    <a:pos x="97" y="69"/>
                  </a:cxn>
                  <a:cxn ang="0">
                    <a:pos x="100" y="60"/>
                  </a:cxn>
                  <a:cxn ang="0">
                    <a:pos x="101" y="49"/>
                  </a:cxn>
                  <a:cxn ang="0">
                    <a:pos x="101" y="49"/>
                  </a:cxn>
                  <a:cxn ang="0">
                    <a:pos x="100" y="40"/>
                  </a:cxn>
                  <a:cxn ang="0">
                    <a:pos x="97" y="32"/>
                  </a:cxn>
                  <a:cxn ang="0">
                    <a:pos x="92" y="24"/>
                  </a:cxn>
                  <a:cxn ang="0">
                    <a:pos x="85" y="17"/>
                  </a:cxn>
                  <a:cxn ang="0">
                    <a:pos x="85" y="17"/>
                  </a:cxn>
                  <a:cxn ang="0">
                    <a:pos x="78" y="9"/>
                  </a:cxn>
                  <a:cxn ang="0">
                    <a:pos x="70" y="5"/>
                  </a:cxn>
                  <a:cxn ang="0">
                    <a:pos x="61" y="1"/>
                  </a:cxn>
                  <a:cxn ang="0">
                    <a:pos x="52" y="0"/>
                  </a:cxn>
                  <a:cxn ang="0">
                    <a:pos x="52" y="0"/>
                  </a:cxn>
                  <a:cxn ang="0">
                    <a:pos x="40" y="1"/>
                  </a:cxn>
                  <a:cxn ang="0">
                    <a:pos x="32" y="5"/>
                  </a:cxn>
                  <a:cxn ang="0">
                    <a:pos x="24" y="9"/>
                  </a:cxn>
                  <a:cxn ang="0">
                    <a:pos x="15" y="17"/>
                  </a:cxn>
                  <a:cxn ang="0">
                    <a:pos x="15" y="17"/>
                  </a:cxn>
                  <a:cxn ang="0">
                    <a:pos x="10" y="24"/>
                  </a:cxn>
                  <a:cxn ang="0">
                    <a:pos x="4" y="32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1" y="60"/>
                  </a:cxn>
                  <a:cxn ang="0">
                    <a:pos x="4" y="69"/>
                  </a:cxn>
                  <a:cxn ang="0">
                    <a:pos x="10" y="78"/>
                  </a:cxn>
                  <a:cxn ang="0">
                    <a:pos x="15" y="86"/>
                  </a:cxn>
                  <a:cxn ang="0">
                    <a:pos x="15" y="86"/>
                  </a:cxn>
                  <a:cxn ang="0">
                    <a:pos x="24" y="92"/>
                  </a:cxn>
                  <a:cxn ang="0">
                    <a:pos x="32" y="96"/>
                  </a:cxn>
                  <a:cxn ang="0">
                    <a:pos x="40" y="100"/>
                  </a:cxn>
                  <a:cxn ang="0">
                    <a:pos x="52" y="101"/>
                  </a:cxn>
                  <a:cxn ang="0">
                    <a:pos x="52" y="101"/>
                  </a:cxn>
                  <a:cxn ang="0">
                    <a:pos x="61" y="100"/>
                  </a:cxn>
                  <a:cxn ang="0">
                    <a:pos x="70" y="96"/>
                  </a:cxn>
                  <a:cxn ang="0">
                    <a:pos x="78" y="92"/>
                  </a:cxn>
                  <a:cxn ang="0">
                    <a:pos x="85" y="86"/>
                  </a:cxn>
                  <a:cxn ang="0">
                    <a:pos x="85" y="86"/>
                  </a:cxn>
                </a:cxnLst>
                <a:rect l="0" t="0" r="r" b="b"/>
                <a:pathLst>
                  <a:path w="101" h="101">
                    <a:moveTo>
                      <a:pt x="85" y="86"/>
                    </a:moveTo>
                    <a:lnTo>
                      <a:pt x="85" y="86"/>
                    </a:lnTo>
                    <a:lnTo>
                      <a:pt x="92" y="78"/>
                    </a:lnTo>
                    <a:lnTo>
                      <a:pt x="97" y="69"/>
                    </a:lnTo>
                    <a:lnTo>
                      <a:pt x="100" y="60"/>
                    </a:lnTo>
                    <a:lnTo>
                      <a:pt x="101" y="49"/>
                    </a:lnTo>
                    <a:lnTo>
                      <a:pt x="100" y="40"/>
                    </a:lnTo>
                    <a:lnTo>
                      <a:pt x="97" y="32"/>
                    </a:lnTo>
                    <a:lnTo>
                      <a:pt x="92" y="24"/>
                    </a:lnTo>
                    <a:lnTo>
                      <a:pt x="85" y="17"/>
                    </a:lnTo>
                    <a:lnTo>
                      <a:pt x="78" y="9"/>
                    </a:lnTo>
                    <a:lnTo>
                      <a:pt x="70" y="5"/>
                    </a:lnTo>
                    <a:lnTo>
                      <a:pt x="61" y="1"/>
                    </a:lnTo>
                    <a:lnTo>
                      <a:pt x="52" y="0"/>
                    </a:lnTo>
                    <a:lnTo>
                      <a:pt x="40" y="1"/>
                    </a:lnTo>
                    <a:lnTo>
                      <a:pt x="32" y="5"/>
                    </a:lnTo>
                    <a:lnTo>
                      <a:pt x="24" y="9"/>
                    </a:lnTo>
                    <a:lnTo>
                      <a:pt x="15" y="17"/>
                    </a:lnTo>
                    <a:lnTo>
                      <a:pt x="10" y="24"/>
                    </a:lnTo>
                    <a:lnTo>
                      <a:pt x="4" y="32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60"/>
                    </a:lnTo>
                    <a:lnTo>
                      <a:pt x="4" y="69"/>
                    </a:lnTo>
                    <a:lnTo>
                      <a:pt x="10" y="78"/>
                    </a:lnTo>
                    <a:lnTo>
                      <a:pt x="15" y="86"/>
                    </a:lnTo>
                    <a:lnTo>
                      <a:pt x="24" y="92"/>
                    </a:lnTo>
                    <a:lnTo>
                      <a:pt x="32" y="96"/>
                    </a:lnTo>
                    <a:lnTo>
                      <a:pt x="40" y="100"/>
                    </a:lnTo>
                    <a:lnTo>
                      <a:pt x="52" y="101"/>
                    </a:lnTo>
                    <a:lnTo>
                      <a:pt x="61" y="100"/>
                    </a:lnTo>
                    <a:lnTo>
                      <a:pt x="70" y="96"/>
                    </a:lnTo>
                    <a:lnTo>
                      <a:pt x="78" y="92"/>
                    </a:lnTo>
                    <a:lnTo>
                      <a:pt x="85" y="86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139" name="Freeform 446"/>
              <p:cNvSpPr>
                <a:spLocks noChangeArrowheads="1"/>
              </p:cNvSpPr>
              <p:nvPr/>
            </p:nvSpPr>
            <p:spPr bwMode="auto">
              <a:xfrm>
                <a:off x="3698" y="386"/>
                <a:ext cx="50" cy="50"/>
              </a:xfrm>
              <a:custGeom>
                <a:avLst/>
                <a:gdLst/>
                <a:ahLst/>
                <a:cxnLst>
                  <a:cxn ang="0">
                    <a:pos x="85" y="15"/>
                  </a:cxn>
                  <a:cxn ang="0">
                    <a:pos x="85" y="15"/>
                  </a:cxn>
                  <a:cxn ang="0">
                    <a:pos x="77" y="8"/>
                  </a:cxn>
                  <a:cxn ang="0">
                    <a:pos x="70" y="4"/>
                  </a:cxn>
                  <a:cxn ang="0">
                    <a:pos x="60" y="1"/>
                  </a:cxn>
                  <a:cxn ang="0">
                    <a:pos x="51" y="0"/>
                  </a:cxn>
                  <a:cxn ang="0">
                    <a:pos x="51" y="0"/>
                  </a:cxn>
                  <a:cxn ang="0">
                    <a:pos x="40" y="1"/>
                  </a:cxn>
                  <a:cxn ang="0">
                    <a:pos x="31" y="4"/>
                  </a:cxn>
                  <a:cxn ang="0">
                    <a:pos x="23" y="8"/>
                  </a:cxn>
                  <a:cxn ang="0">
                    <a:pos x="16" y="15"/>
                  </a:cxn>
                  <a:cxn ang="0">
                    <a:pos x="16" y="15"/>
                  </a:cxn>
                  <a:cxn ang="0">
                    <a:pos x="9" y="22"/>
                  </a:cxn>
                  <a:cxn ang="0">
                    <a:pos x="4" y="31"/>
                  </a:cxn>
                  <a:cxn ang="0">
                    <a:pos x="0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0" y="60"/>
                  </a:cxn>
                  <a:cxn ang="0">
                    <a:pos x="4" y="69"/>
                  </a:cxn>
                  <a:cxn ang="0">
                    <a:pos x="9" y="78"/>
                  </a:cxn>
                  <a:cxn ang="0">
                    <a:pos x="16" y="85"/>
                  </a:cxn>
                  <a:cxn ang="0">
                    <a:pos x="16" y="85"/>
                  </a:cxn>
                  <a:cxn ang="0">
                    <a:pos x="23" y="92"/>
                  </a:cxn>
                  <a:cxn ang="0">
                    <a:pos x="31" y="96"/>
                  </a:cxn>
                  <a:cxn ang="0">
                    <a:pos x="40" y="99"/>
                  </a:cxn>
                  <a:cxn ang="0">
                    <a:pos x="51" y="100"/>
                  </a:cxn>
                  <a:cxn ang="0">
                    <a:pos x="51" y="100"/>
                  </a:cxn>
                  <a:cxn ang="0">
                    <a:pos x="60" y="99"/>
                  </a:cxn>
                  <a:cxn ang="0">
                    <a:pos x="70" y="96"/>
                  </a:cxn>
                  <a:cxn ang="0">
                    <a:pos x="77" y="92"/>
                  </a:cxn>
                  <a:cxn ang="0">
                    <a:pos x="85" y="85"/>
                  </a:cxn>
                  <a:cxn ang="0">
                    <a:pos x="85" y="85"/>
                  </a:cxn>
                  <a:cxn ang="0">
                    <a:pos x="92" y="78"/>
                  </a:cxn>
                  <a:cxn ang="0">
                    <a:pos x="97" y="69"/>
                  </a:cxn>
                  <a:cxn ang="0">
                    <a:pos x="99" y="60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99" y="40"/>
                  </a:cxn>
                  <a:cxn ang="0">
                    <a:pos x="97" y="31"/>
                  </a:cxn>
                  <a:cxn ang="0">
                    <a:pos x="92" y="22"/>
                  </a:cxn>
                  <a:cxn ang="0">
                    <a:pos x="85" y="15"/>
                  </a:cxn>
                  <a:cxn ang="0">
                    <a:pos x="85" y="15"/>
                  </a:cxn>
                </a:cxnLst>
                <a:rect l="0" t="0" r="r" b="b"/>
                <a:pathLst>
                  <a:path w="100" h="100">
                    <a:moveTo>
                      <a:pt x="85" y="15"/>
                    </a:moveTo>
                    <a:lnTo>
                      <a:pt x="85" y="15"/>
                    </a:lnTo>
                    <a:lnTo>
                      <a:pt x="77" y="8"/>
                    </a:lnTo>
                    <a:lnTo>
                      <a:pt x="70" y="4"/>
                    </a:lnTo>
                    <a:lnTo>
                      <a:pt x="60" y="1"/>
                    </a:lnTo>
                    <a:lnTo>
                      <a:pt x="51" y="0"/>
                    </a:lnTo>
                    <a:lnTo>
                      <a:pt x="40" y="1"/>
                    </a:lnTo>
                    <a:lnTo>
                      <a:pt x="31" y="4"/>
                    </a:lnTo>
                    <a:lnTo>
                      <a:pt x="23" y="8"/>
                    </a:lnTo>
                    <a:lnTo>
                      <a:pt x="16" y="15"/>
                    </a:lnTo>
                    <a:lnTo>
                      <a:pt x="9" y="22"/>
                    </a:lnTo>
                    <a:lnTo>
                      <a:pt x="4" y="31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0" y="60"/>
                    </a:lnTo>
                    <a:lnTo>
                      <a:pt x="4" y="69"/>
                    </a:lnTo>
                    <a:lnTo>
                      <a:pt x="9" y="78"/>
                    </a:lnTo>
                    <a:lnTo>
                      <a:pt x="16" y="85"/>
                    </a:lnTo>
                    <a:lnTo>
                      <a:pt x="23" y="92"/>
                    </a:lnTo>
                    <a:lnTo>
                      <a:pt x="31" y="96"/>
                    </a:lnTo>
                    <a:lnTo>
                      <a:pt x="40" y="99"/>
                    </a:lnTo>
                    <a:lnTo>
                      <a:pt x="51" y="100"/>
                    </a:lnTo>
                    <a:lnTo>
                      <a:pt x="60" y="99"/>
                    </a:lnTo>
                    <a:lnTo>
                      <a:pt x="70" y="96"/>
                    </a:lnTo>
                    <a:lnTo>
                      <a:pt x="77" y="92"/>
                    </a:lnTo>
                    <a:lnTo>
                      <a:pt x="85" y="85"/>
                    </a:lnTo>
                    <a:lnTo>
                      <a:pt x="92" y="78"/>
                    </a:lnTo>
                    <a:lnTo>
                      <a:pt x="97" y="69"/>
                    </a:lnTo>
                    <a:lnTo>
                      <a:pt x="99" y="60"/>
                    </a:lnTo>
                    <a:lnTo>
                      <a:pt x="100" y="49"/>
                    </a:lnTo>
                    <a:lnTo>
                      <a:pt x="99" y="40"/>
                    </a:lnTo>
                    <a:lnTo>
                      <a:pt x="97" y="31"/>
                    </a:lnTo>
                    <a:lnTo>
                      <a:pt x="92" y="22"/>
                    </a:lnTo>
                    <a:lnTo>
                      <a:pt x="85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140" name="Freeform 447"/>
              <p:cNvSpPr>
                <a:spLocks noChangeArrowheads="1"/>
              </p:cNvSpPr>
              <p:nvPr/>
            </p:nvSpPr>
            <p:spPr bwMode="auto">
              <a:xfrm>
                <a:off x="3698" y="308"/>
                <a:ext cx="50" cy="51"/>
              </a:xfrm>
              <a:custGeom>
                <a:avLst/>
                <a:gdLst/>
                <a:ahLst/>
                <a:cxnLst>
                  <a:cxn ang="0">
                    <a:pos x="85" y="16"/>
                  </a:cxn>
                  <a:cxn ang="0">
                    <a:pos x="85" y="16"/>
                  </a:cxn>
                  <a:cxn ang="0">
                    <a:pos x="77" y="9"/>
                  </a:cxn>
                  <a:cxn ang="0">
                    <a:pos x="70" y="5"/>
                  </a:cxn>
                  <a:cxn ang="0">
                    <a:pos x="60" y="1"/>
                  </a:cxn>
                  <a:cxn ang="0">
                    <a:pos x="51" y="0"/>
                  </a:cxn>
                  <a:cxn ang="0">
                    <a:pos x="51" y="0"/>
                  </a:cxn>
                  <a:cxn ang="0">
                    <a:pos x="40" y="1"/>
                  </a:cxn>
                  <a:cxn ang="0">
                    <a:pos x="31" y="5"/>
                  </a:cxn>
                  <a:cxn ang="0">
                    <a:pos x="23" y="9"/>
                  </a:cxn>
                  <a:cxn ang="0">
                    <a:pos x="16" y="16"/>
                  </a:cxn>
                  <a:cxn ang="0">
                    <a:pos x="16" y="16"/>
                  </a:cxn>
                  <a:cxn ang="0">
                    <a:pos x="9" y="24"/>
                  </a:cxn>
                  <a:cxn ang="0">
                    <a:pos x="4" y="32"/>
                  </a:cxn>
                  <a:cxn ang="0">
                    <a:pos x="0" y="41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0" y="61"/>
                  </a:cxn>
                  <a:cxn ang="0">
                    <a:pos x="4" y="71"/>
                  </a:cxn>
                  <a:cxn ang="0">
                    <a:pos x="9" y="78"/>
                  </a:cxn>
                  <a:cxn ang="0">
                    <a:pos x="16" y="86"/>
                  </a:cxn>
                  <a:cxn ang="0">
                    <a:pos x="16" y="86"/>
                  </a:cxn>
                  <a:cxn ang="0">
                    <a:pos x="23" y="93"/>
                  </a:cxn>
                  <a:cxn ang="0">
                    <a:pos x="31" y="98"/>
                  </a:cxn>
                  <a:cxn ang="0">
                    <a:pos x="40" y="100"/>
                  </a:cxn>
                  <a:cxn ang="0">
                    <a:pos x="51" y="101"/>
                  </a:cxn>
                  <a:cxn ang="0">
                    <a:pos x="51" y="101"/>
                  </a:cxn>
                  <a:cxn ang="0">
                    <a:pos x="60" y="100"/>
                  </a:cxn>
                  <a:cxn ang="0">
                    <a:pos x="70" y="98"/>
                  </a:cxn>
                  <a:cxn ang="0">
                    <a:pos x="77" y="93"/>
                  </a:cxn>
                  <a:cxn ang="0">
                    <a:pos x="85" y="86"/>
                  </a:cxn>
                  <a:cxn ang="0">
                    <a:pos x="85" y="86"/>
                  </a:cxn>
                  <a:cxn ang="0">
                    <a:pos x="92" y="78"/>
                  </a:cxn>
                  <a:cxn ang="0">
                    <a:pos x="97" y="71"/>
                  </a:cxn>
                  <a:cxn ang="0">
                    <a:pos x="99" y="61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99" y="41"/>
                  </a:cxn>
                  <a:cxn ang="0">
                    <a:pos x="97" y="32"/>
                  </a:cxn>
                  <a:cxn ang="0">
                    <a:pos x="92" y="24"/>
                  </a:cxn>
                  <a:cxn ang="0">
                    <a:pos x="85" y="16"/>
                  </a:cxn>
                  <a:cxn ang="0">
                    <a:pos x="85" y="16"/>
                  </a:cxn>
                </a:cxnLst>
                <a:rect l="0" t="0" r="r" b="b"/>
                <a:pathLst>
                  <a:path w="100" h="101">
                    <a:moveTo>
                      <a:pt x="85" y="16"/>
                    </a:moveTo>
                    <a:lnTo>
                      <a:pt x="85" y="16"/>
                    </a:lnTo>
                    <a:lnTo>
                      <a:pt x="77" y="9"/>
                    </a:lnTo>
                    <a:lnTo>
                      <a:pt x="70" y="5"/>
                    </a:lnTo>
                    <a:lnTo>
                      <a:pt x="60" y="1"/>
                    </a:lnTo>
                    <a:lnTo>
                      <a:pt x="51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3" y="9"/>
                    </a:lnTo>
                    <a:lnTo>
                      <a:pt x="16" y="16"/>
                    </a:lnTo>
                    <a:lnTo>
                      <a:pt x="9" y="24"/>
                    </a:lnTo>
                    <a:lnTo>
                      <a:pt x="4" y="32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0" y="61"/>
                    </a:lnTo>
                    <a:lnTo>
                      <a:pt x="4" y="71"/>
                    </a:lnTo>
                    <a:lnTo>
                      <a:pt x="9" y="78"/>
                    </a:lnTo>
                    <a:lnTo>
                      <a:pt x="16" y="86"/>
                    </a:lnTo>
                    <a:lnTo>
                      <a:pt x="23" y="93"/>
                    </a:lnTo>
                    <a:lnTo>
                      <a:pt x="31" y="98"/>
                    </a:lnTo>
                    <a:lnTo>
                      <a:pt x="40" y="100"/>
                    </a:lnTo>
                    <a:lnTo>
                      <a:pt x="51" y="101"/>
                    </a:lnTo>
                    <a:lnTo>
                      <a:pt x="60" y="100"/>
                    </a:lnTo>
                    <a:lnTo>
                      <a:pt x="70" y="98"/>
                    </a:lnTo>
                    <a:lnTo>
                      <a:pt x="77" y="93"/>
                    </a:lnTo>
                    <a:lnTo>
                      <a:pt x="85" y="86"/>
                    </a:lnTo>
                    <a:lnTo>
                      <a:pt x="92" y="78"/>
                    </a:lnTo>
                    <a:lnTo>
                      <a:pt x="97" y="71"/>
                    </a:lnTo>
                    <a:lnTo>
                      <a:pt x="99" y="61"/>
                    </a:lnTo>
                    <a:lnTo>
                      <a:pt x="100" y="49"/>
                    </a:lnTo>
                    <a:lnTo>
                      <a:pt x="99" y="41"/>
                    </a:lnTo>
                    <a:lnTo>
                      <a:pt x="97" y="32"/>
                    </a:lnTo>
                    <a:lnTo>
                      <a:pt x="92" y="24"/>
                    </a:lnTo>
                    <a:lnTo>
                      <a:pt x="85" y="16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141" name="Freeform 448"/>
              <p:cNvSpPr>
                <a:spLocks noChangeArrowheads="1"/>
              </p:cNvSpPr>
              <p:nvPr/>
            </p:nvSpPr>
            <p:spPr bwMode="auto">
              <a:xfrm>
                <a:off x="3159" y="154"/>
                <a:ext cx="50" cy="50"/>
              </a:xfrm>
              <a:custGeom>
                <a:avLst/>
                <a:gdLst/>
                <a:ahLst/>
                <a:cxnLst>
                  <a:cxn ang="0">
                    <a:pos x="85" y="15"/>
                  </a:cxn>
                  <a:cxn ang="0">
                    <a:pos x="85" y="15"/>
                  </a:cxn>
                  <a:cxn ang="0">
                    <a:pos x="78" y="10"/>
                  </a:cxn>
                  <a:cxn ang="0">
                    <a:pos x="70" y="5"/>
                  </a:cxn>
                  <a:cxn ang="0">
                    <a:pos x="60" y="1"/>
                  </a:cxn>
                  <a:cxn ang="0">
                    <a:pos x="51" y="0"/>
                  </a:cxn>
                  <a:cxn ang="0">
                    <a:pos x="51" y="0"/>
                  </a:cxn>
                  <a:cxn ang="0">
                    <a:pos x="40" y="1"/>
                  </a:cxn>
                  <a:cxn ang="0">
                    <a:pos x="31" y="5"/>
                  </a:cxn>
                  <a:cxn ang="0">
                    <a:pos x="23" y="10"/>
                  </a:cxn>
                  <a:cxn ang="0">
                    <a:pos x="16" y="15"/>
                  </a:cxn>
                  <a:cxn ang="0">
                    <a:pos x="16" y="15"/>
                  </a:cxn>
                  <a:cxn ang="0">
                    <a:pos x="9" y="24"/>
                  </a:cxn>
                  <a:cxn ang="0">
                    <a:pos x="4" y="32"/>
                  </a:cxn>
                  <a:cxn ang="0">
                    <a:pos x="2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2" y="60"/>
                  </a:cxn>
                  <a:cxn ang="0">
                    <a:pos x="4" y="69"/>
                  </a:cxn>
                  <a:cxn ang="0">
                    <a:pos x="9" y="78"/>
                  </a:cxn>
                  <a:cxn ang="0">
                    <a:pos x="16" y="85"/>
                  </a:cxn>
                  <a:cxn ang="0">
                    <a:pos x="16" y="85"/>
                  </a:cxn>
                  <a:cxn ang="0">
                    <a:pos x="23" y="92"/>
                  </a:cxn>
                  <a:cxn ang="0">
                    <a:pos x="31" y="96"/>
                  </a:cxn>
                  <a:cxn ang="0">
                    <a:pos x="40" y="100"/>
                  </a:cxn>
                  <a:cxn ang="0">
                    <a:pos x="51" y="100"/>
                  </a:cxn>
                  <a:cxn ang="0">
                    <a:pos x="51" y="100"/>
                  </a:cxn>
                  <a:cxn ang="0">
                    <a:pos x="60" y="100"/>
                  </a:cxn>
                  <a:cxn ang="0">
                    <a:pos x="70" y="96"/>
                  </a:cxn>
                  <a:cxn ang="0">
                    <a:pos x="78" y="92"/>
                  </a:cxn>
                  <a:cxn ang="0">
                    <a:pos x="85" y="85"/>
                  </a:cxn>
                  <a:cxn ang="0">
                    <a:pos x="85" y="85"/>
                  </a:cxn>
                  <a:cxn ang="0">
                    <a:pos x="92" y="78"/>
                  </a:cxn>
                  <a:cxn ang="0">
                    <a:pos x="97" y="69"/>
                  </a:cxn>
                  <a:cxn ang="0">
                    <a:pos x="99" y="60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99" y="40"/>
                  </a:cxn>
                  <a:cxn ang="0">
                    <a:pos x="97" y="32"/>
                  </a:cxn>
                  <a:cxn ang="0">
                    <a:pos x="92" y="24"/>
                  </a:cxn>
                  <a:cxn ang="0">
                    <a:pos x="85" y="15"/>
                  </a:cxn>
                  <a:cxn ang="0">
                    <a:pos x="85" y="15"/>
                  </a:cxn>
                </a:cxnLst>
                <a:rect l="0" t="0" r="r" b="b"/>
                <a:pathLst>
                  <a:path w="100" h="100">
                    <a:moveTo>
                      <a:pt x="85" y="15"/>
                    </a:moveTo>
                    <a:lnTo>
                      <a:pt x="85" y="15"/>
                    </a:lnTo>
                    <a:lnTo>
                      <a:pt x="78" y="10"/>
                    </a:lnTo>
                    <a:lnTo>
                      <a:pt x="70" y="5"/>
                    </a:lnTo>
                    <a:lnTo>
                      <a:pt x="60" y="1"/>
                    </a:lnTo>
                    <a:lnTo>
                      <a:pt x="51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3" y="10"/>
                    </a:lnTo>
                    <a:lnTo>
                      <a:pt x="16" y="15"/>
                    </a:lnTo>
                    <a:lnTo>
                      <a:pt x="9" y="24"/>
                    </a:lnTo>
                    <a:lnTo>
                      <a:pt x="4" y="32"/>
                    </a:lnTo>
                    <a:lnTo>
                      <a:pt x="2" y="40"/>
                    </a:lnTo>
                    <a:lnTo>
                      <a:pt x="0" y="49"/>
                    </a:lnTo>
                    <a:lnTo>
                      <a:pt x="2" y="60"/>
                    </a:lnTo>
                    <a:lnTo>
                      <a:pt x="4" y="69"/>
                    </a:lnTo>
                    <a:lnTo>
                      <a:pt x="9" y="78"/>
                    </a:lnTo>
                    <a:lnTo>
                      <a:pt x="16" y="85"/>
                    </a:lnTo>
                    <a:lnTo>
                      <a:pt x="23" y="92"/>
                    </a:lnTo>
                    <a:lnTo>
                      <a:pt x="31" y="96"/>
                    </a:lnTo>
                    <a:lnTo>
                      <a:pt x="40" y="100"/>
                    </a:lnTo>
                    <a:lnTo>
                      <a:pt x="51" y="100"/>
                    </a:lnTo>
                    <a:lnTo>
                      <a:pt x="60" y="100"/>
                    </a:lnTo>
                    <a:lnTo>
                      <a:pt x="70" y="96"/>
                    </a:lnTo>
                    <a:lnTo>
                      <a:pt x="78" y="92"/>
                    </a:lnTo>
                    <a:lnTo>
                      <a:pt x="85" y="85"/>
                    </a:lnTo>
                    <a:lnTo>
                      <a:pt x="92" y="78"/>
                    </a:lnTo>
                    <a:lnTo>
                      <a:pt x="97" y="69"/>
                    </a:lnTo>
                    <a:lnTo>
                      <a:pt x="99" y="60"/>
                    </a:lnTo>
                    <a:lnTo>
                      <a:pt x="100" y="49"/>
                    </a:lnTo>
                    <a:lnTo>
                      <a:pt x="99" y="40"/>
                    </a:lnTo>
                    <a:lnTo>
                      <a:pt x="97" y="32"/>
                    </a:lnTo>
                    <a:lnTo>
                      <a:pt x="92" y="24"/>
                    </a:lnTo>
                    <a:lnTo>
                      <a:pt x="85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142" name="Freeform 449"/>
              <p:cNvSpPr>
                <a:spLocks noChangeArrowheads="1"/>
              </p:cNvSpPr>
              <p:nvPr/>
            </p:nvSpPr>
            <p:spPr bwMode="auto">
              <a:xfrm>
                <a:off x="3236" y="77"/>
                <a:ext cx="50" cy="50"/>
              </a:xfrm>
              <a:custGeom>
                <a:avLst/>
                <a:gdLst/>
                <a:ahLst/>
                <a:cxnLst>
                  <a:cxn ang="0">
                    <a:pos x="85" y="15"/>
                  </a:cxn>
                  <a:cxn ang="0">
                    <a:pos x="85" y="15"/>
                  </a:cxn>
                  <a:cxn ang="0">
                    <a:pos x="78" y="10"/>
                  </a:cxn>
                  <a:cxn ang="0">
                    <a:pos x="70" y="5"/>
                  </a:cxn>
                  <a:cxn ang="0">
                    <a:pos x="61" y="1"/>
                  </a:cxn>
                  <a:cxn ang="0">
                    <a:pos x="51" y="0"/>
                  </a:cxn>
                  <a:cxn ang="0">
                    <a:pos x="51" y="0"/>
                  </a:cxn>
                  <a:cxn ang="0">
                    <a:pos x="40" y="1"/>
                  </a:cxn>
                  <a:cxn ang="0">
                    <a:pos x="31" y="5"/>
                  </a:cxn>
                  <a:cxn ang="0">
                    <a:pos x="23" y="10"/>
                  </a:cxn>
                  <a:cxn ang="0">
                    <a:pos x="16" y="15"/>
                  </a:cxn>
                  <a:cxn ang="0">
                    <a:pos x="16" y="15"/>
                  </a:cxn>
                  <a:cxn ang="0">
                    <a:pos x="9" y="24"/>
                  </a:cxn>
                  <a:cxn ang="0">
                    <a:pos x="4" y="32"/>
                  </a:cxn>
                  <a:cxn ang="0">
                    <a:pos x="2" y="40"/>
                  </a:cxn>
                  <a:cxn ang="0">
                    <a:pos x="0" y="50"/>
                  </a:cxn>
                  <a:cxn ang="0">
                    <a:pos x="0" y="50"/>
                  </a:cxn>
                  <a:cxn ang="0">
                    <a:pos x="2" y="60"/>
                  </a:cxn>
                  <a:cxn ang="0">
                    <a:pos x="4" y="69"/>
                  </a:cxn>
                  <a:cxn ang="0">
                    <a:pos x="9" y="78"/>
                  </a:cxn>
                  <a:cxn ang="0">
                    <a:pos x="16" y="85"/>
                  </a:cxn>
                  <a:cxn ang="0">
                    <a:pos x="16" y="85"/>
                  </a:cxn>
                  <a:cxn ang="0">
                    <a:pos x="23" y="92"/>
                  </a:cxn>
                  <a:cxn ang="0">
                    <a:pos x="31" y="97"/>
                  </a:cxn>
                  <a:cxn ang="0">
                    <a:pos x="40" y="100"/>
                  </a:cxn>
                  <a:cxn ang="0">
                    <a:pos x="51" y="100"/>
                  </a:cxn>
                  <a:cxn ang="0">
                    <a:pos x="51" y="100"/>
                  </a:cxn>
                  <a:cxn ang="0">
                    <a:pos x="61" y="100"/>
                  </a:cxn>
                  <a:cxn ang="0">
                    <a:pos x="70" y="97"/>
                  </a:cxn>
                  <a:cxn ang="0">
                    <a:pos x="78" y="92"/>
                  </a:cxn>
                  <a:cxn ang="0">
                    <a:pos x="85" y="85"/>
                  </a:cxn>
                  <a:cxn ang="0">
                    <a:pos x="85" y="85"/>
                  </a:cxn>
                  <a:cxn ang="0">
                    <a:pos x="92" y="78"/>
                  </a:cxn>
                  <a:cxn ang="0">
                    <a:pos x="97" y="69"/>
                  </a:cxn>
                  <a:cxn ang="0">
                    <a:pos x="99" y="60"/>
                  </a:cxn>
                  <a:cxn ang="0">
                    <a:pos x="100" y="50"/>
                  </a:cxn>
                  <a:cxn ang="0">
                    <a:pos x="100" y="50"/>
                  </a:cxn>
                  <a:cxn ang="0">
                    <a:pos x="99" y="40"/>
                  </a:cxn>
                  <a:cxn ang="0">
                    <a:pos x="97" y="32"/>
                  </a:cxn>
                  <a:cxn ang="0">
                    <a:pos x="92" y="24"/>
                  </a:cxn>
                  <a:cxn ang="0">
                    <a:pos x="85" y="15"/>
                  </a:cxn>
                  <a:cxn ang="0">
                    <a:pos x="85" y="15"/>
                  </a:cxn>
                </a:cxnLst>
                <a:rect l="0" t="0" r="r" b="b"/>
                <a:pathLst>
                  <a:path w="100" h="100">
                    <a:moveTo>
                      <a:pt x="85" y="15"/>
                    </a:moveTo>
                    <a:lnTo>
                      <a:pt x="85" y="15"/>
                    </a:lnTo>
                    <a:lnTo>
                      <a:pt x="78" y="10"/>
                    </a:lnTo>
                    <a:lnTo>
                      <a:pt x="70" y="5"/>
                    </a:lnTo>
                    <a:lnTo>
                      <a:pt x="61" y="1"/>
                    </a:lnTo>
                    <a:lnTo>
                      <a:pt x="51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3" y="10"/>
                    </a:lnTo>
                    <a:lnTo>
                      <a:pt x="16" y="15"/>
                    </a:lnTo>
                    <a:lnTo>
                      <a:pt x="9" y="24"/>
                    </a:lnTo>
                    <a:lnTo>
                      <a:pt x="4" y="32"/>
                    </a:lnTo>
                    <a:lnTo>
                      <a:pt x="2" y="40"/>
                    </a:lnTo>
                    <a:lnTo>
                      <a:pt x="0" y="50"/>
                    </a:lnTo>
                    <a:lnTo>
                      <a:pt x="2" y="60"/>
                    </a:lnTo>
                    <a:lnTo>
                      <a:pt x="4" y="69"/>
                    </a:lnTo>
                    <a:lnTo>
                      <a:pt x="9" y="78"/>
                    </a:lnTo>
                    <a:lnTo>
                      <a:pt x="16" y="85"/>
                    </a:lnTo>
                    <a:lnTo>
                      <a:pt x="23" y="92"/>
                    </a:lnTo>
                    <a:lnTo>
                      <a:pt x="31" y="97"/>
                    </a:lnTo>
                    <a:lnTo>
                      <a:pt x="40" y="100"/>
                    </a:lnTo>
                    <a:lnTo>
                      <a:pt x="51" y="100"/>
                    </a:lnTo>
                    <a:lnTo>
                      <a:pt x="61" y="100"/>
                    </a:lnTo>
                    <a:lnTo>
                      <a:pt x="70" y="97"/>
                    </a:lnTo>
                    <a:lnTo>
                      <a:pt x="78" y="92"/>
                    </a:lnTo>
                    <a:lnTo>
                      <a:pt x="85" y="85"/>
                    </a:lnTo>
                    <a:lnTo>
                      <a:pt x="92" y="78"/>
                    </a:lnTo>
                    <a:lnTo>
                      <a:pt x="97" y="69"/>
                    </a:lnTo>
                    <a:lnTo>
                      <a:pt x="99" y="60"/>
                    </a:lnTo>
                    <a:lnTo>
                      <a:pt x="100" y="50"/>
                    </a:lnTo>
                    <a:lnTo>
                      <a:pt x="99" y="40"/>
                    </a:lnTo>
                    <a:lnTo>
                      <a:pt x="97" y="32"/>
                    </a:lnTo>
                    <a:lnTo>
                      <a:pt x="92" y="24"/>
                    </a:lnTo>
                    <a:lnTo>
                      <a:pt x="85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143" name="Freeform 450"/>
              <p:cNvSpPr>
                <a:spLocks noChangeArrowheads="1"/>
              </p:cNvSpPr>
              <p:nvPr/>
            </p:nvSpPr>
            <p:spPr bwMode="auto">
              <a:xfrm>
                <a:off x="3544" y="924"/>
                <a:ext cx="50" cy="51"/>
              </a:xfrm>
              <a:custGeom>
                <a:avLst/>
                <a:gdLst/>
                <a:ahLst/>
                <a:cxnLst>
                  <a:cxn ang="0">
                    <a:pos x="85" y="84"/>
                  </a:cxn>
                  <a:cxn ang="0">
                    <a:pos x="85" y="84"/>
                  </a:cxn>
                  <a:cxn ang="0">
                    <a:pos x="92" y="77"/>
                  </a:cxn>
                  <a:cxn ang="0">
                    <a:pos x="97" y="69"/>
                  </a:cxn>
                  <a:cxn ang="0">
                    <a:pos x="100" y="60"/>
                  </a:cxn>
                  <a:cxn ang="0">
                    <a:pos x="101" y="49"/>
                  </a:cxn>
                  <a:cxn ang="0">
                    <a:pos x="101" y="49"/>
                  </a:cxn>
                  <a:cxn ang="0">
                    <a:pos x="100" y="40"/>
                  </a:cxn>
                  <a:cxn ang="0">
                    <a:pos x="97" y="31"/>
                  </a:cxn>
                  <a:cxn ang="0">
                    <a:pos x="92" y="23"/>
                  </a:cxn>
                  <a:cxn ang="0">
                    <a:pos x="85" y="15"/>
                  </a:cxn>
                  <a:cxn ang="0">
                    <a:pos x="85" y="15"/>
                  </a:cxn>
                  <a:cxn ang="0">
                    <a:pos x="78" y="9"/>
                  </a:cxn>
                  <a:cxn ang="0">
                    <a:pos x="70" y="4"/>
                  </a:cxn>
                  <a:cxn ang="0">
                    <a:pos x="61" y="1"/>
                  </a:cxn>
                  <a:cxn ang="0">
                    <a:pos x="52" y="0"/>
                  </a:cxn>
                  <a:cxn ang="0">
                    <a:pos x="52" y="0"/>
                  </a:cxn>
                  <a:cxn ang="0">
                    <a:pos x="40" y="1"/>
                  </a:cxn>
                  <a:cxn ang="0">
                    <a:pos x="32" y="4"/>
                  </a:cxn>
                  <a:cxn ang="0">
                    <a:pos x="24" y="9"/>
                  </a:cxn>
                  <a:cxn ang="0">
                    <a:pos x="15" y="15"/>
                  </a:cxn>
                  <a:cxn ang="0">
                    <a:pos x="15" y="15"/>
                  </a:cxn>
                  <a:cxn ang="0">
                    <a:pos x="10" y="23"/>
                  </a:cxn>
                  <a:cxn ang="0">
                    <a:pos x="4" y="31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1" y="60"/>
                  </a:cxn>
                  <a:cxn ang="0">
                    <a:pos x="4" y="69"/>
                  </a:cxn>
                  <a:cxn ang="0">
                    <a:pos x="10" y="77"/>
                  </a:cxn>
                  <a:cxn ang="0">
                    <a:pos x="15" y="84"/>
                  </a:cxn>
                  <a:cxn ang="0">
                    <a:pos x="15" y="84"/>
                  </a:cxn>
                  <a:cxn ang="0">
                    <a:pos x="24" y="91"/>
                  </a:cxn>
                  <a:cxn ang="0">
                    <a:pos x="32" y="96"/>
                  </a:cxn>
                  <a:cxn ang="0">
                    <a:pos x="40" y="100"/>
                  </a:cxn>
                  <a:cxn ang="0">
                    <a:pos x="52" y="101"/>
                  </a:cxn>
                  <a:cxn ang="0">
                    <a:pos x="52" y="101"/>
                  </a:cxn>
                  <a:cxn ang="0">
                    <a:pos x="61" y="100"/>
                  </a:cxn>
                  <a:cxn ang="0">
                    <a:pos x="70" y="96"/>
                  </a:cxn>
                  <a:cxn ang="0">
                    <a:pos x="78" y="91"/>
                  </a:cxn>
                  <a:cxn ang="0">
                    <a:pos x="85" y="84"/>
                  </a:cxn>
                  <a:cxn ang="0">
                    <a:pos x="85" y="84"/>
                  </a:cxn>
                </a:cxnLst>
                <a:rect l="0" t="0" r="r" b="b"/>
                <a:pathLst>
                  <a:path w="101" h="101">
                    <a:moveTo>
                      <a:pt x="85" y="84"/>
                    </a:moveTo>
                    <a:lnTo>
                      <a:pt x="85" y="84"/>
                    </a:lnTo>
                    <a:lnTo>
                      <a:pt x="92" y="77"/>
                    </a:lnTo>
                    <a:lnTo>
                      <a:pt x="97" y="69"/>
                    </a:lnTo>
                    <a:lnTo>
                      <a:pt x="100" y="60"/>
                    </a:lnTo>
                    <a:lnTo>
                      <a:pt x="101" y="49"/>
                    </a:lnTo>
                    <a:lnTo>
                      <a:pt x="100" y="40"/>
                    </a:lnTo>
                    <a:lnTo>
                      <a:pt x="97" y="31"/>
                    </a:lnTo>
                    <a:lnTo>
                      <a:pt x="92" y="23"/>
                    </a:lnTo>
                    <a:lnTo>
                      <a:pt x="85" y="15"/>
                    </a:lnTo>
                    <a:lnTo>
                      <a:pt x="78" y="9"/>
                    </a:lnTo>
                    <a:lnTo>
                      <a:pt x="70" y="4"/>
                    </a:lnTo>
                    <a:lnTo>
                      <a:pt x="61" y="1"/>
                    </a:lnTo>
                    <a:lnTo>
                      <a:pt x="52" y="0"/>
                    </a:lnTo>
                    <a:lnTo>
                      <a:pt x="40" y="1"/>
                    </a:lnTo>
                    <a:lnTo>
                      <a:pt x="32" y="4"/>
                    </a:lnTo>
                    <a:lnTo>
                      <a:pt x="24" y="9"/>
                    </a:lnTo>
                    <a:lnTo>
                      <a:pt x="15" y="15"/>
                    </a:lnTo>
                    <a:lnTo>
                      <a:pt x="10" y="23"/>
                    </a:lnTo>
                    <a:lnTo>
                      <a:pt x="4" y="31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60"/>
                    </a:lnTo>
                    <a:lnTo>
                      <a:pt x="4" y="69"/>
                    </a:lnTo>
                    <a:lnTo>
                      <a:pt x="10" y="77"/>
                    </a:lnTo>
                    <a:lnTo>
                      <a:pt x="15" y="84"/>
                    </a:lnTo>
                    <a:lnTo>
                      <a:pt x="24" y="91"/>
                    </a:lnTo>
                    <a:lnTo>
                      <a:pt x="32" y="96"/>
                    </a:lnTo>
                    <a:lnTo>
                      <a:pt x="40" y="100"/>
                    </a:lnTo>
                    <a:lnTo>
                      <a:pt x="52" y="101"/>
                    </a:lnTo>
                    <a:lnTo>
                      <a:pt x="61" y="100"/>
                    </a:lnTo>
                    <a:lnTo>
                      <a:pt x="70" y="96"/>
                    </a:lnTo>
                    <a:lnTo>
                      <a:pt x="78" y="91"/>
                    </a:lnTo>
                    <a:lnTo>
                      <a:pt x="85" y="84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144" name="Freeform 451"/>
              <p:cNvSpPr>
                <a:spLocks noChangeArrowheads="1"/>
              </p:cNvSpPr>
              <p:nvPr/>
            </p:nvSpPr>
            <p:spPr bwMode="auto">
              <a:xfrm>
                <a:off x="3544" y="1001"/>
                <a:ext cx="50" cy="51"/>
              </a:xfrm>
              <a:custGeom>
                <a:avLst/>
                <a:gdLst/>
                <a:ahLst/>
                <a:cxnLst>
                  <a:cxn ang="0">
                    <a:pos x="85" y="85"/>
                  </a:cxn>
                  <a:cxn ang="0">
                    <a:pos x="85" y="85"/>
                  </a:cxn>
                  <a:cxn ang="0">
                    <a:pos x="92" y="77"/>
                  </a:cxn>
                  <a:cxn ang="0">
                    <a:pos x="97" y="69"/>
                  </a:cxn>
                  <a:cxn ang="0">
                    <a:pos x="100" y="61"/>
                  </a:cxn>
                  <a:cxn ang="0">
                    <a:pos x="101" y="49"/>
                  </a:cxn>
                  <a:cxn ang="0">
                    <a:pos x="101" y="49"/>
                  </a:cxn>
                  <a:cxn ang="0">
                    <a:pos x="100" y="41"/>
                  </a:cxn>
                  <a:cxn ang="0">
                    <a:pos x="97" y="31"/>
                  </a:cxn>
                  <a:cxn ang="0">
                    <a:pos x="92" y="23"/>
                  </a:cxn>
                  <a:cxn ang="0">
                    <a:pos x="85" y="16"/>
                  </a:cxn>
                  <a:cxn ang="0">
                    <a:pos x="85" y="16"/>
                  </a:cxn>
                  <a:cxn ang="0">
                    <a:pos x="78" y="9"/>
                  </a:cxn>
                  <a:cxn ang="0">
                    <a:pos x="70" y="4"/>
                  </a:cxn>
                  <a:cxn ang="0">
                    <a:pos x="61" y="1"/>
                  </a:cxn>
                  <a:cxn ang="0">
                    <a:pos x="52" y="0"/>
                  </a:cxn>
                  <a:cxn ang="0">
                    <a:pos x="52" y="0"/>
                  </a:cxn>
                  <a:cxn ang="0">
                    <a:pos x="40" y="1"/>
                  </a:cxn>
                  <a:cxn ang="0">
                    <a:pos x="32" y="4"/>
                  </a:cxn>
                  <a:cxn ang="0">
                    <a:pos x="24" y="9"/>
                  </a:cxn>
                  <a:cxn ang="0">
                    <a:pos x="15" y="16"/>
                  </a:cxn>
                  <a:cxn ang="0">
                    <a:pos x="15" y="16"/>
                  </a:cxn>
                  <a:cxn ang="0">
                    <a:pos x="10" y="23"/>
                  </a:cxn>
                  <a:cxn ang="0">
                    <a:pos x="4" y="31"/>
                  </a:cxn>
                  <a:cxn ang="0">
                    <a:pos x="1" y="41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1" y="61"/>
                  </a:cxn>
                  <a:cxn ang="0">
                    <a:pos x="4" y="69"/>
                  </a:cxn>
                  <a:cxn ang="0">
                    <a:pos x="10" y="77"/>
                  </a:cxn>
                  <a:cxn ang="0">
                    <a:pos x="15" y="85"/>
                  </a:cxn>
                  <a:cxn ang="0">
                    <a:pos x="15" y="85"/>
                  </a:cxn>
                  <a:cxn ang="0">
                    <a:pos x="24" y="91"/>
                  </a:cxn>
                  <a:cxn ang="0">
                    <a:pos x="32" y="97"/>
                  </a:cxn>
                  <a:cxn ang="0">
                    <a:pos x="40" y="100"/>
                  </a:cxn>
                  <a:cxn ang="0">
                    <a:pos x="52" y="101"/>
                  </a:cxn>
                  <a:cxn ang="0">
                    <a:pos x="52" y="101"/>
                  </a:cxn>
                  <a:cxn ang="0">
                    <a:pos x="61" y="100"/>
                  </a:cxn>
                  <a:cxn ang="0">
                    <a:pos x="70" y="97"/>
                  </a:cxn>
                  <a:cxn ang="0">
                    <a:pos x="78" y="91"/>
                  </a:cxn>
                  <a:cxn ang="0">
                    <a:pos x="85" y="85"/>
                  </a:cxn>
                  <a:cxn ang="0">
                    <a:pos x="85" y="85"/>
                  </a:cxn>
                </a:cxnLst>
                <a:rect l="0" t="0" r="r" b="b"/>
                <a:pathLst>
                  <a:path w="101" h="101">
                    <a:moveTo>
                      <a:pt x="85" y="85"/>
                    </a:moveTo>
                    <a:lnTo>
                      <a:pt x="85" y="85"/>
                    </a:lnTo>
                    <a:lnTo>
                      <a:pt x="92" y="77"/>
                    </a:lnTo>
                    <a:lnTo>
                      <a:pt x="97" y="69"/>
                    </a:lnTo>
                    <a:lnTo>
                      <a:pt x="100" y="61"/>
                    </a:lnTo>
                    <a:lnTo>
                      <a:pt x="101" y="49"/>
                    </a:lnTo>
                    <a:lnTo>
                      <a:pt x="100" y="41"/>
                    </a:lnTo>
                    <a:lnTo>
                      <a:pt x="97" y="31"/>
                    </a:lnTo>
                    <a:lnTo>
                      <a:pt x="92" y="23"/>
                    </a:lnTo>
                    <a:lnTo>
                      <a:pt x="85" y="16"/>
                    </a:lnTo>
                    <a:lnTo>
                      <a:pt x="78" y="9"/>
                    </a:lnTo>
                    <a:lnTo>
                      <a:pt x="70" y="4"/>
                    </a:lnTo>
                    <a:lnTo>
                      <a:pt x="61" y="1"/>
                    </a:lnTo>
                    <a:lnTo>
                      <a:pt x="52" y="0"/>
                    </a:lnTo>
                    <a:lnTo>
                      <a:pt x="40" y="1"/>
                    </a:lnTo>
                    <a:lnTo>
                      <a:pt x="32" y="4"/>
                    </a:lnTo>
                    <a:lnTo>
                      <a:pt x="24" y="9"/>
                    </a:lnTo>
                    <a:lnTo>
                      <a:pt x="15" y="16"/>
                    </a:lnTo>
                    <a:lnTo>
                      <a:pt x="10" y="23"/>
                    </a:lnTo>
                    <a:lnTo>
                      <a:pt x="4" y="31"/>
                    </a:lnTo>
                    <a:lnTo>
                      <a:pt x="1" y="41"/>
                    </a:lnTo>
                    <a:lnTo>
                      <a:pt x="0" y="49"/>
                    </a:lnTo>
                    <a:lnTo>
                      <a:pt x="1" y="61"/>
                    </a:lnTo>
                    <a:lnTo>
                      <a:pt x="4" y="69"/>
                    </a:lnTo>
                    <a:lnTo>
                      <a:pt x="10" y="77"/>
                    </a:lnTo>
                    <a:lnTo>
                      <a:pt x="15" y="85"/>
                    </a:lnTo>
                    <a:lnTo>
                      <a:pt x="24" y="91"/>
                    </a:lnTo>
                    <a:lnTo>
                      <a:pt x="32" y="97"/>
                    </a:lnTo>
                    <a:lnTo>
                      <a:pt x="40" y="100"/>
                    </a:lnTo>
                    <a:lnTo>
                      <a:pt x="52" y="101"/>
                    </a:lnTo>
                    <a:lnTo>
                      <a:pt x="61" y="100"/>
                    </a:lnTo>
                    <a:lnTo>
                      <a:pt x="70" y="97"/>
                    </a:lnTo>
                    <a:lnTo>
                      <a:pt x="78" y="91"/>
                    </a:lnTo>
                    <a:lnTo>
                      <a:pt x="85" y="8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145" name="Freeform 452"/>
              <p:cNvSpPr>
                <a:spLocks noChangeArrowheads="1"/>
              </p:cNvSpPr>
              <p:nvPr/>
            </p:nvSpPr>
            <p:spPr bwMode="auto">
              <a:xfrm>
                <a:off x="3621" y="924"/>
                <a:ext cx="50" cy="51"/>
              </a:xfrm>
              <a:custGeom>
                <a:avLst/>
                <a:gdLst/>
                <a:ahLst/>
                <a:cxnLst>
                  <a:cxn ang="0">
                    <a:pos x="86" y="15"/>
                  </a:cxn>
                  <a:cxn ang="0">
                    <a:pos x="86" y="15"/>
                  </a:cxn>
                  <a:cxn ang="0">
                    <a:pos x="78" y="9"/>
                  </a:cxn>
                  <a:cxn ang="0">
                    <a:pos x="71" y="4"/>
                  </a:cxn>
                  <a:cxn ang="0">
                    <a:pos x="61" y="1"/>
                  </a:cxn>
                  <a:cxn ang="0">
                    <a:pos x="52" y="0"/>
                  </a:cxn>
                  <a:cxn ang="0">
                    <a:pos x="52" y="0"/>
                  </a:cxn>
                  <a:cxn ang="0">
                    <a:pos x="41" y="1"/>
                  </a:cxn>
                  <a:cxn ang="0">
                    <a:pos x="32" y="4"/>
                  </a:cxn>
                  <a:cxn ang="0">
                    <a:pos x="24" y="9"/>
                  </a:cxn>
                  <a:cxn ang="0">
                    <a:pos x="15" y="15"/>
                  </a:cxn>
                  <a:cxn ang="0">
                    <a:pos x="15" y="15"/>
                  </a:cxn>
                  <a:cxn ang="0">
                    <a:pos x="10" y="23"/>
                  </a:cxn>
                  <a:cxn ang="0">
                    <a:pos x="5" y="31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1" y="60"/>
                  </a:cxn>
                  <a:cxn ang="0">
                    <a:pos x="5" y="69"/>
                  </a:cxn>
                  <a:cxn ang="0">
                    <a:pos x="10" y="77"/>
                  </a:cxn>
                  <a:cxn ang="0">
                    <a:pos x="15" y="84"/>
                  </a:cxn>
                  <a:cxn ang="0">
                    <a:pos x="15" y="84"/>
                  </a:cxn>
                  <a:cxn ang="0">
                    <a:pos x="24" y="91"/>
                  </a:cxn>
                  <a:cxn ang="0">
                    <a:pos x="32" y="96"/>
                  </a:cxn>
                  <a:cxn ang="0">
                    <a:pos x="41" y="100"/>
                  </a:cxn>
                  <a:cxn ang="0">
                    <a:pos x="52" y="101"/>
                  </a:cxn>
                  <a:cxn ang="0">
                    <a:pos x="52" y="101"/>
                  </a:cxn>
                  <a:cxn ang="0">
                    <a:pos x="61" y="100"/>
                  </a:cxn>
                  <a:cxn ang="0">
                    <a:pos x="71" y="96"/>
                  </a:cxn>
                  <a:cxn ang="0">
                    <a:pos x="78" y="91"/>
                  </a:cxn>
                  <a:cxn ang="0">
                    <a:pos x="86" y="84"/>
                  </a:cxn>
                  <a:cxn ang="0">
                    <a:pos x="86" y="84"/>
                  </a:cxn>
                  <a:cxn ang="0">
                    <a:pos x="92" y="77"/>
                  </a:cxn>
                  <a:cxn ang="0">
                    <a:pos x="98" y="69"/>
                  </a:cxn>
                  <a:cxn ang="0">
                    <a:pos x="100" y="60"/>
                  </a:cxn>
                  <a:cxn ang="0">
                    <a:pos x="101" y="49"/>
                  </a:cxn>
                  <a:cxn ang="0">
                    <a:pos x="101" y="49"/>
                  </a:cxn>
                  <a:cxn ang="0">
                    <a:pos x="100" y="40"/>
                  </a:cxn>
                  <a:cxn ang="0">
                    <a:pos x="98" y="31"/>
                  </a:cxn>
                  <a:cxn ang="0">
                    <a:pos x="92" y="23"/>
                  </a:cxn>
                  <a:cxn ang="0">
                    <a:pos x="86" y="15"/>
                  </a:cxn>
                  <a:cxn ang="0">
                    <a:pos x="86" y="15"/>
                  </a:cxn>
                </a:cxnLst>
                <a:rect l="0" t="0" r="r" b="b"/>
                <a:pathLst>
                  <a:path w="101" h="101">
                    <a:moveTo>
                      <a:pt x="86" y="15"/>
                    </a:moveTo>
                    <a:lnTo>
                      <a:pt x="86" y="15"/>
                    </a:lnTo>
                    <a:lnTo>
                      <a:pt x="78" y="9"/>
                    </a:lnTo>
                    <a:lnTo>
                      <a:pt x="71" y="4"/>
                    </a:lnTo>
                    <a:lnTo>
                      <a:pt x="61" y="1"/>
                    </a:lnTo>
                    <a:lnTo>
                      <a:pt x="52" y="0"/>
                    </a:lnTo>
                    <a:lnTo>
                      <a:pt x="41" y="1"/>
                    </a:lnTo>
                    <a:lnTo>
                      <a:pt x="32" y="4"/>
                    </a:lnTo>
                    <a:lnTo>
                      <a:pt x="24" y="9"/>
                    </a:lnTo>
                    <a:lnTo>
                      <a:pt x="15" y="15"/>
                    </a:lnTo>
                    <a:lnTo>
                      <a:pt x="10" y="23"/>
                    </a:lnTo>
                    <a:lnTo>
                      <a:pt x="5" y="31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60"/>
                    </a:lnTo>
                    <a:lnTo>
                      <a:pt x="5" y="69"/>
                    </a:lnTo>
                    <a:lnTo>
                      <a:pt x="10" y="77"/>
                    </a:lnTo>
                    <a:lnTo>
                      <a:pt x="15" y="84"/>
                    </a:lnTo>
                    <a:lnTo>
                      <a:pt x="24" y="91"/>
                    </a:lnTo>
                    <a:lnTo>
                      <a:pt x="32" y="96"/>
                    </a:lnTo>
                    <a:lnTo>
                      <a:pt x="41" y="100"/>
                    </a:lnTo>
                    <a:lnTo>
                      <a:pt x="52" y="101"/>
                    </a:lnTo>
                    <a:lnTo>
                      <a:pt x="61" y="100"/>
                    </a:lnTo>
                    <a:lnTo>
                      <a:pt x="71" y="96"/>
                    </a:lnTo>
                    <a:lnTo>
                      <a:pt x="78" y="91"/>
                    </a:lnTo>
                    <a:lnTo>
                      <a:pt x="86" y="84"/>
                    </a:lnTo>
                    <a:lnTo>
                      <a:pt x="92" y="77"/>
                    </a:lnTo>
                    <a:lnTo>
                      <a:pt x="98" y="69"/>
                    </a:lnTo>
                    <a:lnTo>
                      <a:pt x="100" y="60"/>
                    </a:lnTo>
                    <a:lnTo>
                      <a:pt x="101" y="49"/>
                    </a:lnTo>
                    <a:lnTo>
                      <a:pt x="100" y="40"/>
                    </a:lnTo>
                    <a:lnTo>
                      <a:pt x="98" y="31"/>
                    </a:lnTo>
                    <a:lnTo>
                      <a:pt x="92" y="23"/>
                    </a:lnTo>
                    <a:lnTo>
                      <a:pt x="86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146" name="Freeform 453"/>
              <p:cNvSpPr>
                <a:spLocks noChangeArrowheads="1"/>
              </p:cNvSpPr>
              <p:nvPr/>
            </p:nvSpPr>
            <p:spPr bwMode="auto">
              <a:xfrm>
                <a:off x="3621" y="1001"/>
                <a:ext cx="50" cy="51"/>
              </a:xfrm>
              <a:custGeom>
                <a:avLst/>
                <a:gdLst/>
                <a:ahLst/>
                <a:cxnLst>
                  <a:cxn ang="0">
                    <a:pos x="86" y="16"/>
                  </a:cxn>
                  <a:cxn ang="0">
                    <a:pos x="86" y="16"/>
                  </a:cxn>
                  <a:cxn ang="0">
                    <a:pos x="78" y="9"/>
                  </a:cxn>
                  <a:cxn ang="0">
                    <a:pos x="71" y="4"/>
                  </a:cxn>
                  <a:cxn ang="0">
                    <a:pos x="61" y="1"/>
                  </a:cxn>
                  <a:cxn ang="0">
                    <a:pos x="52" y="0"/>
                  </a:cxn>
                  <a:cxn ang="0">
                    <a:pos x="52" y="0"/>
                  </a:cxn>
                  <a:cxn ang="0">
                    <a:pos x="41" y="1"/>
                  </a:cxn>
                  <a:cxn ang="0">
                    <a:pos x="32" y="4"/>
                  </a:cxn>
                  <a:cxn ang="0">
                    <a:pos x="24" y="9"/>
                  </a:cxn>
                  <a:cxn ang="0">
                    <a:pos x="15" y="16"/>
                  </a:cxn>
                  <a:cxn ang="0">
                    <a:pos x="15" y="16"/>
                  </a:cxn>
                  <a:cxn ang="0">
                    <a:pos x="10" y="23"/>
                  </a:cxn>
                  <a:cxn ang="0">
                    <a:pos x="5" y="31"/>
                  </a:cxn>
                  <a:cxn ang="0">
                    <a:pos x="1" y="41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1" y="61"/>
                  </a:cxn>
                  <a:cxn ang="0">
                    <a:pos x="5" y="69"/>
                  </a:cxn>
                  <a:cxn ang="0">
                    <a:pos x="10" y="77"/>
                  </a:cxn>
                  <a:cxn ang="0">
                    <a:pos x="15" y="85"/>
                  </a:cxn>
                  <a:cxn ang="0">
                    <a:pos x="15" y="85"/>
                  </a:cxn>
                  <a:cxn ang="0">
                    <a:pos x="24" y="91"/>
                  </a:cxn>
                  <a:cxn ang="0">
                    <a:pos x="32" y="97"/>
                  </a:cxn>
                  <a:cxn ang="0">
                    <a:pos x="41" y="100"/>
                  </a:cxn>
                  <a:cxn ang="0">
                    <a:pos x="52" y="101"/>
                  </a:cxn>
                  <a:cxn ang="0">
                    <a:pos x="52" y="101"/>
                  </a:cxn>
                  <a:cxn ang="0">
                    <a:pos x="61" y="100"/>
                  </a:cxn>
                  <a:cxn ang="0">
                    <a:pos x="71" y="97"/>
                  </a:cxn>
                  <a:cxn ang="0">
                    <a:pos x="78" y="91"/>
                  </a:cxn>
                  <a:cxn ang="0">
                    <a:pos x="86" y="85"/>
                  </a:cxn>
                  <a:cxn ang="0">
                    <a:pos x="86" y="85"/>
                  </a:cxn>
                  <a:cxn ang="0">
                    <a:pos x="92" y="77"/>
                  </a:cxn>
                  <a:cxn ang="0">
                    <a:pos x="98" y="69"/>
                  </a:cxn>
                  <a:cxn ang="0">
                    <a:pos x="100" y="61"/>
                  </a:cxn>
                  <a:cxn ang="0">
                    <a:pos x="101" y="49"/>
                  </a:cxn>
                  <a:cxn ang="0">
                    <a:pos x="101" y="49"/>
                  </a:cxn>
                  <a:cxn ang="0">
                    <a:pos x="100" y="41"/>
                  </a:cxn>
                  <a:cxn ang="0">
                    <a:pos x="98" y="31"/>
                  </a:cxn>
                  <a:cxn ang="0">
                    <a:pos x="92" y="23"/>
                  </a:cxn>
                  <a:cxn ang="0">
                    <a:pos x="86" y="16"/>
                  </a:cxn>
                  <a:cxn ang="0">
                    <a:pos x="86" y="16"/>
                  </a:cxn>
                </a:cxnLst>
                <a:rect l="0" t="0" r="r" b="b"/>
                <a:pathLst>
                  <a:path w="101" h="101">
                    <a:moveTo>
                      <a:pt x="86" y="16"/>
                    </a:moveTo>
                    <a:lnTo>
                      <a:pt x="86" y="16"/>
                    </a:lnTo>
                    <a:lnTo>
                      <a:pt x="78" y="9"/>
                    </a:lnTo>
                    <a:lnTo>
                      <a:pt x="71" y="4"/>
                    </a:lnTo>
                    <a:lnTo>
                      <a:pt x="61" y="1"/>
                    </a:lnTo>
                    <a:lnTo>
                      <a:pt x="52" y="0"/>
                    </a:lnTo>
                    <a:lnTo>
                      <a:pt x="41" y="1"/>
                    </a:lnTo>
                    <a:lnTo>
                      <a:pt x="32" y="4"/>
                    </a:lnTo>
                    <a:lnTo>
                      <a:pt x="24" y="9"/>
                    </a:lnTo>
                    <a:lnTo>
                      <a:pt x="15" y="16"/>
                    </a:lnTo>
                    <a:lnTo>
                      <a:pt x="10" y="23"/>
                    </a:lnTo>
                    <a:lnTo>
                      <a:pt x="5" y="31"/>
                    </a:lnTo>
                    <a:lnTo>
                      <a:pt x="1" y="41"/>
                    </a:lnTo>
                    <a:lnTo>
                      <a:pt x="0" y="49"/>
                    </a:lnTo>
                    <a:lnTo>
                      <a:pt x="1" y="61"/>
                    </a:lnTo>
                    <a:lnTo>
                      <a:pt x="5" y="69"/>
                    </a:lnTo>
                    <a:lnTo>
                      <a:pt x="10" y="77"/>
                    </a:lnTo>
                    <a:lnTo>
                      <a:pt x="15" y="85"/>
                    </a:lnTo>
                    <a:lnTo>
                      <a:pt x="24" y="91"/>
                    </a:lnTo>
                    <a:lnTo>
                      <a:pt x="32" y="97"/>
                    </a:lnTo>
                    <a:lnTo>
                      <a:pt x="41" y="100"/>
                    </a:lnTo>
                    <a:lnTo>
                      <a:pt x="52" y="101"/>
                    </a:lnTo>
                    <a:lnTo>
                      <a:pt x="61" y="100"/>
                    </a:lnTo>
                    <a:lnTo>
                      <a:pt x="71" y="97"/>
                    </a:lnTo>
                    <a:lnTo>
                      <a:pt x="78" y="91"/>
                    </a:lnTo>
                    <a:lnTo>
                      <a:pt x="86" y="85"/>
                    </a:lnTo>
                    <a:lnTo>
                      <a:pt x="92" y="77"/>
                    </a:lnTo>
                    <a:lnTo>
                      <a:pt x="98" y="69"/>
                    </a:lnTo>
                    <a:lnTo>
                      <a:pt x="100" y="61"/>
                    </a:lnTo>
                    <a:lnTo>
                      <a:pt x="101" y="49"/>
                    </a:lnTo>
                    <a:lnTo>
                      <a:pt x="100" y="41"/>
                    </a:lnTo>
                    <a:lnTo>
                      <a:pt x="98" y="31"/>
                    </a:lnTo>
                    <a:lnTo>
                      <a:pt x="92" y="23"/>
                    </a:lnTo>
                    <a:lnTo>
                      <a:pt x="86" y="16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147" name="Freeform 454"/>
              <p:cNvSpPr>
                <a:spLocks noChangeArrowheads="1"/>
              </p:cNvSpPr>
              <p:nvPr/>
            </p:nvSpPr>
            <p:spPr bwMode="auto">
              <a:xfrm>
                <a:off x="3698" y="847"/>
                <a:ext cx="50" cy="50"/>
              </a:xfrm>
              <a:custGeom>
                <a:avLst/>
                <a:gdLst/>
                <a:ahLst/>
                <a:cxnLst>
                  <a:cxn ang="0">
                    <a:pos x="85" y="15"/>
                  </a:cxn>
                  <a:cxn ang="0">
                    <a:pos x="85" y="15"/>
                  </a:cxn>
                  <a:cxn ang="0">
                    <a:pos x="77" y="9"/>
                  </a:cxn>
                  <a:cxn ang="0">
                    <a:pos x="70" y="5"/>
                  </a:cxn>
                  <a:cxn ang="0">
                    <a:pos x="60" y="1"/>
                  </a:cxn>
                  <a:cxn ang="0">
                    <a:pos x="51" y="0"/>
                  </a:cxn>
                  <a:cxn ang="0">
                    <a:pos x="51" y="0"/>
                  </a:cxn>
                  <a:cxn ang="0">
                    <a:pos x="40" y="1"/>
                  </a:cxn>
                  <a:cxn ang="0">
                    <a:pos x="31" y="5"/>
                  </a:cxn>
                  <a:cxn ang="0">
                    <a:pos x="23" y="9"/>
                  </a:cxn>
                  <a:cxn ang="0">
                    <a:pos x="16" y="15"/>
                  </a:cxn>
                  <a:cxn ang="0">
                    <a:pos x="16" y="15"/>
                  </a:cxn>
                  <a:cxn ang="0">
                    <a:pos x="9" y="23"/>
                  </a:cxn>
                  <a:cxn ang="0">
                    <a:pos x="4" y="32"/>
                  </a:cxn>
                  <a:cxn ang="0">
                    <a:pos x="0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0" y="60"/>
                  </a:cxn>
                  <a:cxn ang="0">
                    <a:pos x="4" y="69"/>
                  </a:cxn>
                  <a:cxn ang="0">
                    <a:pos x="9" y="77"/>
                  </a:cxn>
                  <a:cxn ang="0">
                    <a:pos x="16" y="84"/>
                  </a:cxn>
                  <a:cxn ang="0">
                    <a:pos x="16" y="84"/>
                  </a:cxn>
                  <a:cxn ang="0">
                    <a:pos x="23" y="91"/>
                  </a:cxn>
                  <a:cxn ang="0">
                    <a:pos x="31" y="96"/>
                  </a:cxn>
                  <a:cxn ang="0">
                    <a:pos x="40" y="100"/>
                  </a:cxn>
                  <a:cxn ang="0">
                    <a:pos x="51" y="100"/>
                  </a:cxn>
                  <a:cxn ang="0">
                    <a:pos x="51" y="100"/>
                  </a:cxn>
                  <a:cxn ang="0">
                    <a:pos x="60" y="100"/>
                  </a:cxn>
                  <a:cxn ang="0">
                    <a:pos x="70" y="96"/>
                  </a:cxn>
                  <a:cxn ang="0">
                    <a:pos x="77" y="91"/>
                  </a:cxn>
                  <a:cxn ang="0">
                    <a:pos x="85" y="84"/>
                  </a:cxn>
                  <a:cxn ang="0">
                    <a:pos x="85" y="84"/>
                  </a:cxn>
                  <a:cxn ang="0">
                    <a:pos x="92" y="77"/>
                  </a:cxn>
                  <a:cxn ang="0">
                    <a:pos x="97" y="69"/>
                  </a:cxn>
                  <a:cxn ang="0">
                    <a:pos x="99" y="60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99" y="40"/>
                  </a:cxn>
                  <a:cxn ang="0">
                    <a:pos x="97" y="32"/>
                  </a:cxn>
                  <a:cxn ang="0">
                    <a:pos x="92" y="23"/>
                  </a:cxn>
                  <a:cxn ang="0">
                    <a:pos x="85" y="15"/>
                  </a:cxn>
                  <a:cxn ang="0">
                    <a:pos x="85" y="15"/>
                  </a:cxn>
                </a:cxnLst>
                <a:rect l="0" t="0" r="r" b="b"/>
                <a:pathLst>
                  <a:path w="100" h="100">
                    <a:moveTo>
                      <a:pt x="85" y="15"/>
                    </a:moveTo>
                    <a:lnTo>
                      <a:pt x="85" y="15"/>
                    </a:lnTo>
                    <a:lnTo>
                      <a:pt x="77" y="9"/>
                    </a:lnTo>
                    <a:lnTo>
                      <a:pt x="70" y="5"/>
                    </a:lnTo>
                    <a:lnTo>
                      <a:pt x="60" y="1"/>
                    </a:lnTo>
                    <a:lnTo>
                      <a:pt x="51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3" y="9"/>
                    </a:lnTo>
                    <a:lnTo>
                      <a:pt x="16" y="15"/>
                    </a:lnTo>
                    <a:lnTo>
                      <a:pt x="9" y="23"/>
                    </a:lnTo>
                    <a:lnTo>
                      <a:pt x="4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0" y="60"/>
                    </a:lnTo>
                    <a:lnTo>
                      <a:pt x="4" y="69"/>
                    </a:lnTo>
                    <a:lnTo>
                      <a:pt x="9" y="77"/>
                    </a:lnTo>
                    <a:lnTo>
                      <a:pt x="16" y="84"/>
                    </a:lnTo>
                    <a:lnTo>
                      <a:pt x="23" y="91"/>
                    </a:lnTo>
                    <a:lnTo>
                      <a:pt x="31" y="96"/>
                    </a:lnTo>
                    <a:lnTo>
                      <a:pt x="40" y="100"/>
                    </a:lnTo>
                    <a:lnTo>
                      <a:pt x="51" y="100"/>
                    </a:lnTo>
                    <a:lnTo>
                      <a:pt x="60" y="100"/>
                    </a:lnTo>
                    <a:lnTo>
                      <a:pt x="70" y="96"/>
                    </a:lnTo>
                    <a:lnTo>
                      <a:pt x="77" y="91"/>
                    </a:lnTo>
                    <a:lnTo>
                      <a:pt x="85" y="84"/>
                    </a:lnTo>
                    <a:lnTo>
                      <a:pt x="92" y="77"/>
                    </a:lnTo>
                    <a:lnTo>
                      <a:pt x="97" y="69"/>
                    </a:lnTo>
                    <a:lnTo>
                      <a:pt x="99" y="60"/>
                    </a:lnTo>
                    <a:lnTo>
                      <a:pt x="100" y="49"/>
                    </a:lnTo>
                    <a:lnTo>
                      <a:pt x="99" y="40"/>
                    </a:lnTo>
                    <a:lnTo>
                      <a:pt x="97" y="32"/>
                    </a:lnTo>
                    <a:lnTo>
                      <a:pt x="92" y="23"/>
                    </a:lnTo>
                    <a:lnTo>
                      <a:pt x="85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148" name="Freeform 455"/>
              <p:cNvSpPr>
                <a:spLocks noChangeArrowheads="1"/>
              </p:cNvSpPr>
              <p:nvPr/>
            </p:nvSpPr>
            <p:spPr bwMode="auto">
              <a:xfrm>
                <a:off x="3852" y="1001"/>
                <a:ext cx="50" cy="51"/>
              </a:xfrm>
              <a:custGeom>
                <a:avLst/>
                <a:gdLst/>
                <a:ahLst/>
                <a:cxnLst>
                  <a:cxn ang="0">
                    <a:pos x="85" y="85"/>
                  </a:cxn>
                  <a:cxn ang="0">
                    <a:pos x="85" y="85"/>
                  </a:cxn>
                  <a:cxn ang="0">
                    <a:pos x="92" y="77"/>
                  </a:cxn>
                  <a:cxn ang="0">
                    <a:pos x="97" y="69"/>
                  </a:cxn>
                  <a:cxn ang="0">
                    <a:pos x="99" y="61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99" y="41"/>
                  </a:cxn>
                  <a:cxn ang="0">
                    <a:pos x="97" y="31"/>
                  </a:cxn>
                  <a:cxn ang="0">
                    <a:pos x="92" y="23"/>
                  </a:cxn>
                  <a:cxn ang="0">
                    <a:pos x="85" y="16"/>
                  </a:cxn>
                  <a:cxn ang="0">
                    <a:pos x="85" y="16"/>
                  </a:cxn>
                  <a:cxn ang="0">
                    <a:pos x="78" y="9"/>
                  </a:cxn>
                  <a:cxn ang="0">
                    <a:pos x="70" y="4"/>
                  </a:cxn>
                  <a:cxn ang="0">
                    <a:pos x="60" y="1"/>
                  </a:cxn>
                  <a:cxn ang="0">
                    <a:pos x="51" y="0"/>
                  </a:cxn>
                  <a:cxn ang="0">
                    <a:pos x="51" y="0"/>
                  </a:cxn>
                  <a:cxn ang="0">
                    <a:pos x="40" y="1"/>
                  </a:cxn>
                  <a:cxn ang="0">
                    <a:pos x="31" y="4"/>
                  </a:cxn>
                  <a:cxn ang="0">
                    <a:pos x="23" y="9"/>
                  </a:cxn>
                  <a:cxn ang="0">
                    <a:pos x="16" y="16"/>
                  </a:cxn>
                  <a:cxn ang="0">
                    <a:pos x="16" y="16"/>
                  </a:cxn>
                  <a:cxn ang="0">
                    <a:pos x="8" y="23"/>
                  </a:cxn>
                  <a:cxn ang="0">
                    <a:pos x="4" y="31"/>
                  </a:cxn>
                  <a:cxn ang="0">
                    <a:pos x="0" y="41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0" y="61"/>
                  </a:cxn>
                  <a:cxn ang="0">
                    <a:pos x="4" y="69"/>
                  </a:cxn>
                  <a:cxn ang="0">
                    <a:pos x="8" y="77"/>
                  </a:cxn>
                  <a:cxn ang="0">
                    <a:pos x="16" y="85"/>
                  </a:cxn>
                  <a:cxn ang="0">
                    <a:pos x="16" y="85"/>
                  </a:cxn>
                  <a:cxn ang="0">
                    <a:pos x="23" y="91"/>
                  </a:cxn>
                  <a:cxn ang="0">
                    <a:pos x="31" y="97"/>
                  </a:cxn>
                  <a:cxn ang="0">
                    <a:pos x="40" y="100"/>
                  </a:cxn>
                  <a:cxn ang="0">
                    <a:pos x="51" y="101"/>
                  </a:cxn>
                  <a:cxn ang="0">
                    <a:pos x="51" y="101"/>
                  </a:cxn>
                  <a:cxn ang="0">
                    <a:pos x="60" y="100"/>
                  </a:cxn>
                  <a:cxn ang="0">
                    <a:pos x="70" y="97"/>
                  </a:cxn>
                  <a:cxn ang="0">
                    <a:pos x="78" y="91"/>
                  </a:cxn>
                  <a:cxn ang="0">
                    <a:pos x="85" y="85"/>
                  </a:cxn>
                  <a:cxn ang="0">
                    <a:pos x="85" y="85"/>
                  </a:cxn>
                </a:cxnLst>
                <a:rect l="0" t="0" r="r" b="b"/>
                <a:pathLst>
                  <a:path w="100" h="101">
                    <a:moveTo>
                      <a:pt x="85" y="85"/>
                    </a:moveTo>
                    <a:lnTo>
                      <a:pt x="85" y="85"/>
                    </a:lnTo>
                    <a:lnTo>
                      <a:pt x="92" y="77"/>
                    </a:lnTo>
                    <a:lnTo>
                      <a:pt x="97" y="69"/>
                    </a:lnTo>
                    <a:lnTo>
                      <a:pt x="99" y="61"/>
                    </a:lnTo>
                    <a:lnTo>
                      <a:pt x="100" y="49"/>
                    </a:lnTo>
                    <a:lnTo>
                      <a:pt x="99" y="41"/>
                    </a:lnTo>
                    <a:lnTo>
                      <a:pt x="97" y="31"/>
                    </a:lnTo>
                    <a:lnTo>
                      <a:pt x="92" y="23"/>
                    </a:lnTo>
                    <a:lnTo>
                      <a:pt x="85" y="16"/>
                    </a:lnTo>
                    <a:lnTo>
                      <a:pt x="78" y="9"/>
                    </a:lnTo>
                    <a:lnTo>
                      <a:pt x="70" y="4"/>
                    </a:lnTo>
                    <a:lnTo>
                      <a:pt x="60" y="1"/>
                    </a:lnTo>
                    <a:lnTo>
                      <a:pt x="51" y="0"/>
                    </a:lnTo>
                    <a:lnTo>
                      <a:pt x="40" y="1"/>
                    </a:lnTo>
                    <a:lnTo>
                      <a:pt x="31" y="4"/>
                    </a:lnTo>
                    <a:lnTo>
                      <a:pt x="23" y="9"/>
                    </a:lnTo>
                    <a:lnTo>
                      <a:pt x="16" y="16"/>
                    </a:lnTo>
                    <a:lnTo>
                      <a:pt x="8" y="23"/>
                    </a:lnTo>
                    <a:lnTo>
                      <a:pt x="4" y="31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0" y="61"/>
                    </a:lnTo>
                    <a:lnTo>
                      <a:pt x="4" y="69"/>
                    </a:lnTo>
                    <a:lnTo>
                      <a:pt x="8" y="77"/>
                    </a:lnTo>
                    <a:lnTo>
                      <a:pt x="16" y="85"/>
                    </a:lnTo>
                    <a:lnTo>
                      <a:pt x="23" y="91"/>
                    </a:lnTo>
                    <a:lnTo>
                      <a:pt x="31" y="97"/>
                    </a:lnTo>
                    <a:lnTo>
                      <a:pt x="40" y="100"/>
                    </a:lnTo>
                    <a:lnTo>
                      <a:pt x="51" y="101"/>
                    </a:lnTo>
                    <a:lnTo>
                      <a:pt x="60" y="100"/>
                    </a:lnTo>
                    <a:lnTo>
                      <a:pt x="70" y="97"/>
                    </a:lnTo>
                    <a:lnTo>
                      <a:pt x="78" y="91"/>
                    </a:lnTo>
                    <a:lnTo>
                      <a:pt x="85" y="8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149" name="Freeform 456"/>
              <p:cNvSpPr>
                <a:spLocks noChangeArrowheads="1"/>
              </p:cNvSpPr>
              <p:nvPr/>
            </p:nvSpPr>
            <p:spPr bwMode="auto">
              <a:xfrm>
                <a:off x="3852" y="924"/>
                <a:ext cx="50" cy="51"/>
              </a:xfrm>
              <a:custGeom>
                <a:avLst/>
                <a:gdLst/>
                <a:ahLst/>
                <a:cxnLst>
                  <a:cxn ang="0">
                    <a:pos x="85" y="84"/>
                  </a:cxn>
                  <a:cxn ang="0">
                    <a:pos x="85" y="84"/>
                  </a:cxn>
                  <a:cxn ang="0">
                    <a:pos x="92" y="77"/>
                  </a:cxn>
                  <a:cxn ang="0">
                    <a:pos x="97" y="69"/>
                  </a:cxn>
                  <a:cxn ang="0">
                    <a:pos x="99" y="60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99" y="40"/>
                  </a:cxn>
                  <a:cxn ang="0">
                    <a:pos x="97" y="31"/>
                  </a:cxn>
                  <a:cxn ang="0">
                    <a:pos x="92" y="23"/>
                  </a:cxn>
                  <a:cxn ang="0">
                    <a:pos x="85" y="15"/>
                  </a:cxn>
                  <a:cxn ang="0">
                    <a:pos x="85" y="15"/>
                  </a:cxn>
                  <a:cxn ang="0">
                    <a:pos x="78" y="9"/>
                  </a:cxn>
                  <a:cxn ang="0">
                    <a:pos x="70" y="4"/>
                  </a:cxn>
                  <a:cxn ang="0">
                    <a:pos x="60" y="1"/>
                  </a:cxn>
                  <a:cxn ang="0">
                    <a:pos x="51" y="0"/>
                  </a:cxn>
                  <a:cxn ang="0">
                    <a:pos x="51" y="0"/>
                  </a:cxn>
                  <a:cxn ang="0">
                    <a:pos x="40" y="1"/>
                  </a:cxn>
                  <a:cxn ang="0">
                    <a:pos x="31" y="4"/>
                  </a:cxn>
                  <a:cxn ang="0">
                    <a:pos x="23" y="9"/>
                  </a:cxn>
                  <a:cxn ang="0">
                    <a:pos x="16" y="15"/>
                  </a:cxn>
                  <a:cxn ang="0">
                    <a:pos x="16" y="15"/>
                  </a:cxn>
                  <a:cxn ang="0">
                    <a:pos x="8" y="23"/>
                  </a:cxn>
                  <a:cxn ang="0">
                    <a:pos x="4" y="31"/>
                  </a:cxn>
                  <a:cxn ang="0">
                    <a:pos x="0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0" y="60"/>
                  </a:cxn>
                  <a:cxn ang="0">
                    <a:pos x="4" y="69"/>
                  </a:cxn>
                  <a:cxn ang="0">
                    <a:pos x="8" y="77"/>
                  </a:cxn>
                  <a:cxn ang="0">
                    <a:pos x="16" y="84"/>
                  </a:cxn>
                  <a:cxn ang="0">
                    <a:pos x="16" y="84"/>
                  </a:cxn>
                  <a:cxn ang="0">
                    <a:pos x="23" y="91"/>
                  </a:cxn>
                  <a:cxn ang="0">
                    <a:pos x="31" y="96"/>
                  </a:cxn>
                  <a:cxn ang="0">
                    <a:pos x="40" y="100"/>
                  </a:cxn>
                  <a:cxn ang="0">
                    <a:pos x="51" y="101"/>
                  </a:cxn>
                  <a:cxn ang="0">
                    <a:pos x="51" y="101"/>
                  </a:cxn>
                  <a:cxn ang="0">
                    <a:pos x="60" y="100"/>
                  </a:cxn>
                  <a:cxn ang="0">
                    <a:pos x="70" y="96"/>
                  </a:cxn>
                  <a:cxn ang="0">
                    <a:pos x="78" y="91"/>
                  </a:cxn>
                  <a:cxn ang="0">
                    <a:pos x="85" y="84"/>
                  </a:cxn>
                  <a:cxn ang="0">
                    <a:pos x="85" y="84"/>
                  </a:cxn>
                </a:cxnLst>
                <a:rect l="0" t="0" r="r" b="b"/>
                <a:pathLst>
                  <a:path w="100" h="101">
                    <a:moveTo>
                      <a:pt x="85" y="84"/>
                    </a:moveTo>
                    <a:lnTo>
                      <a:pt x="85" y="84"/>
                    </a:lnTo>
                    <a:lnTo>
                      <a:pt x="92" y="77"/>
                    </a:lnTo>
                    <a:lnTo>
                      <a:pt x="97" y="69"/>
                    </a:lnTo>
                    <a:lnTo>
                      <a:pt x="99" y="60"/>
                    </a:lnTo>
                    <a:lnTo>
                      <a:pt x="100" y="49"/>
                    </a:lnTo>
                    <a:lnTo>
                      <a:pt x="99" y="40"/>
                    </a:lnTo>
                    <a:lnTo>
                      <a:pt x="97" y="31"/>
                    </a:lnTo>
                    <a:lnTo>
                      <a:pt x="92" y="23"/>
                    </a:lnTo>
                    <a:lnTo>
                      <a:pt x="85" y="15"/>
                    </a:lnTo>
                    <a:lnTo>
                      <a:pt x="78" y="9"/>
                    </a:lnTo>
                    <a:lnTo>
                      <a:pt x="70" y="4"/>
                    </a:lnTo>
                    <a:lnTo>
                      <a:pt x="60" y="1"/>
                    </a:lnTo>
                    <a:lnTo>
                      <a:pt x="51" y="0"/>
                    </a:lnTo>
                    <a:lnTo>
                      <a:pt x="40" y="1"/>
                    </a:lnTo>
                    <a:lnTo>
                      <a:pt x="31" y="4"/>
                    </a:lnTo>
                    <a:lnTo>
                      <a:pt x="23" y="9"/>
                    </a:lnTo>
                    <a:lnTo>
                      <a:pt x="16" y="15"/>
                    </a:lnTo>
                    <a:lnTo>
                      <a:pt x="8" y="23"/>
                    </a:lnTo>
                    <a:lnTo>
                      <a:pt x="4" y="31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0" y="60"/>
                    </a:lnTo>
                    <a:lnTo>
                      <a:pt x="4" y="69"/>
                    </a:lnTo>
                    <a:lnTo>
                      <a:pt x="8" y="77"/>
                    </a:lnTo>
                    <a:lnTo>
                      <a:pt x="16" y="84"/>
                    </a:lnTo>
                    <a:lnTo>
                      <a:pt x="23" y="91"/>
                    </a:lnTo>
                    <a:lnTo>
                      <a:pt x="31" y="96"/>
                    </a:lnTo>
                    <a:lnTo>
                      <a:pt x="40" y="100"/>
                    </a:lnTo>
                    <a:lnTo>
                      <a:pt x="51" y="101"/>
                    </a:lnTo>
                    <a:lnTo>
                      <a:pt x="60" y="100"/>
                    </a:lnTo>
                    <a:lnTo>
                      <a:pt x="70" y="96"/>
                    </a:lnTo>
                    <a:lnTo>
                      <a:pt x="78" y="91"/>
                    </a:lnTo>
                    <a:lnTo>
                      <a:pt x="85" y="84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150" name="Freeform 457"/>
              <p:cNvSpPr>
                <a:spLocks noChangeArrowheads="1"/>
              </p:cNvSpPr>
              <p:nvPr/>
            </p:nvSpPr>
            <p:spPr bwMode="auto">
              <a:xfrm>
                <a:off x="3544" y="1464"/>
                <a:ext cx="50" cy="50"/>
              </a:xfrm>
              <a:custGeom>
                <a:avLst/>
                <a:gdLst/>
                <a:ahLst/>
                <a:cxnLst>
                  <a:cxn ang="0">
                    <a:pos x="52" y="0"/>
                  </a:cxn>
                  <a:cxn ang="0">
                    <a:pos x="52" y="0"/>
                  </a:cxn>
                  <a:cxn ang="0">
                    <a:pos x="40" y="1"/>
                  </a:cxn>
                  <a:cxn ang="0">
                    <a:pos x="32" y="4"/>
                  </a:cxn>
                  <a:cxn ang="0">
                    <a:pos x="24" y="9"/>
                  </a:cxn>
                  <a:cxn ang="0">
                    <a:pos x="15" y="15"/>
                  </a:cxn>
                  <a:cxn ang="0">
                    <a:pos x="15" y="15"/>
                  </a:cxn>
                  <a:cxn ang="0">
                    <a:pos x="10" y="23"/>
                  </a:cxn>
                  <a:cxn ang="0">
                    <a:pos x="4" y="31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1" y="59"/>
                  </a:cxn>
                  <a:cxn ang="0">
                    <a:pos x="4" y="69"/>
                  </a:cxn>
                  <a:cxn ang="0">
                    <a:pos x="10" y="77"/>
                  </a:cxn>
                  <a:cxn ang="0">
                    <a:pos x="15" y="84"/>
                  </a:cxn>
                  <a:cxn ang="0">
                    <a:pos x="15" y="84"/>
                  </a:cxn>
                  <a:cxn ang="0">
                    <a:pos x="24" y="91"/>
                  </a:cxn>
                  <a:cxn ang="0">
                    <a:pos x="32" y="96"/>
                  </a:cxn>
                  <a:cxn ang="0">
                    <a:pos x="40" y="98"/>
                  </a:cxn>
                  <a:cxn ang="0">
                    <a:pos x="52" y="99"/>
                  </a:cxn>
                  <a:cxn ang="0">
                    <a:pos x="52" y="99"/>
                  </a:cxn>
                  <a:cxn ang="0">
                    <a:pos x="61" y="98"/>
                  </a:cxn>
                  <a:cxn ang="0">
                    <a:pos x="70" y="96"/>
                  </a:cxn>
                  <a:cxn ang="0">
                    <a:pos x="78" y="91"/>
                  </a:cxn>
                  <a:cxn ang="0">
                    <a:pos x="85" y="84"/>
                  </a:cxn>
                  <a:cxn ang="0">
                    <a:pos x="85" y="84"/>
                  </a:cxn>
                  <a:cxn ang="0">
                    <a:pos x="92" y="77"/>
                  </a:cxn>
                  <a:cxn ang="0">
                    <a:pos x="97" y="69"/>
                  </a:cxn>
                  <a:cxn ang="0">
                    <a:pos x="100" y="59"/>
                  </a:cxn>
                  <a:cxn ang="0">
                    <a:pos x="101" y="49"/>
                  </a:cxn>
                  <a:cxn ang="0">
                    <a:pos x="101" y="49"/>
                  </a:cxn>
                  <a:cxn ang="0">
                    <a:pos x="100" y="40"/>
                  </a:cxn>
                  <a:cxn ang="0">
                    <a:pos x="97" y="31"/>
                  </a:cxn>
                  <a:cxn ang="0">
                    <a:pos x="92" y="23"/>
                  </a:cxn>
                  <a:cxn ang="0">
                    <a:pos x="85" y="15"/>
                  </a:cxn>
                  <a:cxn ang="0">
                    <a:pos x="85" y="15"/>
                  </a:cxn>
                  <a:cxn ang="0">
                    <a:pos x="78" y="9"/>
                  </a:cxn>
                  <a:cxn ang="0">
                    <a:pos x="70" y="4"/>
                  </a:cxn>
                  <a:cxn ang="0">
                    <a:pos x="61" y="1"/>
                  </a:cxn>
                  <a:cxn ang="0">
                    <a:pos x="52" y="0"/>
                  </a:cxn>
                  <a:cxn ang="0">
                    <a:pos x="52" y="0"/>
                  </a:cxn>
                </a:cxnLst>
                <a:rect l="0" t="0" r="r" b="b"/>
                <a:pathLst>
                  <a:path w="101" h="99">
                    <a:moveTo>
                      <a:pt x="52" y="0"/>
                    </a:moveTo>
                    <a:lnTo>
                      <a:pt x="52" y="0"/>
                    </a:lnTo>
                    <a:lnTo>
                      <a:pt x="40" y="1"/>
                    </a:lnTo>
                    <a:lnTo>
                      <a:pt x="32" y="4"/>
                    </a:lnTo>
                    <a:lnTo>
                      <a:pt x="24" y="9"/>
                    </a:lnTo>
                    <a:lnTo>
                      <a:pt x="15" y="15"/>
                    </a:lnTo>
                    <a:lnTo>
                      <a:pt x="10" y="23"/>
                    </a:lnTo>
                    <a:lnTo>
                      <a:pt x="4" y="31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59"/>
                    </a:lnTo>
                    <a:lnTo>
                      <a:pt x="4" y="69"/>
                    </a:lnTo>
                    <a:lnTo>
                      <a:pt x="10" y="77"/>
                    </a:lnTo>
                    <a:lnTo>
                      <a:pt x="15" y="84"/>
                    </a:lnTo>
                    <a:lnTo>
                      <a:pt x="24" y="91"/>
                    </a:lnTo>
                    <a:lnTo>
                      <a:pt x="32" y="96"/>
                    </a:lnTo>
                    <a:lnTo>
                      <a:pt x="40" y="98"/>
                    </a:lnTo>
                    <a:lnTo>
                      <a:pt x="52" y="99"/>
                    </a:lnTo>
                    <a:lnTo>
                      <a:pt x="61" y="98"/>
                    </a:lnTo>
                    <a:lnTo>
                      <a:pt x="70" y="96"/>
                    </a:lnTo>
                    <a:lnTo>
                      <a:pt x="78" y="91"/>
                    </a:lnTo>
                    <a:lnTo>
                      <a:pt x="85" y="84"/>
                    </a:lnTo>
                    <a:lnTo>
                      <a:pt x="92" y="77"/>
                    </a:lnTo>
                    <a:lnTo>
                      <a:pt x="97" y="69"/>
                    </a:lnTo>
                    <a:lnTo>
                      <a:pt x="100" y="59"/>
                    </a:lnTo>
                    <a:lnTo>
                      <a:pt x="101" y="49"/>
                    </a:lnTo>
                    <a:lnTo>
                      <a:pt x="100" y="40"/>
                    </a:lnTo>
                    <a:lnTo>
                      <a:pt x="97" y="31"/>
                    </a:lnTo>
                    <a:lnTo>
                      <a:pt x="92" y="23"/>
                    </a:lnTo>
                    <a:lnTo>
                      <a:pt x="85" y="15"/>
                    </a:lnTo>
                    <a:lnTo>
                      <a:pt x="78" y="9"/>
                    </a:lnTo>
                    <a:lnTo>
                      <a:pt x="70" y="4"/>
                    </a:lnTo>
                    <a:lnTo>
                      <a:pt x="61" y="1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151" name="Freeform 458"/>
              <p:cNvSpPr>
                <a:spLocks noChangeArrowheads="1"/>
              </p:cNvSpPr>
              <p:nvPr/>
            </p:nvSpPr>
            <p:spPr bwMode="auto">
              <a:xfrm>
                <a:off x="3544" y="1233"/>
                <a:ext cx="50" cy="50"/>
              </a:xfrm>
              <a:custGeom>
                <a:avLst/>
                <a:gdLst/>
                <a:ahLst/>
                <a:cxnLst>
                  <a:cxn ang="0">
                    <a:pos x="52" y="0"/>
                  </a:cxn>
                  <a:cxn ang="0">
                    <a:pos x="52" y="0"/>
                  </a:cxn>
                  <a:cxn ang="0">
                    <a:pos x="40" y="1"/>
                  </a:cxn>
                  <a:cxn ang="0">
                    <a:pos x="32" y="3"/>
                  </a:cxn>
                  <a:cxn ang="0">
                    <a:pos x="24" y="8"/>
                  </a:cxn>
                  <a:cxn ang="0">
                    <a:pos x="15" y="15"/>
                  </a:cxn>
                  <a:cxn ang="0">
                    <a:pos x="15" y="15"/>
                  </a:cxn>
                  <a:cxn ang="0">
                    <a:pos x="10" y="22"/>
                  </a:cxn>
                  <a:cxn ang="0">
                    <a:pos x="4" y="30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1" y="60"/>
                  </a:cxn>
                  <a:cxn ang="0">
                    <a:pos x="4" y="69"/>
                  </a:cxn>
                  <a:cxn ang="0">
                    <a:pos x="10" y="77"/>
                  </a:cxn>
                  <a:cxn ang="0">
                    <a:pos x="15" y="84"/>
                  </a:cxn>
                  <a:cxn ang="0">
                    <a:pos x="15" y="84"/>
                  </a:cxn>
                  <a:cxn ang="0">
                    <a:pos x="24" y="91"/>
                  </a:cxn>
                  <a:cxn ang="0">
                    <a:pos x="32" y="96"/>
                  </a:cxn>
                  <a:cxn ang="0">
                    <a:pos x="40" y="98"/>
                  </a:cxn>
                  <a:cxn ang="0">
                    <a:pos x="52" y="100"/>
                  </a:cxn>
                  <a:cxn ang="0">
                    <a:pos x="52" y="100"/>
                  </a:cxn>
                  <a:cxn ang="0">
                    <a:pos x="61" y="98"/>
                  </a:cxn>
                  <a:cxn ang="0">
                    <a:pos x="70" y="96"/>
                  </a:cxn>
                  <a:cxn ang="0">
                    <a:pos x="78" y="91"/>
                  </a:cxn>
                  <a:cxn ang="0">
                    <a:pos x="85" y="84"/>
                  </a:cxn>
                  <a:cxn ang="0">
                    <a:pos x="85" y="84"/>
                  </a:cxn>
                  <a:cxn ang="0">
                    <a:pos x="92" y="77"/>
                  </a:cxn>
                  <a:cxn ang="0">
                    <a:pos x="97" y="69"/>
                  </a:cxn>
                  <a:cxn ang="0">
                    <a:pos x="100" y="60"/>
                  </a:cxn>
                  <a:cxn ang="0">
                    <a:pos x="101" y="49"/>
                  </a:cxn>
                  <a:cxn ang="0">
                    <a:pos x="101" y="49"/>
                  </a:cxn>
                  <a:cxn ang="0">
                    <a:pos x="100" y="40"/>
                  </a:cxn>
                  <a:cxn ang="0">
                    <a:pos x="97" y="30"/>
                  </a:cxn>
                  <a:cxn ang="0">
                    <a:pos x="92" y="22"/>
                  </a:cxn>
                  <a:cxn ang="0">
                    <a:pos x="85" y="15"/>
                  </a:cxn>
                  <a:cxn ang="0">
                    <a:pos x="85" y="15"/>
                  </a:cxn>
                  <a:cxn ang="0">
                    <a:pos x="78" y="8"/>
                  </a:cxn>
                  <a:cxn ang="0">
                    <a:pos x="70" y="3"/>
                  </a:cxn>
                  <a:cxn ang="0">
                    <a:pos x="61" y="1"/>
                  </a:cxn>
                  <a:cxn ang="0">
                    <a:pos x="52" y="0"/>
                  </a:cxn>
                  <a:cxn ang="0">
                    <a:pos x="52" y="0"/>
                  </a:cxn>
                </a:cxnLst>
                <a:rect l="0" t="0" r="r" b="b"/>
                <a:pathLst>
                  <a:path w="101" h="100">
                    <a:moveTo>
                      <a:pt x="52" y="0"/>
                    </a:moveTo>
                    <a:lnTo>
                      <a:pt x="52" y="0"/>
                    </a:lnTo>
                    <a:lnTo>
                      <a:pt x="40" y="1"/>
                    </a:lnTo>
                    <a:lnTo>
                      <a:pt x="32" y="3"/>
                    </a:lnTo>
                    <a:lnTo>
                      <a:pt x="24" y="8"/>
                    </a:lnTo>
                    <a:lnTo>
                      <a:pt x="15" y="15"/>
                    </a:lnTo>
                    <a:lnTo>
                      <a:pt x="10" y="22"/>
                    </a:lnTo>
                    <a:lnTo>
                      <a:pt x="4" y="30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60"/>
                    </a:lnTo>
                    <a:lnTo>
                      <a:pt x="4" y="69"/>
                    </a:lnTo>
                    <a:lnTo>
                      <a:pt x="10" y="77"/>
                    </a:lnTo>
                    <a:lnTo>
                      <a:pt x="15" y="84"/>
                    </a:lnTo>
                    <a:lnTo>
                      <a:pt x="24" y="91"/>
                    </a:lnTo>
                    <a:lnTo>
                      <a:pt x="32" y="96"/>
                    </a:lnTo>
                    <a:lnTo>
                      <a:pt x="40" y="98"/>
                    </a:lnTo>
                    <a:lnTo>
                      <a:pt x="52" y="100"/>
                    </a:lnTo>
                    <a:lnTo>
                      <a:pt x="61" y="98"/>
                    </a:lnTo>
                    <a:lnTo>
                      <a:pt x="70" y="96"/>
                    </a:lnTo>
                    <a:lnTo>
                      <a:pt x="78" y="91"/>
                    </a:lnTo>
                    <a:lnTo>
                      <a:pt x="85" y="84"/>
                    </a:lnTo>
                    <a:lnTo>
                      <a:pt x="92" y="77"/>
                    </a:lnTo>
                    <a:lnTo>
                      <a:pt x="97" y="69"/>
                    </a:lnTo>
                    <a:lnTo>
                      <a:pt x="100" y="60"/>
                    </a:lnTo>
                    <a:lnTo>
                      <a:pt x="101" y="49"/>
                    </a:lnTo>
                    <a:lnTo>
                      <a:pt x="100" y="40"/>
                    </a:lnTo>
                    <a:lnTo>
                      <a:pt x="97" y="30"/>
                    </a:lnTo>
                    <a:lnTo>
                      <a:pt x="92" y="22"/>
                    </a:lnTo>
                    <a:lnTo>
                      <a:pt x="85" y="15"/>
                    </a:lnTo>
                    <a:lnTo>
                      <a:pt x="78" y="8"/>
                    </a:lnTo>
                    <a:lnTo>
                      <a:pt x="70" y="3"/>
                    </a:lnTo>
                    <a:lnTo>
                      <a:pt x="61" y="1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152" name="Freeform 459"/>
              <p:cNvSpPr>
                <a:spLocks noChangeArrowheads="1"/>
              </p:cNvSpPr>
              <p:nvPr/>
            </p:nvSpPr>
            <p:spPr bwMode="auto">
              <a:xfrm>
                <a:off x="3544" y="1156"/>
                <a:ext cx="50" cy="50"/>
              </a:xfrm>
              <a:custGeom>
                <a:avLst/>
                <a:gdLst/>
                <a:ahLst/>
                <a:cxnLst>
                  <a:cxn ang="0">
                    <a:pos x="85" y="84"/>
                  </a:cxn>
                  <a:cxn ang="0">
                    <a:pos x="85" y="84"/>
                  </a:cxn>
                  <a:cxn ang="0">
                    <a:pos x="92" y="77"/>
                  </a:cxn>
                  <a:cxn ang="0">
                    <a:pos x="97" y="69"/>
                  </a:cxn>
                  <a:cxn ang="0">
                    <a:pos x="100" y="60"/>
                  </a:cxn>
                  <a:cxn ang="0">
                    <a:pos x="101" y="49"/>
                  </a:cxn>
                  <a:cxn ang="0">
                    <a:pos x="101" y="49"/>
                  </a:cxn>
                  <a:cxn ang="0">
                    <a:pos x="100" y="40"/>
                  </a:cxn>
                  <a:cxn ang="0">
                    <a:pos x="97" y="30"/>
                  </a:cxn>
                  <a:cxn ang="0">
                    <a:pos x="92" y="22"/>
                  </a:cxn>
                  <a:cxn ang="0">
                    <a:pos x="85" y="15"/>
                  </a:cxn>
                  <a:cxn ang="0">
                    <a:pos x="85" y="15"/>
                  </a:cxn>
                  <a:cxn ang="0">
                    <a:pos x="78" y="8"/>
                  </a:cxn>
                  <a:cxn ang="0">
                    <a:pos x="70" y="3"/>
                  </a:cxn>
                  <a:cxn ang="0">
                    <a:pos x="61" y="1"/>
                  </a:cxn>
                  <a:cxn ang="0">
                    <a:pos x="52" y="0"/>
                  </a:cxn>
                  <a:cxn ang="0">
                    <a:pos x="52" y="0"/>
                  </a:cxn>
                  <a:cxn ang="0">
                    <a:pos x="40" y="1"/>
                  </a:cxn>
                  <a:cxn ang="0">
                    <a:pos x="32" y="3"/>
                  </a:cxn>
                  <a:cxn ang="0">
                    <a:pos x="24" y="8"/>
                  </a:cxn>
                  <a:cxn ang="0">
                    <a:pos x="15" y="15"/>
                  </a:cxn>
                  <a:cxn ang="0">
                    <a:pos x="15" y="15"/>
                  </a:cxn>
                  <a:cxn ang="0">
                    <a:pos x="10" y="22"/>
                  </a:cxn>
                  <a:cxn ang="0">
                    <a:pos x="4" y="30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1" y="60"/>
                  </a:cxn>
                  <a:cxn ang="0">
                    <a:pos x="4" y="69"/>
                  </a:cxn>
                  <a:cxn ang="0">
                    <a:pos x="10" y="77"/>
                  </a:cxn>
                  <a:cxn ang="0">
                    <a:pos x="15" y="84"/>
                  </a:cxn>
                  <a:cxn ang="0">
                    <a:pos x="15" y="84"/>
                  </a:cxn>
                  <a:cxn ang="0">
                    <a:pos x="24" y="91"/>
                  </a:cxn>
                  <a:cxn ang="0">
                    <a:pos x="32" y="96"/>
                  </a:cxn>
                  <a:cxn ang="0">
                    <a:pos x="40" y="98"/>
                  </a:cxn>
                  <a:cxn ang="0">
                    <a:pos x="52" y="100"/>
                  </a:cxn>
                  <a:cxn ang="0">
                    <a:pos x="52" y="100"/>
                  </a:cxn>
                  <a:cxn ang="0">
                    <a:pos x="61" y="98"/>
                  </a:cxn>
                  <a:cxn ang="0">
                    <a:pos x="70" y="96"/>
                  </a:cxn>
                  <a:cxn ang="0">
                    <a:pos x="78" y="91"/>
                  </a:cxn>
                  <a:cxn ang="0">
                    <a:pos x="85" y="84"/>
                  </a:cxn>
                  <a:cxn ang="0">
                    <a:pos x="85" y="84"/>
                  </a:cxn>
                </a:cxnLst>
                <a:rect l="0" t="0" r="r" b="b"/>
                <a:pathLst>
                  <a:path w="101" h="100">
                    <a:moveTo>
                      <a:pt x="85" y="84"/>
                    </a:moveTo>
                    <a:lnTo>
                      <a:pt x="85" y="84"/>
                    </a:lnTo>
                    <a:lnTo>
                      <a:pt x="92" y="77"/>
                    </a:lnTo>
                    <a:lnTo>
                      <a:pt x="97" y="69"/>
                    </a:lnTo>
                    <a:lnTo>
                      <a:pt x="100" y="60"/>
                    </a:lnTo>
                    <a:lnTo>
                      <a:pt x="101" y="49"/>
                    </a:lnTo>
                    <a:lnTo>
                      <a:pt x="100" y="40"/>
                    </a:lnTo>
                    <a:lnTo>
                      <a:pt x="97" y="30"/>
                    </a:lnTo>
                    <a:lnTo>
                      <a:pt x="92" y="22"/>
                    </a:lnTo>
                    <a:lnTo>
                      <a:pt x="85" y="15"/>
                    </a:lnTo>
                    <a:lnTo>
                      <a:pt x="78" y="8"/>
                    </a:lnTo>
                    <a:lnTo>
                      <a:pt x="70" y="3"/>
                    </a:lnTo>
                    <a:lnTo>
                      <a:pt x="61" y="1"/>
                    </a:lnTo>
                    <a:lnTo>
                      <a:pt x="52" y="0"/>
                    </a:lnTo>
                    <a:lnTo>
                      <a:pt x="40" y="1"/>
                    </a:lnTo>
                    <a:lnTo>
                      <a:pt x="32" y="3"/>
                    </a:lnTo>
                    <a:lnTo>
                      <a:pt x="24" y="8"/>
                    </a:lnTo>
                    <a:lnTo>
                      <a:pt x="15" y="15"/>
                    </a:lnTo>
                    <a:lnTo>
                      <a:pt x="10" y="22"/>
                    </a:lnTo>
                    <a:lnTo>
                      <a:pt x="4" y="30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60"/>
                    </a:lnTo>
                    <a:lnTo>
                      <a:pt x="4" y="69"/>
                    </a:lnTo>
                    <a:lnTo>
                      <a:pt x="10" y="77"/>
                    </a:lnTo>
                    <a:lnTo>
                      <a:pt x="15" y="84"/>
                    </a:lnTo>
                    <a:lnTo>
                      <a:pt x="24" y="91"/>
                    </a:lnTo>
                    <a:lnTo>
                      <a:pt x="32" y="96"/>
                    </a:lnTo>
                    <a:lnTo>
                      <a:pt x="40" y="98"/>
                    </a:lnTo>
                    <a:lnTo>
                      <a:pt x="52" y="100"/>
                    </a:lnTo>
                    <a:lnTo>
                      <a:pt x="61" y="98"/>
                    </a:lnTo>
                    <a:lnTo>
                      <a:pt x="70" y="96"/>
                    </a:lnTo>
                    <a:lnTo>
                      <a:pt x="78" y="91"/>
                    </a:lnTo>
                    <a:lnTo>
                      <a:pt x="85" y="84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153" name="Freeform 460"/>
              <p:cNvSpPr>
                <a:spLocks noChangeArrowheads="1"/>
              </p:cNvSpPr>
              <p:nvPr/>
            </p:nvSpPr>
            <p:spPr bwMode="auto">
              <a:xfrm>
                <a:off x="2850" y="386"/>
                <a:ext cx="51" cy="50"/>
              </a:xfrm>
              <a:custGeom>
                <a:avLst/>
                <a:gdLst/>
                <a:ahLst/>
                <a:cxnLst>
                  <a:cxn ang="0">
                    <a:pos x="85" y="15"/>
                  </a:cxn>
                  <a:cxn ang="0">
                    <a:pos x="85" y="15"/>
                  </a:cxn>
                  <a:cxn ang="0">
                    <a:pos x="78" y="8"/>
                  </a:cxn>
                  <a:cxn ang="0">
                    <a:pos x="70" y="4"/>
                  </a:cxn>
                  <a:cxn ang="0">
                    <a:pos x="60" y="1"/>
                  </a:cxn>
                  <a:cxn ang="0">
                    <a:pos x="50" y="0"/>
                  </a:cxn>
                  <a:cxn ang="0">
                    <a:pos x="50" y="0"/>
                  </a:cxn>
                  <a:cxn ang="0">
                    <a:pos x="40" y="1"/>
                  </a:cxn>
                  <a:cxn ang="0">
                    <a:pos x="32" y="4"/>
                  </a:cxn>
                  <a:cxn ang="0">
                    <a:pos x="24" y="8"/>
                  </a:cxn>
                  <a:cxn ang="0">
                    <a:pos x="17" y="15"/>
                  </a:cxn>
                  <a:cxn ang="0">
                    <a:pos x="17" y="15"/>
                  </a:cxn>
                  <a:cxn ang="0">
                    <a:pos x="10" y="22"/>
                  </a:cxn>
                  <a:cxn ang="0">
                    <a:pos x="5" y="31"/>
                  </a:cxn>
                  <a:cxn ang="0">
                    <a:pos x="2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2" y="60"/>
                  </a:cxn>
                  <a:cxn ang="0">
                    <a:pos x="5" y="69"/>
                  </a:cxn>
                  <a:cxn ang="0">
                    <a:pos x="10" y="78"/>
                  </a:cxn>
                  <a:cxn ang="0">
                    <a:pos x="17" y="85"/>
                  </a:cxn>
                  <a:cxn ang="0">
                    <a:pos x="17" y="85"/>
                  </a:cxn>
                  <a:cxn ang="0">
                    <a:pos x="24" y="92"/>
                  </a:cxn>
                  <a:cxn ang="0">
                    <a:pos x="32" y="96"/>
                  </a:cxn>
                  <a:cxn ang="0">
                    <a:pos x="40" y="99"/>
                  </a:cxn>
                  <a:cxn ang="0">
                    <a:pos x="50" y="100"/>
                  </a:cxn>
                  <a:cxn ang="0">
                    <a:pos x="50" y="100"/>
                  </a:cxn>
                  <a:cxn ang="0">
                    <a:pos x="60" y="99"/>
                  </a:cxn>
                  <a:cxn ang="0">
                    <a:pos x="70" y="96"/>
                  </a:cxn>
                  <a:cxn ang="0">
                    <a:pos x="78" y="92"/>
                  </a:cxn>
                  <a:cxn ang="0">
                    <a:pos x="85" y="85"/>
                  </a:cxn>
                  <a:cxn ang="0">
                    <a:pos x="85" y="85"/>
                  </a:cxn>
                  <a:cxn ang="0">
                    <a:pos x="92" y="78"/>
                  </a:cxn>
                  <a:cxn ang="0">
                    <a:pos x="97" y="69"/>
                  </a:cxn>
                  <a:cxn ang="0">
                    <a:pos x="100" y="60"/>
                  </a:cxn>
                  <a:cxn ang="0">
                    <a:pos x="101" y="49"/>
                  </a:cxn>
                  <a:cxn ang="0">
                    <a:pos x="101" y="49"/>
                  </a:cxn>
                  <a:cxn ang="0">
                    <a:pos x="100" y="40"/>
                  </a:cxn>
                  <a:cxn ang="0">
                    <a:pos x="97" y="31"/>
                  </a:cxn>
                  <a:cxn ang="0">
                    <a:pos x="92" y="22"/>
                  </a:cxn>
                  <a:cxn ang="0">
                    <a:pos x="85" y="15"/>
                  </a:cxn>
                  <a:cxn ang="0">
                    <a:pos x="85" y="15"/>
                  </a:cxn>
                </a:cxnLst>
                <a:rect l="0" t="0" r="r" b="b"/>
                <a:pathLst>
                  <a:path w="101" h="100">
                    <a:moveTo>
                      <a:pt x="85" y="15"/>
                    </a:moveTo>
                    <a:lnTo>
                      <a:pt x="85" y="15"/>
                    </a:lnTo>
                    <a:lnTo>
                      <a:pt x="78" y="8"/>
                    </a:lnTo>
                    <a:lnTo>
                      <a:pt x="70" y="4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2" y="4"/>
                    </a:lnTo>
                    <a:lnTo>
                      <a:pt x="24" y="8"/>
                    </a:lnTo>
                    <a:lnTo>
                      <a:pt x="17" y="15"/>
                    </a:lnTo>
                    <a:lnTo>
                      <a:pt x="10" y="22"/>
                    </a:lnTo>
                    <a:lnTo>
                      <a:pt x="5" y="31"/>
                    </a:lnTo>
                    <a:lnTo>
                      <a:pt x="2" y="40"/>
                    </a:lnTo>
                    <a:lnTo>
                      <a:pt x="0" y="49"/>
                    </a:lnTo>
                    <a:lnTo>
                      <a:pt x="2" y="60"/>
                    </a:lnTo>
                    <a:lnTo>
                      <a:pt x="5" y="69"/>
                    </a:lnTo>
                    <a:lnTo>
                      <a:pt x="10" y="78"/>
                    </a:lnTo>
                    <a:lnTo>
                      <a:pt x="17" y="85"/>
                    </a:lnTo>
                    <a:lnTo>
                      <a:pt x="24" y="92"/>
                    </a:lnTo>
                    <a:lnTo>
                      <a:pt x="32" y="96"/>
                    </a:lnTo>
                    <a:lnTo>
                      <a:pt x="40" y="99"/>
                    </a:lnTo>
                    <a:lnTo>
                      <a:pt x="50" y="100"/>
                    </a:lnTo>
                    <a:lnTo>
                      <a:pt x="60" y="99"/>
                    </a:lnTo>
                    <a:lnTo>
                      <a:pt x="70" y="96"/>
                    </a:lnTo>
                    <a:lnTo>
                      <a:pt x="78" y="92"/>
                    </a:lnTo>
                    <a:lnTo>
                      <a:pt x="85" y="85"/>
                    </a:lnTo>
                    <a:lnTo>
                      <a:pt x="92" y="78"/>
                    </a:lnTo>
                    <a:lnTo>
                      <a:pt x="97" y="69"/>
                    </a:lnTo>
                    <a:lnTo>
                      <a:pt x="100" y="60"/>
                    </a:lnTo>
                    <a:lnTo>
                      <a:pt x="101" y="49"/>
                    </a:lnTo>
                    <a:lnTo>
                      <a:pt x="100" y="40"/>
                    </a:lnTo>
                    <a:lnTo>
                      <a:pt x="97" y="31"/>
                    </a:lnTo>
                    <a:lnTo>
                      <a:pt x="92" y="22"/>
                    </a:lnTo>
                    <a:lnTo>
                      <a:pt x="85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154" name="Freeform 461"/>
              <p:cNvSpPr>
                <a:spLocks noChangeArrowheads="1"/>
              </p:cNvSpPr>
              <p:nvPr/>
            </p:nvSpPr>
            <p:spPr bwMode="auto">
              <a:xfrm>
                <a:off x="2850" y="463"/>
                <a:ext cx="51" cy="49"/>
              </a:xfrm>
              <a:custGeom>
                <a:avLst/>
                <a:gdLst/>
                <a:ahLst/>
                <a:cxnLst>
                  <a:cxn ang="0">
                    <a:pos x="85" y="15"/>
                  </a:cxn>
                  <a:cxn ang="0">
                    <a:pos x="85" y="15"/>
                  </a:cxn>
                  <a:cxn ang="0">
                    <a:pos x="78" y="8"/>
                  </a:cxn>
                  <a:cxn ang="0">
                    <a:pos x="70" y="4"/>
                  </a:cxn>
                  <a:cxn ang="0">
                    <a:pos x="60" y="1"/>
                  </a:cxn>
                  <a:cxn ang="0">
                    <a:pos x="50" y="0"/>
                  </a:cxn>
                  <a:cxn ang="0">
                    <a:pos x="50" y="0"/>
                  </a:cxn>
                  <a:cxn ang="0">
                    <a:pos x="40" y="1"/>
                  </a:cxn>
                  <a:cxn ang="0">
                    <a:pos x="32" y="4"/>
                  </a:cxn>
                  <a:cxn ang="0">
                    <a:pos x="24" y="8"/>
                  </a:cxn>
                  <a:cxn ang="0">
                    <a:pos x="17" y="15"/>
                  </a:cxn>
                  <a:cxn ang="0">
                    <a:pos x="17" y="15"/>
                  </a:cxn>
                  <a:cxn ang="0">
                    <a:pos x="10" y="22"/>
                  </a:cxn>
                  <a:cxn ang="0">
                    <a:pos x="5" y="31"/>
                  </a:cxn>
                  <a:cxn ang="0">
                    <a:pos x="2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2" y="60"/>
                  </a:cxn>
                  <a:cxn ang="0">
                    <a:pos x="5" y="69"/>
                  </a:cxn>
                  <a:cxn ang="0">
                    <a:pos x="10" y="78"/>
                  </a:cxn>
                  <a:cxn ang="0">
                    <a:pos x="17" y="85"/>
                  </a:cxn>
                  <a:cxn ang="0">
                    <a:pos x="17" y="85"/>
                  </a:cxn>
                  <a:cxn ang="0">
                    <a:pos x="24" y="92"/>
                  </a:cxn>
                  <a:cxn ang="0">
                    <a:pos x="32" y="96"/>
                  </a:cxn>
                  <a:cxn ang="0">
                    <a:pos x="40" y="99"/>
                  </a:cxn>
                  <a:cxn ang="0">
                    <a:pos x="50" y="100"/>
                  </a:cxn>
                  <a:cxn ang="0">
                    <a:pos x="50" y="100"/>
                  </a:cxn>
                  <a:cxn ang="0">
                    <a:pos x="60" y="99"/>
                  </a:cxn>
                  <a:cxn ang="0">
                    <a:pos x="70" y="96"/>
                  </a:cxn>
                  <a:cxn ang="0">
                    <a:pos x="78" y="92"/>
                  </a:cxn>
                  <a:cxn ang="0">
                    <a:pos x="85" y="85"/>
                  </a:cxn>
                  <a:cxn ang="0">
                    <a:pos x="85" y="85"/>
                  </a:cxn>
                  <a:cxn ang="0">
                    <a:pos x="92" y="78"/>
                  </a:cxn>
                  <a:cxn ang="0">
                    <a:pos x="97" y="69"/>
                  </a:cxn>
                  <a:cxn ang="0">
                    <a:pos x="100" y="60"/>
                  </a:cxn>
                  <a:cxn ang="0">
                    <a:pos x="101" y="49"/>
                  </a:cxn>
                  <a:cxn ang="0">
                    <a:pos x="101" y="49"/>
                  </a:cxn>
                  <a:cxn ang="0">
                    <a:pos x="100" y="40"/>
                  </a:cxn>
                  <a:cxn ang="0">
                    <a:pos x="97" y="31"/>
                  </a:cxn>
                  <a:cxn ang="0">
                    <a:pos x="92" y="22"/>
                  </a:cxn>
                  <a:cxn ang="0">
                    <a:pos x="85" y="15"/>
                  </a:cxn>
                  <a:cxn ang="0">
                    <a:pos x="85" y="15"/>
                  </a:cxn>
                </a:cxnLst>
                <a:rect l="0" t="0" r="r" b="b"/>
                <a:pathLst>
                  <a:path w="101" h="100">
                    <a:moveTo>
                      <a:pt x="85" y="15"/>
                    </a:moveTo>
                    <a:lnTo>
                      <a:pt x="85" y="15"/>
                    </a:lnTo>
                    <a:lnTo>
                      <a:pt x="78" y="8"/>
                    </a:lnTo>
                    <a:lnTo>
                      <a:pt x="70" y="4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2" y="4"/>
                    </a:lnTo>
                    <a:lnTo>
                      <a:pt x="24" y="8"/>
                    </a:lnTo>
                    <a:lnTo>
                      <a:pt x="17" y="15"/>
                    </a:lnTo>
                    <a:lnTo>
                      <a:pt x="10" y="22"/>
                    </a:lnTo>
                    <a:lnTo>
                      <a:pt x="5" y="31"/>
                    </a:lnTo>
                    <a:lnTo>
                      <a:pt x="2" y="40"/>
                    </a:lnTo>
                    <a:lnTo>
                      <a:pt x="0" y="49"/>
                    </a:lnTo>
                    <a:lnTo>
                      <a:pt x="2" y="60"/>
                    </a:lnTo>
                    <a:lnTo>
                      <a:pt x="5" y="69"/>
                    </a:lnTo>
                    <a:lnTo>
                      <a:pt x="10" y="78"/>
                    </a:lnTo>
                    <a:lnTo>
                      <a:pt x="17" y="85"/>
                    </a:lnTo>
                    <a:lnTo>
                      <a:pt x="24" y="92"/>
                    </a:lnTo>
                    <a:lnTo>
                      <a:pt x="32" y="96"/>
                    </a:lnTo>
                    <a:lnTo>
                      <a:pt x="40" y="99"/>
                    </a:lnTo>
                    <a:lnTo>
                      <a:pt x="50" y="100"/>
                    </a:lnTo>
                    <a:lnTo>
                      <a:pt x="60" y="99"/>
                    </a:lnTo>
                    <a:lnTo>
                      <a:pt x="70" y="96"/>
                    </a:lnTo>
                    <a:lnTo>
                      <a:pt x="78" y="92"/>
                    </a:lnTo>
                    <a:lnTo>
                      <a:pt x="85" y="85"/>
                    </a:lnTo>
                    <a:lnTo>
                      <a:pt x="92" y="78"/>
                    </a:lnTo>
                    <a:lnTo>
                      <a:pt x="97" y="69"/>
                    </a:lnTo>
                    <a:lnTo>
                      <a:pt x="100" y="60"/>
                    </a:lnTo>
                    <a:lnTo>
                      <a:pt x="101" y="49"/>
                    </a:lnTo>
                    <a:lnTo>
                      <a:pt x="100" y="40"/>
                    </a:lnTo>
                    <a:lnTo>
                      <a:pt x="97" y="31"/>
                    </a:lnTo>
                    <a:lnTo>
                      <a:pt x="92" y="22"/>
                    </a:lnTo>
                    <a:lnTo>
                      <a:pt x="85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155" name="Freeform 462"/>
              <p:cNvSpPr>
                <a:spLocks noChangeArrowheads="1"/>
              </p:cNvSpPr>
              <p:nvPr/>
            </p:nvSpPr>
            <p:spPr bwMode="auto">
              <a:xfrm>
                <a:off x="3544" y="1849"/>
                <a:ext cx="50" cy="50"/>
              </a:xfrm>
              <a:custGeom>
                <a:avLst/>
                <a:gdLst/>
                <a:ahLst/>
                <a:cxnLst>
                  <a:cxn ang="0">
                    <a:pos x="85" y="16"/>
                  </a:cxn>
                  <a:cxn ang="0">
                    <a:pos x="85" y="16"/>
                  </a:cxn>
                  <a:cxn ang="0">
                    <a:pos x="78" y="9"/>
                  </a:cxn>
                  <a:cxn ang="0">
                    <a:pos x="70" y="4"/>
                  </a:cxn>
                  <a:cxn ang="0">
                    <a:pos x="61" y="2"/>
                  </a:cxn>
                  <a:cxn ang="0">
                    <a:pos x="52" y="0"/>
                  </a:cxn>
                  <a:cxn ang="0">
                    <a:pos x="52" y="0"/>
                  </a:cxn>
                  <a:cxn ang="0">
                    <a:pos x="40" y="2"/>
                  </a:cxn>
                  <a:cxn ang="0">
                    <a:pos x="32" y="4"/>
                  </a:cxn>
                  <a:cxn ang="0">
                    <a:pos x="24" y="9"/>
                  </a:cxn>
                  <a:cxn ang="0">
                    <a:pos x="15" y="16"/>
                  </a:cxn>
                  <a:cxn ang="0">
                    <a:pos x="15" y="16"/>
                  </a:cxn>
                  <a:cxn ang="0">
                    <a:pos x="10" y="23"/>
                  </a:cxn>
                  <a:cxn ang="0">
                    <a:pos x="4" y="31"/>
                  </a:cxn>
                  <a:cxn ang="0">
                    <a:pos x="1" y="40"/>
                  </a:cxn>
                  <a:cxn ang="0">
                    <a:pos x="0" y="50"/>
                  </a:cxn>
                  <a:cxn ang="0">
                    <a:pos x="0" y="50"/>
                  </a:cxn>
                  <a:cxn ang="0">
                    <a:pos x="1" y="59"/>
                  </a:cxn>
                  <a:cxn ang="0">
                    <a:pos x="4" y="69"/>
                  </a:cxn>
                  <a:cxn ang="0">
                    <a:pos x="10" y="77"/>
                  </a:cxn>
                  <a:cxn ang="0">
                    <a:pos x="15" y="85"/>
                  </a:cxn>
                  <a:cxn ang="0">
                    <a:pos x="15" y="85"/>
                  </a:cxn>
                  <a:cxn ang="0">
                    <a:pos x="24" y="92"/>
                  </a:cxn>
                  <a:cxn ang="0">
                    <a:pos x="32" y="97"/>
                  </a:cxn>
                  <a:cxn ang="0">
                    <a:pos x="40" y="99"/>
                  </a:cxn>
                  <a:cxn ang="0">
                    <a:pos x="52" y="100"/>
                  </a:cxn>
                  <a:cxn ang="0">
                    <a:pos x="52" y="100"/>
                  </a:cxn>
                  <a:cxn ang="0">
                    <a:pos x="61" y="99"/>
                  </a:cxn>
                  <a:cxn ang="0">
                    <a:pos x="70" y="97"/>
                  </a:cxn>
                  <a:cxn ang="0">
                    <a:pos x="78" y="92"/>
                  </a:cxn>
                  <a:cxn ang="0">
                    <a:pos x="85" y="85"/>
                  </a:cxn>
                  <a:cxn ang="0">
                    <a:pos x="85" y="85"/>
                  </a:cxn>
                  <a:cxn ang="0">
                    <a:pos x="92" y="77"/>
                  </a:cxn>
                  <a:cxn ang="0">
                    <a:pos x="97" y="69"/>
                  </a:cxn>
                  <a:cxn ang="0">
                    <a:pos x="100" y="59"/>
                  </a:cxn>
                  <a:cxn ang="0">
                    <a:pos x="101" y="50"/>
                  </a:cxn>
                  <a:cxn ang="0">
                    <a:pos x="101" y="50"/>
                  </a:cxn>
                  <a:cxn ang="0">
                    <a:pos x="100" y="40"/>
                  </a:cxn>
                  <a:cxn ang="0">
                    <a:pos x="97" y="31"/>
                  </a:cxn>
                  <a:cxn ang="0">
                    <a:pos x="92" y="23"/>
                  </a:cxn>
                  <a:cxn ang="0">
                    <a:pos x="85" y="16"/>
                  </a:cxn>
                  <a:cxn ang="0">
                    <a:pos x="85" y="16"/>
                  </a:cxn>
                </a:cxnLst>
                <a:rect l="0" t="0" r="r" b="b"/>
                <a:pathLst>
                  <a:path w="101" h="100">
                    <a:moveTo>
                      <a:pt x="85" y="16"/>
                    </a:moveTo>
                    <a:lnTo>
                      <a:pt x="85" y="16"/>
                    </a:lnTo>
                    <a:lnTo>
                      <a:pt x="78" y="9"/>
                    </a:lnTo>
                    <a:lnTo>
                      <a:pt x="70" y="4"/>
                    </a:lnTo>
                    <a:lnTo>
                      <a:pt x="61" y="2"/>
                    </a:lnTo>
                    <a:lnTo>
                      <a:pt x="52" y="0"/>
                    </a:lnTo>
                    <a:lnTo>
                      <a:pt x="40" y="2"/>
                    </a:lnTo>
                    <a:lnTo>
                      <a:pt x="32" y="4"/>
                    </a:lnTo>
                    <a:lnTo>
                      <a:pt x="24" y="9"/>
                    </a:lnTo>
                    <a:lnTo>
                      <a:pt x="15" y="16"/>
                    </a:lnTo>
                    <a:lnTo>
                      <a:pt x="10" y="23"/>
                    </a:lnTo>
                    <a:lnTo>
                      <a:pt x="4" y="31"/>
                    </a:lnTo>
                    <a:lnTo>
                      <a:pt x="1" y="40"/>
                    </a:lnTo>
                    <a:lnTo>
                      <a:pt x="0" y="50"/>
                    </a:lnTo>
                    <a:lnTo>
                      <a:pt x="1" y="59"/>
                    </a:lnTo>
                    <a:lnTo>
                      <a:pt x="4" y="69"/>
                    </a:lnTo>
                    <a:lnTo>
                      <a:pt x="10" y="77"/>
                    </a:lnTo>
                    <a:lnTo>
                      <a:pt x="15" y="85"/>
                    </a:lnTo>
                    <a:lnTo>
                      <a:pt x="24" y="92"/>
                    </a:lnTo>
                    <a:lnTo>
                      <a:pt x="32" y="97"/>
                    </a:lnTo>
                    <a:lnTo>
                      <a:pt x="40" y="99"/>
                    </a:lnTo>
                    <a:lnTo>
                      <a:pt x="52" y="100"/>
                    </a:lnTo>
                    <a:lnTo>
                      <a:pt x="61" y="99"/>
                    </a:lnTo>
                    <a:lnTo>
                      <a:pt x="70" y="97"/>
                    </a:lnTo>
                    <a:lnTo>
                      <a:pt x="78" y="92"/>
                    </a:lnTo>
                    <a:lnTo>
                      <a:pt x="85" y="85"/>
                    </a:lnTo>
                    <a:lnTo>
                      <a:pt x="92" y="77"/>
                    </a:lnTo>
                    <a:lnTo>
                      <a:pt x="97" y="69"/>
                    </a:lnTo>
                    <a:lnTo>
                      <a:pt x="100" y="59"/>
                    </a:lnTo>
                    <a:lnTo>
                      <a:pt x="101" y="50"/>
                    </a:lnTo>
                    <a:lnTo>
                      <a:pt x="100" y="40"/>
                    </a:lnTo>
                    <a:lnTo>
                      <a:pt x="97" y="31"/>
                    </a:lnTo>
                    <a:lnTo>
                      <a:pt x="92" y="23"/>
                    </a:lnTo>
                    <a:lnTo>
                      <a:pt x="85" y="16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156" name="Freeform 463"/>
              <p:cNvSpPr>
                <a:spLocks noChangeArrowheads="1"/>
              </p:cNvSpPr>
              <p:nvPr/>
            </p:nvSpPr>
            <p:spPr bwMode="auto">
              <a:xfrm>
                <a:off x="3544" y="1926"/>
                <a:ext cx="50" cy="50"/>
              </a:xfrm>
              <a:custGeom>
                <a:avLst/>
                <a:gdLst/>
                <a:ahLst/>
                <a:cxnLst>
                  <a:cxn ang="0">
                    <a:pos x="85" y="16"/>
                  </a:cxn>
                  <a:cxn ang="0">
                    <a:pos x="85" y="16"/>
                  </a:cxn>
                  <a:cxn ang="0">
                    <a:pos x="78" y="9"/>
                  </a:cxn>
                  <a:cxn ang="0">
                    <a:pos x="70" y="4"/>
                  </a:cxn>
                  <a:cxn ang="0">
                    <a:pos x="61" y="2"/>
                  </a:cxn>
                  <a:cxn ang="0">
                    <a:pos x="52" y="0"/>
                  </a:cxn>
                  <a:cxn ang="0">
                    <a:pos x="52" y="0"/>
                  </a:cxn>
                  <a:cxn ang="0">
                    <a:pos x="40" y="2"/>
                  </a:cxn>
                  <a:cxn ang="0">
                    <a:pos x="32" y="4"/>
                  </a:cxn>
                  <a:cxn ang="0">
                    <a:pos x="24" y="9"/>
                  </a:cxn>
                  <a:cxn ang="0">
                    <a:pos x="15" y="16"/>
                  </a:cxn>
                  <a:cxn ang="0">
                    <a:pos x="15" y="16"/>
                  </a:cxn>
                  <a:cxn ang="0">
                    <a:pos x="10" y="23"/>
                  </a:cxn>
                  <a:cxn ang="0">
                    <a:pos x="4" y="31"/>
                  </a:cxn>
                  <a:cxn ang="0">
                    <a:pos x="1" y="40"/>
                  </a:cxn>
                  <a:cxn ang="0">
                    <a:pos x="0" y="50"/>
                  </a:cxn>
                  <a:cxn ang="0">
                    <a:pos x="0" y="50"/>
                  </a:cxn>
                  <a:cxn ang="0">
                    <a:pos x="1" y="59"/>
                  </a:cxn>
                  <a:cxn ang="0">
                    <a:pos x="4" y="69"/>
                  </a:cxn>
                  <a:cxn ang="0">
                    <a:pos x="10" y="77"/>
                  </a:cxn>
                  <a:cxn ang="0">
                    <a:pos x="15" y="85"/>
                  </a:cxn>
                  <a:cxn ang="0">
                    <a:pos x="15" y="85"/>
                  </a:cxn>
                  <a:cxn ang="0">
                    <a:pos x="24" y="92"/>
                  </a:cxn>
                  <a:cxn ang="0">
                    <a:pos x="32" y="97"/>
                  </a:cxn>
                  <a:cxn ang="0">
                    <a:pos x="40" y="99"/>
                  </a:cxn>
                  <a:cxn ang="0">
                    <a:pos x="52" y="100"/>
                  </a:cxn>
                  <a:cxn ang="0">
                    <a:pos x="52" y="100"/>
                  </a:cxn>
                  <a:cxn ang="0">
                    <a:pos x="61" y="99"/>
                  </a:cxn>
                  <a:cxn ang="0">
                    <a:pos x="70" y="97"/>
                  </a:cxn>
                  <a:cxn ang="0">
                    <a:pos x="78" y="92"/>
                  </a:cxn>
                  <a:cxn ang="0">
                    <a:pos x="85" y="85"/>
                  </a:cxn>
                  <a:cxn ang="0">
                    <a:pos x="85" y="85"/>
                  </a:cxn>
                  <a:cxn ang="0">
                    <a:pos x="92" y="77"/>
                  </a:cxn>
                  <a:cxn ang="0">
                    <a:pos x="97" y="69"/>
                  </a:cxn>
                  <a:cxn ang="0">
                    <a:pos x="100" y="59"/>
                  </a:cxn>
                  <a:cxn ang="0">
                    <a:pos x="101" y="50"/>
                  </a:cxn>
                  <a:cxn ang="0">
                    <a:pos x="101" y="50"/>
                  </a:cxn>
                  <a:cxn ang="0">
                    <a:pos x="100" y="40"/>
                  </a:cxn>
                  <a:cxn ang="0">
                    <a:pos x="97" y="31"/>
                  </a:cxn>
                  <a:cxn ang="0">
                    <a:pos x="92" y="23"/>
                  </a:cxn>
                  <a:cxn ang="0">
                    <a:pos x="85" y="16"/>
                  </a:cxn>
                  <a:cxn ang="0">
                    <a:pos x="85" y="16"/>
                  </a:cxn>
                </a:cxnLst>
                <a:rect l="0" t="0" r="r" b="b"/>
                <a:pathLst>
                  <a:path w="101" h="100">
                    <a:moveTo>
                      <a:pt x="85" y="16"/>
                    </a:moveTo>
                    <a:lnTo>
                      <a:pt x="85" y="16"/>
                    </a:lnTo>
                    <a:lnTo>
                      <a:pt x="78" y="9"/>
                    </a:lnTo>
                    <a:lnTo>
                      <a:pt x="70" y="4"/>
                    </a:lnTo>
                    <a:lnTo>
                      <a:pt x="61" y="2"/>
                    </a:lnTo>
                    <a:lnTo>
                      <a:pt x="52" y="0"/>
                    </a:lnTo>
                    <a:lnTo>
                      <a:pt x="40" y="2"/>
                    </a:lnTo>
                    <a:lnTo>
                      <a:pt x="32" y="4"/>
                    </a:lnTo>
                    <a:lnTo>
                      <a:pt x="24" y="9"/>
                    </a:lnTo>
                    <a:lnTo>
                      <a:pt x="15" y="16"/>
                    </a:lnTo>
                    <a:lnTo>
                      <a:pt x="10" y="23"/>
                    </a:lnTo>
                    <a:lnTo>
                      <a:pt x="4" y="31"/>
                    </a:lnTo>
                    <a:lnTo>
                      <a:pt x="1" y="40"/>
                    </a:lnTo>
                    <a:lnTo>
                      <a:pt x="0" y="50"/>
                    </a:lnTo>
                    <a:lnTo>
                      <a:pt x="1" y="59"/>
                    </a:lnTo>
                    <a:lnTo>
                      <a:pt x="4" y="69"/>
                    </a:lnTo>
                    <a:lnTo>
                      <a:pt x="10" y="77"/>
                    </a:lnTo>
                    <a:lnTo>
                      <a:pt x="15" y="85"/>
                    </a:lnTo>
                    <a:lnTo>
                      <a:pt x="24" y="92"/>
                    </a:lnTo>
                    <a:lnTo>
                      <a:pt x="32" y="97"/>
                    </a:lnTo>
                    <a:lnTo>
                      <a:pt x="40" y="99"/>
                    </a:lnTo>
                    <a:lnTo>
                      <a:pt x="52" y="100"/>
                    </a:lnTo>
                    <a:lnTo>
                      <a:pt x="61" y="99"/>
                    </a:lnTo>
                    <a:lnTo>
                      <a:pt x="70" y="97"/>
                    </a:lnTo>
                    <a:lnTo>
                      <a:pt x="78" y="92"/>
                    </a:lnTo>
                    <a:lnTo>
                      <a:pt x="85" y="85"/>
                    </a:lnTo>
                    <a:lnTo>
                      <a:pt x="92" y="77"/>
                    </a:lnTo>
                    <a:lnTo>
                      <a:pt x="97" y="69"/>
                    </a:lnTo>
                    <a:lnTo>
                      <a:pt x="100" y="59"/>
                    </a:lnTo>
                    <a:lnTo>
                      <a:pt x="101" y="50"/>
                    </a:lnTo>
                    <a:lnTo>
                      <a:pt x="100" y="40"/>
                    </a:lnTo>
                    <a:lnTo>
                      <a:pt x="97" y="31"/>
                    </a:lnTo>
                    <a:lnTo>
                      <a:pt x="92" y="23"/>
                    </a:lnTo>
                    <a:lnTo>
                      <a:pt x="85" y="16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157" name="Freeform 464"/>
              <p:cNvSpPr>
                <a:spLocks noChangeArrowheads="1"/>
              </p:cNvSpPr>
              <p:nvPr/>
            </p:nvSpPr>
            <p:spPr bwMode="auto">
              <a:xfrm>
                <a:off x="3621" y="1772"/>
                <a:ext cx="50" cy="50"/>
              </a:xfrm>
              <a:custGeom>
                <a:avLst/>
                <a:gdLst/>
                <a:ahLst/>
                <a:cxnLst>
                  <a:cxn ang="0">
                    <a:pos x="86" y="17"/>
                  </a:cxn>
                  <a:cxn ang="0">
                    <a:pos x="86" y="17"/>
                  </a:cxn>
                  <a:cxn ang="0">
                    <a:pos x="78" y="10"/>
                  </a:cxn>
                  <a:cxn ang="0">
                    <a:pos x="71" y="5"/>
                  </a:cxn>
                  <a:cxn ang="0">
                    <a:pos x="61" y="2"/>
                  </a:cxn>
                  <a:cxn ang="0">
                    <a:pos x="52" y="0"/>
                  </a:cxn>
                  <a:cxn ang="0">
                    <a:pos x="52" y="0"/>
                  </a:cxn>
                  <a:cxn ang="0">
                    <a:pos x="41" y="2"/>
                  </a:cxn>
                  <a:cxn ang="0">
                    <a:pos x="32" y="5"/>
                  </a:cxn>
                  <a:cxn ang="0">
                    <a:pos x="24" y="10"/>
                  </a:cxn>
                  <a:cxn ang="0">
                    <a:pos x="15" y="17"/>
                  </a:cxn>
                  <a:cxn ang="0">
                    <a:pos x="15" y="17"/>
                  </a:cxn>
                  <a:cxn ang="0">
                    <a:pos x="10" y="24"/>
                  </a:cxn>
                  <a:cxn ang="0">
                    <a:pos x="5" y="32"/>
                  </a:cxn>
                  <a:cxn ang="0">
                    <a:pos x="1" y="41"/>
                  </a:cxn>
                  <a:cxn ang="0">
                    <a:pos x="0" y="50"/>
                  </a:cxn>
                  <a:cxn ang="0">
                    <a:pos x="0" y="50"/>
                  </a:cxn>
                  <a:cxn ang="0">
                    <a:pos x="1" y="60"/>
                  </a:cxn>
                  <a:cxn ang="0">
                    <a:pos x="5" y="70"/>
                  </a:cxn>
                  <a:cxn ang="0">
                    <a:pos x="10" y="78"/>
                  </a:cxn>
                  <a:cxn ang="0">
                    <a:pos x="15" y="86"/>
                  </a:cxn>
                  <a:cxn ang="0">
                    <a:pos x="15" y="86"/>
                  </a:cxn>
                  <a:cxn ang="0">
                    <a:pos x="24" y="93"/>
                  </a:cxn>
                  <a:cxn ang="0">
                    <a:pos x="32" y="98"/>
                  </a:cxn>
                  <a:cxn ang="0">
                    <a:pos x="41" y="100"/>
                  </a:cxn>
                  <a:cxn ang="0">
                    <a:pos x="52" y="101"/>
                  </a:cxn>
                  <a:cxn ang="0">
                    <a:pos x="52" y="101"/>
                  </a:cxn>
                  <a:cxn ang="0">
                    <a:pos x="61" y="100"/>
                  </a:cxn>
                  <a:cxn ang="0">
                    <a:pos x="71" y="98"/>
                  </a:cxn>
                  <a:cxn ang="0">
                    <a:pos x="78" y="93"/>
                  </a:cxn>
                  <a:cxn ang="0">
                    <a:pos x="86" y="86"/>
                  </a:cxn>
                  <a:cxn ang="0">
                    <a:pos x="86" y="86"/>
                  </a:cxn>
                  <a:cxn ang="0">
                    <a:pos x="92" y="78"/>
                  </a:cxn>
                  <a:cxn ang="0">
                    <a:pos x="98" y="70"/>
                  </a:cxn>
                  <a:cxn ang="0">
                    <a:pos x="100" y="60"/>
                  </a:cxn>
                  <a:cxn ang="0">
                    <a:pos x="101" y="50"/>
                  </a:cxn>
                  <a:cxn ang="0">
                    <a:pos x="101" y="50"/>
                  </a:cxn>
                  <a:cxn ang="0">
                    <a:pos x="100" y="41"/>
                  </a:cxn>
                  <a:cxn ang="0">
                    <a:pos x="98" y="32"/>
                  </a:cxn>
                  <a:cxn ang="0">
                    <a:pos x="92" y="24"/>
                  </a:cxn>
                  <a:cxn ang="0">
                    <a:pos x="86" y="17"/>
                  </a:cxn>
                  <a:cxn ang="0">
                    <a:pos x="86" y="17"/>
                  </a:cxn>
                </a:cxnLst>
                <a:rect l="0" t="0" r="r" b="b"/>
                <a:pathLst>
                  <a:path w="101" h="101">
                    <a:moveTo>
                      <a:pt x="86" y="17"/>
                    </a:moveTo>
                    <a:lnTo>
                      <a:pt x="86" y="17"/>
                    </a:lnTo>
                    <a:lnTo>
                      <a:pt x="78" y="10"/>
                    </a:lnTo>
                    <a:lnTo>
                      <a:pt x="71" y="5"/>
                    </a:lnTo>
                    <a:lnTo>
                      <a:pt x="61" y="2"/>
                    </a:lnTo>
                    <a:lnTo>
                      <a:pt x="52" y="0"/>
                    </a:lnTo>
                    <a:lnTo>
                      <a:pt x="41" y="2"/>
                    </a:lnTo>
                    <a:lnTo>
                      <a:pt x="32" y="5"/>
                    </a:lnTo>
                    <a:lnTo>
                      <a:pt x="24" y="10"/>
                    </a:lnTo>
                    <a:lnTo>
                      <a:pt x="15" y="17"/>
                    </a:lnTo>
                    <a:lnTo>
                      <a:pt x="10" y="24"/>
                    </a:lnTo>
                    <a:lnTo>
                      <a:pt x="5" y="32"/>
                    </a:lnTo>
                    <a:lnTo>
                      <a:pt x="1" y="41"/>
                    </a:lnTo>
                    <a:lnTo>
                      <a:pt x="0" y="50"/>
                    </a:lnTo>
                    <a:lnTo>
                      <a:pt x="1" y="60"/>
                    </a:lnTo>
                    <a:lnTo>
                      <a:pt x="5" y="70"/>
                    </a:lnTo>
                    <a:lnTo>
                      <a:pt x="10" y="78"/>
                    </a:lnTo>
                    <a:lnTo>
                      <a:pt x="15" y="86"/>
                    </a:lnTo>
                    <a:lnTo>
                      <a:pt x="24" y="93"/>
                    </a:lnTo>
                    <a:lnTo>
                      <a:pt x="32" y="98"/>
                    </a:lnTo>
                    <a:lnTo>
                      <a:pt x="41" y="100"/>
                    </a:lnTo>
                    <a:lnTo>
                      <a:pt x="52" y="101"/>
                    </a:lnTo>
                    <a:lnTo>
                      <a:pt x="61" y="100"/>
                    </a:lnTo>
                    <a:lnTo>
                      <a:pt x="71" y="98"/>
                    </a:lnTo>
                    <a:lnTo>
                      <a:pt x="78" y="93"/>
                    </a:lnTo>
                    <a:lnTo>
                      <a:pt x="86" y="86"/>
                    </a:lnTo>
                    <a:lnTo>
                      <a:pt x="92" y="78"/>
                    </a:lnTo>
                    <a:lnTo>
                      <a:pt x="98" y="70"/>
                    </a:lnTo>
                    <a:lnTo>
                      <a:pt x="100" y="60"/>
                    </a:lnTo>
                    <a:lnTo>
                      <a:pt x="101" y="50"/>
                    </a:lnTo>
                    <a:lnTo>
                      <a:pt x="100" y="41"/>
                    </a:lnTo>
                    <a:lnTo>
                      <a:pt x="98" y="32"/>
                    </a:lnTo>
                    <a:lnTo>
                      <a:pt x="92" y="24"/>
                    </a:lnTo>
                    <a:lnTo>
                      <a:pt x="86" y="17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158" name="Freeform 465"/>
              <p:cNvSpPr>
                <a:spLocks noChangeArrowheads="1"/>
              </p:cNvSpPr>
              <p:nvPr/>
            </p:nvSpPr>
            <p:spPr bwMode="auto">
              <a:xfrm>
                <a:off x="3621" y="1849"/>
                <a:ext cx="50" cy="50"/>
              </a:xfrm>
              <a:custGeom>
                <a:avLst/>
                <a:gdLst/>
                <a:ahLst/>
                <a:cxnLst>
                  <a:cxn ang="0">
                    <a:pos x="86" y="16"/>
                  </a:cxn>
                  <a:cxn ang="0">
                    <a:pos x="86" y="16"/>
                  </a:cxn>
                  <a:cxn ang="0">
                    <a:pos x="78" y="9"/>
                  </a:cxn>
                  <a:cxn ang="0">
                    <a:pos x="71" y="4"/>
                  </a:cxn>
                  <a:cxn ang="0">
                    <a:pos x="61" y="2"/>
                  </a:cxn>
                  <a:cxn ang="0">
                    <a:pos x="52" y="0"/>
                  </a:cxn>
                  <a:cxn ang="0">
                    <a:pos x="52" y="0"/>
                  </a:cxn>
                  <a:cxn ang="0">
                    <a:pos x="41" y="2"/>
                  </a:cxn>
                  <a:cxn ang="0">
                    <a:pos x="32" y="4"/>
                  </a:cxn>
                  <a:cxn ang="0">
                    <a:pos x="24" y="9"/>
                  </a:cxn>
                  <a:cxn ang="0">
                    <a:pos x="15" y="16"/>
                  </a:cxn>
                  <a:cxn ang="0">
                    <a:pos x="15" y="16"/>
                  </a:cxn>
                  <a:cxn ang="0">
                    <a:pos x="10" y="23"/>
                  </a:cxn>
                  <a:cxn ang="0">
                    <a:pos x="5" y="31"/>
                  </a:cxn>
                  <a:cxn ang="0">
                    <a:pos x="1" y="40"/>
                  </a:cxn>
                  <a:cxn ang="0">
                    <a:pos x="0" y="50"/>
                  </a:cxn>
                  <a:cxn ang="0">
                    <a:pos x="0" y="50"/>
                  </a:cxn>
                  <a:cxn ang="0">
                    <a:pos x="1" y="59"/>
                  </a:cxn>
                  <a:cxn ang="0">
                    <a:pos x="5" y="69"/>
                  </a:cxn>
                  <a:cxn ang="0">
                    <a:pos x="10" y="77"/>
                  </a:cxn>
                  <a:cxn ang="0">
                    <a:pos x="15" y="85"/>
                  </a:cxn>
                  <a:cxn ang="0">
                    <a:pos x="15" y="85"/>
                  </a:cxn>
                  <a:cxn ang="0">
                    <a:pos x="24" y="92"/>
                  </a:cxn>
                  <a:cxn ang="0">
                    <a:pos x="32" y="97"/>
                  </a:cxn>
                  <a:cxn ang="0">
                    <a:pos x="41" y="99"/>
                  </a:cxn>
                  <a:cxn ang="0">
                    <a:pos x="52" y="100"/>
                  </a:cxn>
                  <a:cxn ang="0">
                    <a:pos x="52" y="100"/>
                  </a:cxn>
                  <a:cxn ang="0">
                    <a:pos x="61" y="99"/>
                  </a:cxn>
                  <a:cxn ang="0">
                    <a:pos x="71" y="97"/>
                  </a:cxn>
                  <a:cxn ang="0">
                    <a:pos x="78" y="92"/>
                  </a:cxn>
                  <a:cxn ang="0">
                    <a:pos x="86" y="85"/>
                  </a:cxn>
                  <a:cxn ang="0">
                    <a:pos x="86" y="85"/>
                  </a:cxn>
                  <a:cxn ang="0">
                    <a:pos x="92" y="77"/>
                  </a:cxn>
                  <a:cxn ang="0">
                    <a:pos x="98" y="69"/>
                  </a:cxn>
                  <a:cxn ang="0">
                    <a:pos x="100" y="59"/>
                  </a:cxn>
                  <a:cxn ang="0">
                    <a:pos x="101" y="50"/>
                  </a:cxn>
                  <a:cxn ang="0">
                    <a:pos x="101" y="50"/>
                  </a:cxn>
                  <a:cxn ang="0">
                    <a:pos x="100" y="40"/>
                  </a:cxn>
                  <a:cxn ang="0">
                    <a:pos x="98" y="31"/>
                  </a:cxn>
                  <a:cxn ang="0">
                    <a:pos x="92" y="23"/>
                  </a:cxn>
                  <a:cxn ang="0">
                    <a:pos x="86" y="16"/>
                  </a:cxn>
                  <a:cxn ang="0">
                    <a:pos x="86" y="16"/>
                  </a:cxn>
                </a:cxnLst>
                <a:rect l="0" t="0" r="r" b="b"/>
                <a:pathLst>
                  <a:path w="101" h="100">
                    <a:moveTo>
                      <a:pt x="86" y="16"/>
                    </a:moveTo>
                    <a:lnTo>
                      <a:pt x="86" y="16"/>
                    </a:lnTo>
                    <a:lnTo>
                      <a:pt x="78" y="9"/>
                    </a:lnTo>
                    <a:lnTo>
                      <a:pt x="71" y="4"/>
                    </a:lnTo>
                    <a:lnTo>
                      <a:pt x="61" y="2"/>
                    </a:lnTo>
                    <a:lnTo>
                      <a:pt x="52" y="0"/>
                    </a:lnTo>
                    <a:lnTo>
                      <a:pt x="41" y="2"/>
                    </a:lnTo>
                    <a:lnTo>
                      <a:pt x="32" y="4"/>
                    </a:lnTo>
                    <a:lnTo>
                      <a:pt x="24" y="9"/>
                    </a:lnTo>
                    <a:lnTo>
                      <a:pt x="15" y="16"/>
                    </a:lnTo>
                    <a:lnTo>
                      <a:pt x="10" y="23"/>
                    </a:lnTo>
                    <a:lnTo>
                      <a:pt x="5" y="31"/>
                    </a:lnTo>
                    <a:lnTo>
                      <a:pt x="1" y="40"/>
                    </a:lnTo>
                    <a:lnTo>
                      <a:pt x="0" y="50"/>
                    </a:lnTo>
                    <a:lnTo>
                      <a:pt x="1" y="59"/>
                    </a:lnTo>
                    <a:lnTo>
                      <a:pt x="5" y="69"/>
                    </a:lnTo>
                    <a:lnTo>
                      <a:pt x="10" y="77"/>
                    </a:lnTo>
                    <a:lnTo>
                      <a:pt x="15" y="85"/>
                    </a:lnTo>
                    <a:lnTo>
                      <a:pt x="24" y="92"/>
                    </a:lnTo>
                    <a:lnTo>
                      <a:pt x="32" y="97"/>
                    </a:lnTo>
                    <a:lnTo>
                      <a:pt x="41" y="99"/>
                    </a:lnTo>
                    <a:lnTo>
                      <a:pt x="52" y="100"/>
                    </a:lnTo>
                    <a:lnTo>
                      <a:pt x="61" y="99"/>
                    </a:lnTo>
                    <a:lnTo>
                      <a:pt x="71" y="97"/>
                    </a:lnTo>
                    <a:lnTo>
                      <a:pt x="78" y="92"/>
                    </a:lnTo>
                    <a:lnTo>
                      <a:pt x="86" y="85"/>
                    </a:lnTo>
                    <a:lnTo>
                      <a:pt x="92" y="77"/>
                    </a:lnTo>
                    <a:lnTo>
                      <a:pt x="98" y="69"/>
                    </a:lnTo>
                    <a:lnTo>
                      <a:pt x="100" y="59"/>
                    </a:lnTo>
                    <a:lnTo>
                      <a:pt x="101" y="50"/>
                    </a:lnTo>
                    <a:lnTo>
                      <a:pt x="100" y="40"/>
                    </a:lnTo>
                    <a:lnTo>
                      <a:pt x="98" y="31"/>
                    </a:lnTo>
                    <a:lnTo>
                      <a:pt x="92" y="23"/>
                    </a:lnTo>
                    <a:lnTo>
                      <a:pt x="86" y="16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159" name="Freeform 466"/>
              <p:cNvSpPr>
                <a:spLocks noChangeArrowheads="1"/>
              </p:cNvSpPr>
              <p:nvPr/>
            </p:nvSpPr>
            <p:spPr bwMode="auto">
              <a:xfrm>
                <a:off x="3698" y="1772"/>
                <a:ext cx="50" cy="50"/>
              </a:xfrm>
              <a:custGeom>
                <a:avLst/>
                <a:gdLst/>
                <a:ahLst/>
                <a:cxnLst>
                  <a:cxn ang="0">
                    <a:pos x="85" y="17"/>
                  </a:cxn>
                  <a:cxn ang="0">
                    <a:pos x="85" y="17"/>
                  </a:cxn>
                  <a:cxn ang="0">
                    <a:pos x="77" y="10"/>
                  </a:cxn>
                  <a:cxn ang="0">
                    <a:pos x="70" y="5"/>
                  </a:cxn>
                  <a:cxn ang="0">
                    <a:pos x="60" y="2"/>
                  </a:cxn>
                  <a:cxn ang="0">
                    <a:pos x="51" y="0"/>
                  </a:cxn>
                  <a:cxn ang="0">
                    <a:pos x="51" y="0"/>
                  </a:cxn>
                  <a:cxn ang="0">
                    <a:pos x="40" y="2"/>
                  </a:cxn>
                  <a:cxn ang="0">
                    <a:pos x="31" y="5"/>
                  </a:cxn>
                  <a:cxn ang="0">
                    <a:pos x="23" y="10"/>
                  </a:cxn>
                  <a:cxn ang="0">
                    <a:pos x="16" y="17"/>
                  </a:cxn>
                  <a:cxn ang="0">
                    <a:pos x="16" y="17"/>
                  </a:cxn>
                  <a:cxn ang="0">
                    <a:pos x="9" y="24"/>
                  </a:cxn>
                  <a:cxn ang="0">
                    <a:pos x="4" y="32"/>
                  </a:cxn>
                  <a:cxn ang="0">
                    <a:pos x="0" y="41"/>
                  </a:cxn>
                  <a:cxn ang="0">
                    <a:pos x="0" y="50"/>
                  </a:cxn>
                  <a:cxn ang="0">
                    <a:pos x="0" y="50"/>
                  </a:cxn>
                  <a:cxn ang="0">
                    <a:pos x="0" y="60"/>
                  </a:cxn>
                  <a:cxn ang="0">
                    <a:pos x="4" y="70"/>
                  </a:cxn>
                  <a:cxn ang="0">
                    <a:pos x="9" y="78"/>
                  </a:cxn>
                  <a:cxn ang="0">
                    <a:pos x="16" y="86"/>
                  </a:cxn>
                  <a:cxn ang="0">
                    <a:pos x="16" y="86"/>
                  </a:cxn>
                  <a:cxn ang="0">
                    <a:pos x="23" y="93"/>
                  </a:cxn>
                  <a:cxn ang="0">
                    <a:pos x="31" y="98"/>
                  </a:cxn>
                  <a:cxn ang="0">
                    <a:pos x="40" y="100"/>
                  </a:cxn>
                  <a:cxn ang="0">
                    <a:pos x="51" y="101"/>
                  </a:cxn>
                  <a:cxn ang="0">
                    <a:pos x="51" y="101"/>
                  </a:cxn>
                  <a:cxn ang="0">
                    <a:pos x="60" y="100"/>
                  </a:cxn>
                  <a:cxn ang="0">
                    <a:pos x="70" y="98"/>
                  </a:cxn>
                  <a:cxn ang="0">
                    <a:pos x="77" y="93"/>
                  </a:cxn>
                  <a:cxn ang="0">
                    <a:pos x="85" y="86"/>
                  </a:cxn>
                  <a:cxn ang="0">
                    <a:pos x="85" y="86"/>
                  </a:cxn>
                  <a:cxn ang="0">
                    <a:pos x="92" y="78"/>
                  </a:cxn>
                  <a:cxn ang="0">
                    <a:pos x="97" y="70"/>
                  </a:cxn>
                  <a:cxn ang="0">
                    <a:pos x="99" y="60"/>
                  </a:cxn>
                  <a:cxn ang="0">
                    <a:pos x="100" y="50"/>
                  </a:cxn>
                  <a:cxn ang="0">
                    <a:pos x="100" y="50"/>
                  </a:cxn>
                  <a:cxn ang="0">
                    <a:pos x="99" y="41"/>
                  </a:cxn>
                  <a:cxn ang="0">
                    <a:pos x="97" y="32"/>
                  </a:cxn>
                  <a:cxn ang="0">
                    <a:pos x="92" y="24"/>
                  </a:cxn>
                  <a:cxn ang="0">
                    <a:pos x="85" y="17"/>
                  </a:cxn>
                  <a:cxn ang="0">
                    <a:pos x="85" y="17"/>
                  </a:cxn>
                </a:cxnLst>
                <a:rect l="0" t="0" r="r" b="b"/>
                <a:pathLst>
                  <a:path w="100" h="101">
                    <a:moveTo>
                      <a:pt x="85" y="17"/>
                    </a:moveTo>
                    <a:lnTo>
                      <a:pt x="85" y="17"/>
                    </a:lnTo>
                    <a:lnTo>
                      <a:pt x="77" y="10"/>
                    </a:lnTo>
                    <a:lnTo>
                      <a:pt x="70" y="5"/>
                    </a:lnTo>
                    <a:lnTo>
                      <a:pt x="60" y="2"/>
                    </a:lnTo>
                    <a:lnTo>
                      <a:pt x="51" y="0"/>
                    </a:lnTo>
                    <a:lnTo>
                      <a:pt x="40" y="2"/>
                    </a:lnTo>
                    <a:lnTo>
                      <a:pt x="31" y="5"/>
                    </a:lnTo>
                    <a:lnTo>
                      <a:pt x="23" y="10"/>
                    </a:lnTo>
                    <a:lnTo>
                      <a:pt x="16" y="17"/>
                    </a:lnTo>
                    <a:lnTo>
                      <a:pt x="9" y="24"/>
                    </a:lnTo>
                    <a:lnTo>
                      <a:pt x="4" y="32"/>
                    </a:lnTo>
                    <a:lnTo>
                      <a:pt x="0" y="41"/>
                    </a:lnTo>
                    <a:lnTo>
                      <a:pt x="0" y="50"/>
                    </a:lnTo>
                    <a:lnTo>
                      <a:pt x="0" y="60"/>
                    </a:lnTo>
                    <a:lnTo>
                      <a:pt x="4" y="70"/>
                    </a:lnTo>
                    <a:lnTo>
                      <a:pt x="9" y="78"/>
                    </a:lnTo>
                    <a:lnTo>
                      <a:pt x="16" y="86"/>
                    </a:lnTo>
                    <a:lnTo>
                      <a:pt x="23" y="93"/>
                    </a:lnTo>
                    <a:lnTo>
                      <a:pt x="31" y="98"/>
                    </a:lnTo>
                    <a:lnTo>
                      <a:pt x="40" y="100"/>
                    </a:lnTo>
                    <a:lnTo>
                      <a:pt x="51" y="101"/>
                    </a:lnTo>
                    <a:lnTo>
                      <a:pt x="60" y="100"/>
                    </a:lnTo>
                    <a:lnTo>
                      <a:pt x="70" y="98"/>
                    </a:lnTo>
                    <a:lnTo>
                      <a:pt x="77" y="93"/>
                    </a:lnTo>
                    <a:lnTo>
                      <a:pt x="85" y="86"/>
                    </a:lnTo>
                    <a:lnTo>
                      <a:pt x="92" y="78"/>
                    </a:lnTo>
                    <a:lnTo>
                      <a:pt x="97" y="70"/>
                    </a:lnTo>
                    <a:lnTo>
                      <a:pt x="99" y="60"/>
                    </a:lnTo>
                    <a:lnTo>
                      <a:pt x="100" y="50"/>
                    </a:lnTo>
                    <a:lnTo>
                      <a:pt x="99" y="41"/>
                    </a:lnTo>
                    <a:lnTo>
                      <a:pt x="97" y="32"/>
                    </a:lnTo>
                    <a:lnTo>
                      <a:pt x="92" y="24"/>
                    </a:lnTo>
                    <a:lnTo>
                      <a:pt x="85" y="17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160" name="Freeform 467"/>
              <p:cNvSpPr>
                <a:spLocks noChangeArrowheads="1"/>
              </p:cNvSpPr>
              <p:nvPr/>
            </p:nvSpPr>
            <p:spPr bwMode="auto">
              <a:xfrm>
                <a:off x="3698" y="1849"/>
                <a:ext cx="50" cy="50"/>
              </a:xfrm>
              <a:custGeom>
                <a:avLst/>
                <a:gdLst/>
                <a:ahLst/>
                <a:cxnLst>
                  <a:cxn ang="0">
                    <a:pos x="85" y="16"/>
                  </a:cxn>
                  <a:cxn ang="0">
                    <a:pos x="85" y="16"/>
                  </a:cxn>
                  <a:cxn ang="0">
                    <a:pos x="77" y="9"/>
                  </a:cxn>
                  <a:cxn ang="0">
                    <a:pos x="70" y="4"/>
                  </a:cxn>
                  <a:cxn ang="0">
                    <a:pos x="60" y="2"/>
                  </a:cxn>
                  <a:cxn ang="0">
                    <a:pos x="51" y="0"/>
                  </a:cxn>
                  <a:cxn ang="0">
                    <a:pos x="51" y="0"/>
                  </a:cxn>
                  <a:cxn ang="0">
                    <a:pos x="40" y="2"/>
                  </a:cxn>
                  <a:cxn ang="0">
                    <a:pos x="31" y="4"/>
                  </a:cxn>
                  <a:cxn ang="0">
                    <a:pos x="23" y="9"/>
                  </a:cxn>
                  <a:cxn ang="0">
                    <a:pos x="16" y="16"/>
                  </a:cxn>
                  <a:cxn ang="0">
                    <a:pos x="16" y="16"/>
                  </a:cxn>
                  <a:cxn ang="0">
                    <a:pos x="9" y="23"/>
                  </a:cxn>
                  <a:cxn ang="0">
                    <a:pos x="4" y="31"/>
                  </a:cxn>
                  <a:cxn ang="0">
                    <a:pos x="0" y="40"/>
                  </a:cxn>
                  <a:cxn ang="0">
                    <a:pos x="0" y="50"/>
                  </a:cxn>
                  <a:cxn ang="0">
                    <a:pos x="0" y="50"/>
                  </a:cxn>
                  <a:cxn ang="0">
                    <a:pos x="0" y="59"/>
                  </a:cxn>
                  <a:cxn ang="0">
                    <a:pos x="4" y="69"/>
                  </a:cxn>
                  <a:cxn ang="0">
                    <a:pos x="9" y="77"/>
                  </a:cxn>
                  <a:cxn ang="0">
                    <a:pos x="16" y="85"/>
                  </a:cxn>
                  <a:cxn ang="0">
                    <a:pos x="16" y="85"/>
                  </a:cxn>
                  <a:cxn ang="0">
                    <a:pos x="23" y="92"/>
                  </a:cxn>
                  <a:cxn ang="0">
                    <a:pos x="31" y="97"/>
                  </a:cxn>
                  <a:cxn ang="0">
                    <a:pos x="40" y="99"/>
                  </a:cxn>
                  <a:cxn ang="0">
                    <a:pos x="51" y="100"/>
                  </a:cxn>
                  <a:cxn ang="0">
                    <a:pos x="51" y="100"/>
                  </a:cxn>
                  <a:cxn ang="0">
                    <a:pos x="60" y="99"/>
                  </a:cxn>
                  <a:cxn ang="0">
                    <a:pos x="70" y="97"/>
                  </a:cxn>
                  <a:cxn ang="0">
                    <a:pos x="77" y="92"/>
                  </a:cxn>
                  <a:cxn ang="0">
                    <a:pos x="85" y="85"/>
                  </a:cxn>
                  <a:cxn ang="0">
                    <a:pos x="85" y="85"/>
                  </a:cxn>
                  <a:cxn ang="0">
                    <a:pos x="92" y="77"/>
                  </a:cxn>
                  <a:cxn ang="0">
                    <a:pos x="97" y="69"/>
                  </a:cxn>
                  <a:cxn ang="0">
                    <a:pos x="99" y="59"/>
                  </a:cxn>
                  <a:cxn ang="0">
                    <a:pos x="100" y="50"/>
                  </a:cxn>
                  <a:cxn ang="0">
                    <a:pos x="100" y="50"/>
                  </a:cxn>
                  <a:cxn ang="0">
                    <a:pos x="99" y="40"/>
                  </a:cxn>
                  <a:cxn ang="0">
                    <a:pos x="97" y="31"/>
                  </a:cxn>
                  <a:cxn ang="0">
                    <a:pos x="92" y="23"/>
                  </a:cxn>
                  <a:cxn ang="0">
                    <a:pos x="85" y="16"/>
                  </a:cxn>
                  <a:cxn ang="0">
                    <a:pos x="85" y="16"/>
                  </a:cxn>
                </a:cxnLst>
                <a:rect l="0" t="0" r="r" b="b"/>
                <a:pathLst>
                  <a:path w="100" h="100">
                    <a:moveTo>
                      <a:pt x="85" y="16"/>
                    </a:moveTo>
                    <a:lnTo>
                      <a:pt x="85" y="16"/>
                    </a:lnTo>
                    <a:lnTo>
                      <a:pt x="77" y="9"/>
                    </a:lnTo>
                    <a:lnTo>
                      <a:pt x="70" y="4"/>
                    </a:lnTo>
                    <a:lnTo>
                      <a:pt x="60" y="2"/>
                    </a:lnTo>
                    <a:lnTo>
                      <a:pt x="51" y="0"/>
                    </a:lnTo>
                    <a:lnTo>
                      <a:pt x="40" y="2"/>
                    </a:lnTo>
                    <a:lnTo>
                      <a:pt x="31" y="4"/>
                    </a:lnTo>
                    <a:lnTo>
                      <a:pt x="23" y="9"/>
                    </a:lnTo>
                    <a:lnTo>
                      <a:pt x="16" y="16"/>
                    </a:lnTo>
                    <a:lnTo>
                      <a:pt x="9" y="23"/>
                    </a:lnTo>
                    <a:lnTo>
                      <a:pt x="4" y="31"/>
                    </a:lnTo>
                    <a:lnTo>
                      <a:pt x="0" y="40"/>
                    </a:lnTo>
                    <a:lnTo>
                      <a:pt x="0" y="50"/>
                    </a:lnTo>
                    <a:lnTo>
                      <a:pt x="0" y="59"/>
                    </a:lnTo>
                    <a:lnTo>
                      <a:pt x="4" y="69"/>
                    </a:lnTo>
                    <a:lnTo>
                      <a:pt x="9" y="77"/>
                    </a:lnTo>
                    <a:lnTo>
                      <a:pt x="16" y="85"/>
                    </a:lnTo>
                    <a:lnTo>
                      <a:pt x="23" y="92"/>
                    </a:lnTo>
                    <a:lnTo>
                      <a:pt x="31" y="97"/>
                    </a:lnTo>
                    <a:lnTo>
                      <a:pt x="40" y="99"/>
                    </a:lnTo>
                    <a:lnTo>
                      <a:pt x="51" y="100"/>
                    </a:lnTo>
                    <a:lnTo>
                      <a:pt x="60" y="99"/>
                    </a:lnTo>
                    <a:lnTo>
                      <a:pt x="70" y="97"/>
                    </a:lnTo>
                    <a:lnTo>
                      <a:pt x="77" y="92"/>
                    </a:lnTo>
                    <a:lnTo>
                      <a:pt x="85" y="85"/>
                    </a:lnTo>
                    <a:lnTo>
                      <a:pt x="92" y="77"/>
                    </a:lnTo>
                    <a:lnTo>
                      <a:pt x="97" y="69"/>
                    </a:lnTo>
                    <a:lnTo>
                      <a:pt x="99" y="59"/>
                    </a:lnTo>
                    <a:lnTo>
                      <a:pt x="100" y="50"/>
                    </a:lnTo>
                    <a:lnTo>
                      <a:pt x="99" y="40"/>
                    </a:lnTo>
                    <a:lnTo>
                      <a:pt x="97" y="31"/>
                    </a:lnTo>
                    <a:lnTo>
                      <a:pt x="92" y="23"/>
                    </a:lnTo>
                    <a:lnTo>
                      <a:pt x="85" y="16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161" name="Freeform 468"/>
              <p:cNvSpPr>
                <a:spLocks noChangeArrowheads="1"/>
              </p:cNvSpPr>
              <p:nvPr/>
            </p:nvSpPr>
            <p:spPr bwMode="auto">
              <a:xfrm>
                <a:off x="3698" y="1926"/>
                <a:ext cx="50" cy="50"/>
              </a:xfrm>
              <a:custGeom>
                <a:avLst/>
                <a:gdLst/>
                <a:ahLst/>
                <a:cxnLst>
                  <a:cxn ang="0">
                    <a:pos x="85" y="16"/>
                  </a:cxn>
                  <a:cxn ang="0">
                    <a:pos x="85" y="16"/>
                  </a:cxn>
                  <a:cxn ang="0">
                    <a:pos x="77" y="9"/>
                  </a:cxn>
                  <a:cxn ang="0">
                    <a:pos x="70" y="4"/>
                  </a:cxn>
                  <a:cxn ang="0">
                    <a:pos x="60" y="2"/>
                  </a:cxn>
                  <a:cxn ang="0">
                    <a:pos x="51" y="0"/>
                  </a:cxn>
                  <a:cxn ang="0">
                    <a:pos x="51" y="0"/>
                  </a:cxn>
                  <a:cxn ang="0">
                    <a:pos x="40" y="2"/>
                  </a:cxn>
                  <a:cxn ang="0">
                    <a:pos x="31" y="4"/>
                  </a:cxn>
                  <a:cxn ang="0">
                    <a:pos x="23" y="9"/>
                  </a:cxn>
                  <a:cxn ang="0">
                    <a:pos x="16" y="16"/>
                  </a:cxn>
                  <a:cxn ang="0">
                    <a:pos x="16" y="16"/>
                  </a:cxn>
                  <a:cxn ang="0">
                    <a:pos x="9" y="23"/>
                  </a:cxn>
                  <a:cxn ang="0">
                    <a:pos x="4" y="31"/>
                  </a:cxn>
                  <a:cxn ang="0">
                    <a:pos x="0" y="40"/>
                  </a:cxn>
                  <a:cxn ang="0">
                    <a:pos x="0" y="50"/>
                  </a:cxn>
                  <a:cxn ang="0">
                    <a:pos x="0" y="50"/>
                  </a:cxn>
                  <a:cxn ang="0">
                    <a:pos x="0" y="59"/>
                  </a:cxn>
                  <a:cxn ang="0">
                    <a:pos x="4" y="69"/>
                  </a:cxn>
                  <a:cxn ang="0">
                    <a:pos x="9" y="77"/>
                  </a:cxn>
                  <a:cxn ang="0">
                    <a:pos x="16" y="85"/>
                  </a:cxn>
                  <a:cxn ang="0">
                    <a:pos x="16" y="85"/>
                  </a:cxn>
                  <a:cxn ang="0">
                    <a:pos x="23" y="92"/>
                  </a:cxn>
                  <a:cxn ang="0">
                    <a:pos x="31" y="97"/>
                  </a:cxn>
                  <a:cxn ang="0">
                    <a:pos x="40" y="99"/>
                  </a:cxn>
                  <a:cxn ang="0">
                    <a:pos x="51" y="100"/>
                  </a:cxn>
                  <a:cxn ang="0">
                    <a:pos x="51" y="100"/>
                  </a:cxn>
                  <a:cxn ang="0">
                    <a:pos x="60" y="99"/>
                  </a:cxn>
                  <a:cxn ang="0">
                    <a:pos x="70" y="97"/>
                  </a:cxn>
                  <a:cxn ang="0">
                    <a:pos x="77" y="92"/>
                  </a:cxn>
                  <a:cxn ang="0">
                    <a:pos x="85" y="85"/>
                  </a:cxn>
                  <a:cxn ang="0">
                    <a:pos x="85" y="85"/>
                  </a:cxn>
                  <a:cxn ang="0">
                    <a:pos x="92" y="77"/>
                  </a:cxn>
                  <a:cxn ang="0">
                    <a:pos x="97" y="69"/>
                  </a:cxn>
                  <a:cxn ang="0">
                    <a:pos x="99" y="59"/>
                  </a:cxn>
                  <a:cxn ang="0">
                    <a:pos x="100" y="50"/>
                  </a:cxn>
                  <a:cxn ang="0">
                    <a:pos x="100" y="50"/>
                  </a:cxn>
                  <a:cxn ang="0">
                    <a:pos x="99" y="40"/>
                  </a:cxn>
                  <a:cxn ang="0">
                    <a:pos x="97" y="31"/>
                  </a:cxn>
                  <a:cxn ang="0">
                    <a:pos x="92" y="23"/>
                  </a:cxn>
                  <a:cxn ang="0">
                    <a:pos x="85" y="16"/>
                  </a:cxn>
                  <a:cxn ang="0">
                    <a:pos x="85" y="16"/>
                  </a:cxn>
                </a:cxnLst>
                <a:rect l="0" t="0" r="r" b="b"/>
                <a:pathLst>
                  <a:path w="100" h="100">
                    <a:moveTo>
                      <a:pt x="85" y="16"/>
                    </a:moveTo>
                    <a:lnTo>
                      <a:pt x="85" y="16"/>
                    </a:lnTo>
                    <a:lnTo>
                      <a:pt x="77" y="9"/>
                    </a:lnTo>
                    <a:lnTo>
                      <a:pt x="70" y="4"/>
                    </a:lnTo>
                    <a:lnTo>
                      <a:pt x="60" y="2"/>
                    </a:lnTo>
                    <a:lnTo>
                      <a:pt x="51" y="0"/>
                    </a:lnTo>
                    <a:lnTo>
                      <a:pt x="40" y="2"/>
                    </a:lnTo>
                    <a:lnTo>
                      <a:pt x="31" y="4"/>
                    </a:lnTo>
                    <a:lnTo>
                      <a:pt x="23" y="9"/>
                    </a:lnTo>
                    <a:lnTo>
                      <a:pt x="16" y="16"/>
                    </a:lnTo>
                    <a:lnTo>
                      <a:pt x="9" y="23"/>
                    </a:lnTo>
                    <a:lnTo>
                      <a:pt x="4" y="31"/>
                    </a:lnTo>
                    <a:lnTo>
                      <a:pt x="0" y="40"/>
                    </a:lnTo>
                    <a:lnTo>
                      <a:pt x="0" y="50"/>
                    </a:lnTo>
                    <a:lnTo>
                      <a:pt x="0" y="59"/>
                    </a:lnTo>
                    <a:lnTo>
                      <a:pt x="4" y="69"/>
                    </a:lnTo>
                    <a:lnTo>
                      <a:pt x="9" y="77"/>
                    </a:lnTo>
                    <a:lnTo>
                      <a:pt x="16" y="85"/>
                    </a:lnTo>
                    <a:lnTo>
                      <a:pt x="23" y="92"/>
                    </a:lnTo>
                    <a:lnTo>
                      <a:pt x="31" y="97"/>
                    </a:lnTo>
                    <a:lnTo>
                      <a:pt x="40" y="99"/>
                    </a:lnTo>
                    <a:lnTo>
                      <a:pt x="51" y="100"/>
                    </a:lnTo>
                    <a:lnTo>
                      <a:pt x="60" y="99"/>
                    </a:lnTo>
                    <a:lnTo>
                      <a:pt x="70" y="97"/>
                    </a:lnTo>
                    <a:lnTo>
                      <a:pt x="77" y="92"/>
                    </a:lnTo>
                    <a:lnTo>
                      <a:pt x="85" y="85"/>
                    </a:lnTo>
                    <a:lnTo>
                      <a:pt x="92" y="77"/>
                    </a:lnTo>
                    <a:lnTo>
                      <a:pt x="97" y="69"/>
                    </a:lnTo>
                    <a:lnTo>
                      <a:pt x="99" y="59"/>
                    </a:lnTo>
                    <a:lnTo>
                      <a:pt x="100" y="50"/>
                    </a:lnTo>
                    <a:lnTo>
                      <a:pt x="99" y="40"/>
                    </a:lnTo>
                    <a:lnTo>
                      <a:pt x="97" y="31"/>
                    </a:lnTo>
                    <a:lnTo>
                      <a:pt x="92" y="23"/>
                    </a:lnTo>
                    <a:lnTo>
                      <a:pt x="85" y="16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162" name="Freeform 469"/>
              <p:cNvSpPr>
                <a:spLocks noChangeArrowheads="1"/>
              </p:cNvSpPr>
              <p:nvPr/>
            </p:nvSpPr>
            <p:spPr bwMode="auto">
              <a:xfrm>
                <a:off x="3852" y="1849"/>
                <a:ext cx="50" cy="50"/>
              </a:xfrm>
              <a:custGeom>
                <a:avLst/>
                <a:gdLst/>
                <a:ahLst/>
                <a:cxnLst>
                  <a:cxn ang="0">
                    <a:pos x="85" y="16"/>
                  </a:cxn>
                  <a:cxn ang="0">
                    <a:pos x="85" y="16"/>
                  </a:cxn>
                  <a:cxn ang="0">
                    <a:pos x="78" y="9"/>
                  </a:cxn>
                  <a:cxn ang="0">
                    <a:pos x="70" y="4"/>
                  </a:cxn>
                  <a:cxn ang="0">
                    <a:pos x="60" y="2"/>
                  </a:cxn>
                  <a:cxn ang="0">
                    <a:pos x="51" y="0"/>
                  </a:cxn>
                  <a:cxn ang="0">
                    <a:pos x="51" y="0"/>
                  </a:cxn>
                  <a:cxn ang="0">
                    <a:pos x="40" y="2"/>
                  </a:cxn>
                  <a:cxn ang="0">
                    <a:pos x="31" y="4"/>
                  </a:cxn>
                  <a:cxn ang="0">
                    <a:pos x="23" y="9"/>
                  </a:cxn>
                  <a:cxn ang="0">
                    <a:pos x="16" y="16"/>
                  </a:cxn>
                  <a:cxn ang="0">
                    <a:pos x="16" y="16"/>
                  </a:cxn>
                  <a:cxn ang="0">
                    <a:pos x="8" y="23"/>
                  </a:cxn>
                  <a:cxn ang="0">
                    <a:pos x="4" y="31"/>
                  </a:cxn>
                  <a:cxn ang="0">
                    <a:pos x="0" y="40"/>
                  </a:cxn>
                  <a:cxn ang="0">
                    <a:pos x="0" y="50"/>
                  </a:cxn>
                  <a:cxn ang="0">
                    <a:pos x="0" y="50"/>
                  </a:cxn>
                  <a:cxn ang="0">
                    <a:pos x="0" y="59"/>
                  </a:cxn>
                  <a:cxn ang="0">
                    <a:pos x="4" y="69"/>
                  </a:cxn>
                  <a:cxn ang="0">
                    <a:pos x="8" y="77"/>
                  </a:cxn>
                  <a:cxn ang="0">
                    <a:pos x="16" y="85"/>
                  </a:cxn>
                  <a:cxn ang="0">
                    <a:pos x="16" y="85"/>
                  </a:cxn>
                  <a:cxn ang="0">
                    <a:pos x="23" y="92"/>
                  </a:cxn>
                  <a:cxn ang="0">
                    <a:pos x="31" y="97"/>
                  </a:cxn>
                  <a:cxn ang="0">
                    <a:pos x="40" y="99"/>
                  </a:cxn>
                  <a:cxn ang="0">
                    <a:pos x="51" y="100"/>
                  </a:cxn>
                  <a:cxn ang="0">
                    <a:pos x="51" y="100"/>
                  </a:cxn>
                  <a:cxn ang="0">
                    <a:pos x="60" y="99"/>
                  </a:cxn>
                  <a:cxn ang="0">
                    <a:pos x="70" y="97"/>
                  </a:cxn>
                  <a:cxn ang="0">
                    <a:pos x="78" y="92"/>
                  </a:cxn>
                  <a:cxn ang="0">
                    <a:pos x="85" y="85"/>
                  </a:cxn>
                  <a:cxn ang="0">
                    <a:pos x="85" y="85"/>
                  </a:cxn>
                  <a:cxn ang="0">
                    <a:pos x="92" y="77"/>
                  </a:cxn>
                  <a:cxn ang="0">
                    <a:pos x="97" y="69"/>
                  </a:cxn>
                  <a:cxn ang="0">
                    <a:pos x="99" y="59"/>
                  </a:cxn>
                  <a:cxn ang="0">
                    <a:pos x="100" y="50"/>
                  </a:cxn>
                  <a:cxn ang="0">
                    <a:pos x="100" y="50"/>
                  </a:cxn>
                  <a:cxn ang="0">
                    <a:pos x="99" y="40"/>
                  </a:cxn>
                  <a:cxn ang="0">
                    <a:pos x="97" y="31"/>
                  </a:cxn>
                  <a:cxn ang="0">
                    <a:pos x="92" y="23"/>
                  </a:cxn>
                  <a:cxn ang="0">
                    <a:pos x="85" y="16"/>
                  </a:cxn>
                  <a:cxn ang="0">
                    <a:pos x="85" y="16"/>
                  </a:cxn>
                </a:cxnLst>
                <a:rect l="0" t="0" r="r" b="b"/>
                <a:pathLst>
                  <a:path w="100" h="100">
                    <a:moveTo>
                      <a:pt x="85" y="16"/>
                    </a:moveTo>
                    <a:lnTo>
                      <a:pt x="85" y="16"/>
                    </a:lnTo>
                    <a:lnTo>
                      <a:pt x="78" y="9"/>
                    </a:lnTo>
                    <a:lnTo>
                      <a:pt x="70" y="4"/>
                    </a:lnTo>
                    <a:lnTo>
                      <a:pt x="60" y="2"/>
                    </a:lnTo>
                    <a:lnTo>
                      <a:pt x="51" y="0"/>
                    </a:lnTo>
                    <a:lnTo>
                      <a:pt x="40" y="2"/>
                    </a:lnTo>
                    <a:lnTo>
                      <a:pt x="31" y="4"/>
                    </a:lnTo>
                    <a:lnTo>
                      <a:pt x="23" y="9"/>
                    </a:lnTo>
                    <a:lnTo>
                      <a:pt x="16" y="16"/>
                    </a:lnTo>
                    <a:lnTo>
                      <a:pt x="8" y="23"/>
                    </a:lnTo>
                    <a:lnTo>
                      <a:pt x="4" y="31"/>
                    </a:lnTo>
                    <a:lnTo>
                      <a:pt x="0" y="40"/>
                    </a:lnTo>
                    <a:lnTo>
                      <a:pt x="0" y="50"/>
                    </a:lnTo>
                    <a:lnTo>
                      <a:pt x="0" y="59"/>
                    </a:lnTo>
                    <a:lnTo>
                      <a:pt x="4" y="69"/>
                    </a:lnTo>
                    <a:lnTo>
                      <a:pt x="8" y="77"/>
                    </a:lnTo>
                    <a:lnTo>
                      <a:pt x="16" y="85"/>
                    </a:lnTo>
                    <a:lnTo>
                      <a:pt x="23" y="92"/>
                    </a:lnTo>
                    <a:lnTo>
                      <a:pt x="31" y="97"/>
                    </a:lnTo>
                    <a:lnTo>
                      <a:pt x="40" y="99"/>
                    </a:lnTo>
                    <a:lnTo>
                      <a:pt x="51" y="100"/>
                    </a:lnTo>
                    <a:lnTo>
                      <a:pt x="60" y="99"/>
                    </a:lnTo>
                    <a:lnTo>
                      <a:pt x="70" y="97"/>
                    </a:lnTo>
                    <a:lnTo>
                      <a:pt x="78" y="92"/>
                    </a:lnTo>
                    <a:lnTo>
                      <a:pt x="85" y="85"/>
                    </a:lnTo>
                    <a:lnTo>
                      <a:pt x="92" y="77"/>
                    </a:lnTo>
                    <a:lnTo>
                      <a:pt x="97" y="69"/>
                    </a:lnTo>
                    <a:lnTo>
                      <a:pt x="99" y="59"/>
                    </a:lnTo>
                    <a:lnTo>
                      <a:pt x="100" y="50"/>
                    </a:lnTo>
                    <a:lnTo>
                      <a:pt x="99" y="40"/>
                    </a:lnTo>
                    <a:lnTo>
                      <a:pt x="97" y="31"/>
                    </a:lnTo>
                    <a:lnTo>
                      <a:pt x="92" y="23"/>
                    </a:lnTo>
                    <a:lnTo>
                      <a:pt x="85" y="16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163" name="Freeform 470"/>
              <p:cNvSpPr>
                <a:spLocks noChangeArrowheads="1"/>
              </p:cNvSpPr>
              <p:nvPr/>
            </p:nvSpPr>
            <p:spPr bwMode="auto">
              <a:xfrm>
                <a:off x="3852" y="1926"/>
                <a:ext cx="50" cy="50"/>
              </a:xfrm>
              <a:custGeom>
                <a:avLst/>
                <a:gdLst/>
                <a:ahLst/>
                <a:cxnLst>
                  <a:cxn ang="0">
                    <a:pos x="85" y="16"/>
                  </a:cxn>
                  <a:cxn ang="0">
                    <a:pos x="85" y="16"/>
                  </a:cxn>
                  <a:cxn ang="0">
                    <a:pos x="78" y="9"/>
                  </a:cxn>
                  <a:cxn ang="0">
                    <a:pos x="70" y="4"/>
                  </a:cxn>
                  <a:cxn ang="0">
                    <a:pos x="60" y="2"/>
                  </a:cxn>
                  <a:cxn ang="0">
                    <a:pos x="51" y="0"/>
                  </a:cxn>
                  <a:cxn ang="0">
                    <a:pos x="51" y="0"/>
                  </a:cxn>
                  <a:cxn ang="0">
                    <a:pos x="40" y="2"/>
                  </a:cxn>
                  <a:cxn ang="0">
                    <a:pos x="31" y="4"/>
                  </a:cxn>
                  <a:cxn ang="0">
                    <a:pos x="23" y="9"/>
                  </a:cxn>
                  <a:cxn ang="0">
                    <a:pos x="16" y="16"/>
                  </a:cxn>
                  <a:cxn ang="0">
                    <a:pos x="16" y="16"/>
                  </a:cxn>
                  <a:cxn ang="0">
                    <a:pos x="8" y="23"/>
                  </a:cxn>
                  <a:cxn ang="0">
                    <a:pos x="4" y="31"/>
                  </a:cxn>
                  <a:cxn ang="0">
                    <a:pos x="0" y="40"/>
                  </a:cxn>
                  <a:cxn ang="0">
                    <a:pos x="0" y="50"/>
                  </a:cxn>
                  <a:cxn ang="0">
                    <a:pos x="0" y="50"/>
                  </a:cxn>
                  <a:cxn ang="0">
                    <a:pos x="0" y="59"/>
                  </a:cxn>
                  <a:cxn ang="0">
                    <a:pos x="4" y="69"/>
                  </a:cxn>
                  <a:cxn ang="0">
                    <a:pos x="8" y="77"/>
                  </a:cxn>
                  <a:cxn ang="0">
                    <a:pos x="16" y="85"/>
                  </a:cxn>
                  <a:cxn ang="0">
                    <a:pos x="16" y="85"/>
                  </a:cxn>
                  <a:cxn ang="0">
                    <a:pos x="23" y="92"/>
                  </a:cxn>
                  <a:cxn ang="0">
                    <a:pos x="31" y="97"/>
                  </a:cxn>
                  <a:cxn ang="0">
                    <a:pos x="40" y="99"/>
                  </a:cxn>
                  <a:cxn ang="0">
                    <a:pos x="51" y="100"/>
                  </a:cxn>
                  <a:cxn ang="0">
                    <a:pos x="51" y="100"/>
                  </a:cxn>
                  <a:cxn ang="0">
                    <a:pos x="60" y="99"/>
                  </a:cxn>
                  <a:cxn ang="0">
                    <a:pos x="70" y="97"/>
                  </a:cxn>
                  <a:cxn ang="0">
                    <a:pos x="78" y="92"/>
                  </a:cxn>
                  <a:cxn ang="0">
                    <a:pos x="85" y="85"/>
                  </a:cxn>
                  <a:cxn ang="0">
                    <a:pos x="85" y="85"/>
                  </a:cxn>
                  <a:cxn ang="0">
                    <a:pos x="92" y="77"/>
                  </a:cxn>
                  <a:cxn ang="0">
                    <a:pos x="97" y="69"/>
                  </a:cxn>
                  <a:cxn ang="0">
                    <a:pos x="99" y="59"/>
                  </a:cxn>
                  <a:cxn ang="0">
                    <a:pos x="100" y="50"/>
                  </a:cxn>
                  <a:cxn ang="0">
                    <a:pos x="100" y="50"/>
                  </a:cxn>
                  <a:cxn ang="0">
                    <a:pos x="99" y="40"/>
                  </a:cxn>
                  <a:cxn ang="0">
                    <a:pos x="97" y="31"/>
                  </a:cxn>
                  <a:cxn ang="0">
                    <a:pos x="92" y="23"/>
                  </a:cxn>
                  <a:cxn ang="0">
                    <a:pos x="85" y="16"/>
                  </a:cxn>
                  <a:cxn ang="0">
                    <a:pos x="85" y="16"/>
                  </a:cxn>
                </a:cxnLst>
                <a:rect l="0" t="0" r="r" b="b"/>
                <a:pathLst>
                  <a:path w="100" h="100">
                    <a:moveTo>
                      <a:pt x="85" y="16"/>
                    </a:moveTo>
                    <a:lnTo>
                      <a:pt x="85" y="16"/>
                    </a:lnTo>
                    <a:lnTo>
                      <a:pt x="78" y="9"/>
                    </a:lnTo>
                    <a:lnTo>
                      <a:pt x="70" y="4"/>
                    </a:lnTo>
                    <a:lnTo>
                      <a:pt x="60" y="2"/>
                    </a:lnTo>
                    <a:lnTo>
                      <a:pt x="51" y="0"/>
                    </a:lnTo>
                    <a:lnTo>
                      <a:pt x="40" y="2"/>
                    </a:lnTo>
                    <a:lnTo>
                      <a:pt x="31" y="4"/>
                    </a:lnTo>
                    <a:lnTo>
                      <a:pt x="23" y="9"/>
                    </a:lnTo>
                    <a:lnTo>
                      <a:pt x="16" y="16"/>
                    </a:lnTo>
                    <a:lnTo>
                      <a:pt x="8" y="23"/>
                    </a:lnTo>
                    <a:lnTo>
                      <a:pt x="4" y="31"/>
                    </a:lnTo>
                    <a:lnTo>
                      <a:pt x="0" y="40"/>
                    </a:lnTo>
                    <a:lnTo>
                      <a:pt x="0" y="50"/>
                    </a:lnTo>
                    <a:lnTo>
                      <a:pt x="0" y="59"/>
                    </a:lnTo>
                    <a:lnTo>
                      <a:pt x="4" y="69"/>
                    </a:lnTo>
                    <a:lnTo>
                      <a:pt x="8" y="77"/>
                    </a:lnTo>
                    <a:lnTo>
                      <a:pt x="16" y="85"/>
                    </a:lnTo>
                    <a:lnTo>
                      <a:pt x="23" y="92"/>
                    </a:lnTo>
                    <a:lnTo>
                      <a:pt x="31" y="97"/>
                    </a:lnTo>
                    <a:lnTo>
                      <a:pt x="40" y="99"/>
                    </a:lnTo>
                    <a:lnTo>
                      <a:pt x="51" y="100"/>
                    </a:lnTo>
                    <a:lnTo>
                      <a:pt x="60" y="99"/>
                    </a:lnTo>
                    <a:lnTo>
                      <a:pt x="70" y="97"/>
                    </a:lnTo>
                    <a:lnTo>
                      <a:pt x="78" y="92"/>
                    </a:lnTo>
                    <a:lnTo>
                      <a:pt x="85" y="85"/>
                    </a:lnTo>
                    <a:lnTo>
                      <a:pt x="92" y="77"/>
                    </a:lnTo>
                    <a:lnTo>
                      <a:pt x="97" y="69"/>
                    </a:lnTo>
                    <a:lnTo>
                      <a:pt x="99" y="59"/>
                    </a:lnTo>
                    <a:lnTo>
                      <a:pt x="100" y="50"/>
                    </a:lnTo>
                    <a:lnTo>
                      <a:pt x="99" y="40"/>
                    </a:lnTo>
                    <a:lnTo>
                      <a:pt x="97" y="31"/>
                    </a:lnTo>
                    <a:lnTo>
                      <a:pt x="92" y="23"/>
                    </a:lnTo>
                    <a:lnTo>
                      <a:pt x="85" y="16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164" name="Freeform 471"/>
              <p:cNvSpPr>
                <a:spLocks noChangeArrowheads="1"/>
              </p:cNvSpPr>
              <p:nvPr/>
            </p:nvSpPr>
            <p:spPr bwMode="auto">
              <a:xfrm>
                <a:off x="3852" y="2003"/>
                <a:ext cx="50" cy="50"/>
              </a:xfrm>
              <a:custGeom>
                <a:avLst/>
                <a:gdLst/>
                <a:ahLst/>
                <a:cxnLst>
                  <a:cxn ang="0">
                    <a:pos x="85" y="16"/>
                  </a:cxn>
                  <a:cxn ang="0">
                    <a:pos x="85" y="16"/>
                  </a:cxn>
                  <a:cxn ang="0">
                    <a:pos x="78" y="10"/>
                  </a:cxn>
                  <a:cxn ang="0">
                    <a:pos x="70" y="4"/>
                  </a:cxn>
                  <a:cxn ang="0">
                    <a:pos x="60" y="2"/>
                  </a:cxn>
                  <a:cxn ang="0">
                    <a:pos x="51" y="0"/>
                  </a:cxn>
                  <a:cxn ang="0">
                    <a:pos x="51" y="0"/>
                  </a:cxn>
                  <a:cxn ang="0">
                    <a:pos x="40" y="2"/>
                  </a:cxn>
                  <a:cxn ang="0">
                    <a:pos x="31" y="4"/>
                  </a:cxn>
                  <a:cxn ang="0">
                    <a:pos x="23" y="10"/>
                  </a:cxn>
                  <a:cxn ang="0">
                    <a:pos x="16" y="16"/>
                  </a:cxn>
                  <a:cxn ang="0">
                    <a:pos x="16" y="16"/>
                  </a:cxn>
                  <a:cxn ang="0">
                    <a:pos x="8" y="23"/>
                  </a:cxn>
                  <a:cxn ang="0">
                    <a:pos x="4" y="31"/>
                  </a:cxn>
                  <a:cxn ang="0">
                    <a:pos x="0" y="40"/>
                  </a:cxn>
                  <a:cxn ang="0">
                    <a:pos x="0" y="50"/>
                  </a:cxn>
                  <a:cxn ang="0">
                    <a:pos x="0" y="50"/>
                  </a:cxn>
                  <a:cxn ang="0">
                    <a:pos x="0" y="59"/>
                  </a:cxn>
                  <a:cxn ang="0">
                    <a:pos x="4" y="69"/>
                  </a:cxn>
                  <a:cxn ang="0">
                    <a:pos x="8" y="78"/>
                  </a:cxn>
                  <a:cxn ang="0">
                    <a:pos x="16" y="85"/>
                  </a:cxn>
                  <a:cxn ang="0">
                    <a:pos x="16" y="85"/>
                  </a:cxn>
                  <a:cxn ang="0">
                    <a:pos x="23" y="92"/>
                  </a:cxn>
                  <a:cxn ang="0">
                    <a:pos x="31" y="97"/>
                  </a:cxn>
                  <a:cxn ang="0">
                    <a:pos x="40" y="99"/>
                  </a:cxn>
                  <a:cxn ang="0">
                    <a:pos x="51" y="100"/>
                  </a:cxn>
                  <a:cxn ang="0">
                    <a:pos x="51" y="100"/>
                  </a:cxn>
                  <a:cxn ang="0">
                    <a:pos x="60" y="99"/>
                  </a:cxn>
                  <a:cxn ang="0">
                    <a:pos x="70" y="97"/>
                  </a:cxn>
                  <a:cxn ang="0">
                    <a:pos x="78" y="92"/>
                  </a:cxn>
                  <a:cxn ang="0">
                    <a:pos x="85" y="85"/>
                  </a:cxn>
                  <a:cxn ang="0">
                    <a:pos x="85" y="85"/>
                  </a:cxn>
                  <a:cxn ang="0">
                    <a:pos x="92" y="78"/>
                  </a:cxn>
                  <a:cxn ang="0">
                    <a:pos x="97" y="69"/>
                  </a:cxn>
                  <a:cxn ang="0">
                    <a:pos x="99" y="59"/>
                  </a:cxn>
                  <a:cxn ang="0">
                    <a:pos x="100" y="50"/>
                  </a:cxn>
                  <a:cxn ang="0">
                    <a:pos x="100" y="50"/>
                  </a:cxn>
                  <a:cxn ang="0">
                    <a:pos x="99" y="40"/>
                  </a:cxn>
                  <a:cxn ang="0">
                    <a:pos x="97" y="31"/>
                  </a:cxn>
                  <a:cxn ang="0">
                    <a:pos x="92" y="23"/>
                  </a:cxn>
                  <a:cxn ang="0">
                    <a:pos x="85" y="16"/>
                  </a:cxn>
                  <a:cxn ang="0">
                    <a:pos x="85" y="16"/>
                  </a:cxn>
                </a:cxnLst>
                <a:rect l="0" t="0" r="r" b="b"/>
                <a:pathLst>
                  <a:path w="100" h="100">
                    <a:moveTo>
                      <a:pt x="85" y="16"/>
                    </a:moveTo>
                    <a:lnTo>
                      <a:pt x="85" y="16"/>
                    </a:lnTo>
                    <a:lnTo>
                      <a:pt x="78" y="10"/>
                    </a:lnTo>
                    <a:lnTo>
                      <a:pt x="70" y="4"/>
                    </a:lnTo>
                    <a:lnTo>
                      <a:pt x="60" y="2"/>
                    </a:lnTo>
                    <a:lnTo>
                      <a:pt x="51" y="0"/>
                    </a:lnTo>
                    <a:lnTo>
                      <a:pt x="40" y="2"/>
                    </a:lnTo>
                    <a:lnTo>
                      <a:pt x="31" y="4"/>
                    </a:lnTo>
                    <a:lnTo>
                      <a:pt x="23" y="10"/>
                    </a:lnTo>
                    <a:lnTo>
                      <a:pt x="16" y="16"/>
                    </a:lnTo>
                    <a:lnTo>
                      <a:pt x="8" y="23"/>
                    </a:lnTo>
                    <a:lnTo>
                      <a:pt x="4" y="31"/>
                    </a:lnTo>
                    <a:lnTo>
                      <a:pt x="0" y="40"/>
                    </a:lnTo>
                    <a:lnTo>
                      <a:pt x="0" y="50"/>
                    </a:lnTo>
                    <a:lnTo>
                      <a:pt x="0" y="59"/>
                    </a:lnTo>
                    <a:lnTo>
                      <a:pt x="4" y="69"/>
                    </a:lnTo>
                    <a:lnTo>
                      <a:pt x="8" y="78"/>
                    </a:lnTo>
                    <a:lnTo>
                      <a:pt x="16" y="85"/>
                    </a:lnTo>
                    <a:lnTo>
                      <a:pt x="23" y="92"/>
                    </a:lnTo>
                    <a:lnTo>
                      <a:pt x="31" y="97"/>
                    </a:lnTo>
                    <a:lnTo>
                      <a:pt x="40" y="99"/>
                    </a:lnTo>
                    <a:lnTo>
                      <a:pt x="51" y="100"/>
                    </a:lnTo>
                    <a:lnTo>
                      <a:pt x="60" y="99"/>
                    </a:lnTo>
                    <a:lnTo>
                      <a:pt x="70" y="97"/>
                    </a:lnTo>
                    <a:lnTo>
                      <a:pt x="78" y="92"/>
                    </a:lnTo>
                    <a:lnTo>
                      <a:pt x="85" y="85"/>
                    </a:lnTo>
                    <a:lnTo>
                      <a:pt x="92" y="78"/>
                    </a:lnTo>
                    <a:lnTo>
                      <a:pt x="97" y="69"/>
                    </a:lnTo>
                    <a:lnTo>
                      <a:pt x="99" y="59"/>
                    </a:lnTo>
                    <a:lnTo>
                      <a:pt x="100" y="50"/>
                    </a:lnTo>
                    <a:lnTo>
                      <a:pt x="99" y="40"/>
                    </a:lnTo>
                    <a:lnTo>
                      <a:pt x="97" y="31"/>
                    </a:lnTo>
                    <a:lnTo>
                      <a:pt x="92" y="23"/>
                    </a:lnTo>
                    <a:lnTo>
                      <a:pt x="85" y="16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165" name="Freeform 472"/>
              <p:cNvSpPr>
                <a:spLocks noChangeArrowheads="1"/>
              </p:cNvSpPr>
              <p:nvPr/>
            </p:nvSpPr>
            <p:spPr bwMode="auto">
              <a:xfrm>
                <a:off x="4160" y="2080"/>
                <a:ext cx="50" cy="50"/>
              </a:xfrm>
              <a:custGeom>
                <a:avLst/>
                <a:gdLst/>
                <a:ahLst/>
                <a:cxnLst>
                  <a:cxn ang="0">
                    <a:pos x="85" y="85"/>
                  </a:cxn>
                  <a:cxn ang="0">
                    <a:pos x="85" y="85"/>
                  </a:cxn>
                  <a:cxn ang="0">
                    <a:pos x="92" y="78"/>
                  </a:cxn>
                  <a:cxn ang="0">
                    <a:pos x="97" y="68"/>
                  </a:cxn>
                  <a:cxn ang="0">
                    <a:pos x="100" y="59"/>
                  </a:cxn>
                  <a:cxn ang="0">
                    <a:pos x="100" y="50"/>
                  </a:cxn>
                  <a:cxn ang="0">
                    <a:pos x="100" y="50"/>
                  </a:cxn>
                  <a:cxn ang="0">
                    <a:pos x="100" y="40"/>
                  </a:cxn>
                  <a:cxn ang="0">
                    <a:pos x="97" y="31"/>
                  </a:cxn>
                  <a:cxn ang="0">
                    <a:pos x="92" y="23"/>
                  </a:cxn>
                  <a:cxn ang="0">
                    <a:pos x="85" y="16"/>
                  </a:cxn>
                  <a:cxn ang="0">
                    <a:pos x="85" y="16"/>
                  </a:cxn>
                  <a:cxn ang="0">
                    <a:pos x="78" y="10"/>
                  </a:cxn>
                  <a:cxn ang="0">
                    <a:pos x="69" y="4"/>
                  </a:cxn>
                  <a:cxn ang="0">
                    <a:pos x="61" y="1"/>
                  </a:cxn>
                  <a:cxn ang="0">
                    <a:pos x="51" y="0"/>
                  </a:cxn>
                  <a:cxn ang="0">
                    <a:pos x="51" y="0"/>
                  </a:cxn>
                  <a:cxn ang="0">
                    <a:pos x="40" y="1"/>
                  </a:cxn>
                  <a:cxn ang="0">
                    <a:pos x="31" y="4"/>
                  </a:cxn>
                  <a:cxn ang="0">
                    <a:pos x="22" y="10"/>
                  </a:cxn>
                  <a:cxn ang="0">
                    <a:pos x="15" y="16"/>
                  </a:cxn>
                  <a:cxn ang="0">
                    <a:pos x="15" y="16"/>
                  </a:cxn>
                  <a:cxn ang="0">
                    <a:pos x="8" y="23"/>
                  </a:cxn>
                  <a:cxn ang="0">
                    <a:pos x="4" y="31"/>
                  </a:cxn>
                  <a:cxn ang="0">
                    <a:pos x="1" y="40"/>
                  </a:cxn>
                  <a:cxn ang="0">
                    <a:pos x="0" y="50"/>
                  </a:cxn>
                  <a:cxn ang="0">
                    <a:pos x="0" y="50"/>
                  </a:cxn>
                  <a:cxn ang="0">
                    <a:pos x="1" y="59"/>
                  </a:cxn>
                  <a:cxn ang="0">
                    <a:pos x="4" y="68"/>
                  </a:cxn>
                  <a:cxn ang="0">
                    <a:pos x="8" y="78"/>
                  </a:cxn>
                  <a:cxn ang="0">
                    <a:pos x="15" y="85"/>
                  </a:cxn>
                  <a:cxn ang="0">
                    <a:pos x="15" y="85"/>
                  </a:cxn>
                  <a:cxn ang="0">
                    <a:pos x="22" y="92"/>
                  </a:cxn>
                  <a:cxn ang="0">
                    <a:pos x="31" y="97"/>
                  </a:cxn>
                  <a:cxn ang="0">
                    <a:pos x="40" y="99"/>
                  </a:cxn>
                  <a:cxn ang="0">
                    <a:pos x="51" y="100"/>
                  </a:cxn>
                  <a:cxn ang="0">
                    <a:pos x="51" y="100"/>
                  </a:cxn>
                  <a:cxn ang="0">
                    <a:pos x="61" y="99"/>
                  </a:cxn>
                  <a:cxn ang="0">
                    <a:pos x="69" y="97"/>
                  </a:cxn>
                  <a:cxn ang="0">
                    <a:pos x="78" y="92"/>
                  </a:cxn>
                  <a:cxn ang="0">
                    <a:pos x="85" y="85"/>
                  </a:cxn>
                  <a:cxn ang="0">
                    <a:pos x="85" y="85"/>
                  </a:cxn>
                </a:cxnLst>
                <a:rect l="0" t="0" r="r" b="b"/>
                <a:pathLst>
                  <a:path w="100" h="100">
                    <a:moveTo>
                      <a:pt x="85" y="85"/>
                    </a:moveTo>
                    <a:lnTo>
                      <a:pt x="85" y="85"/>
                    </a:lnTo>
                    <a:lnTo>
                      <a:pt x="92" y="78"/>
                    </a:lnTo>
                    <a:lnTo>
                      <a:pt x="97" y="68"/>
                    </a:lnTo>
                    <a:lnTo>
                      <a:pt x="100" y="59"/>
                    </a:lnTo>
                    <a:lnTo>
                      <a:pt x="100" y="50"/>
                    </a:lnTo>
                    <a:lnTo>
                      <a:pt x="100" y="40"/>
                    </a:lnTo>
                    <a:lnTo>
                      <a:pt x="97" y="31"/>
                    </a:lnTo>
                    <a:lnTo>
                      <a:pt x="92" y="23"/>
                    </a:lnTo>
                    <a:lnTo>
                      <a:pt x="85" y="16"/>
                    </a:lnTo>
                    <a:lnTo>
                      <a:pt x="78" y="10"/>
                    </a:lnTo>
                    <a:lnTo>
                      <a:pt x="69" y="4"/>
                    </a:lnTo>
                    <a:lnTo>
                      <a:pt x="61" y="1"/>
                    </a:lnTo>
                    <a:lnTo>
                      <a:pt x="51" y="0"/>
                    </a:lnTo>
                    <a:lnTo>
                      <a:pt x="40" y="1"/>
                    </a:lnTo>
                    <a:lnTo>
                      <a:pt x="31" y="4"/>
                    </a:lnTo>
                    <a:lnTo>
                      <a:pt x="22" y="10"/>
                    </a:lnTo>
                    <a:lnTo>
                      <a:pt x="15" y="16"/>
                    </a:lnTo>
                    <a:lnTo>
                      <a:pt x="8" y="23"/>
                    </a:lnTo>
                    <a:lnTo>
                      <a:pt x="4" y="31"/>
                    </a:lnTo>
                    <a:lnTo>
                      <a:pt x="1" y="40"/>
                    </a:lnTo>
                    <a:lnTo>
                      <a:pt x="0" y="50"/>
                    </a:lnTo>
                    <a:lnTo>
                      <a:pt x="1" y="59"/>
                    </a:lnTo>
                    <a:lnTo>
                      <a:pt x="4" y="68"/>
                    </a:lnTo>
                    <a:lnTo>
                      <a:pt x="8" y="78"/>
                    </a:lnTo>
                    <a:lnTo>
                      <a:pt x="15" y="85"/>
                    </a:lnTo>
                    <a:lnTo>
                      <a:pt x="22" y="92"/>
                    </a:lnTo>
                    <a:lnTo>
                      <a:pt x="31" y="97"/>
                    </a:lnTo>
                    <a:lnTo>
                      <a:pt x="40" y="99"/>
                    </a:lnTo>
                    <a:lnTo>
                      <a:pt x="51" y="100"/>
                    </a:lnTo>
                    <a:lnTo>
                      <a:pt x="61" y="99"/>
                    </a:lnTo>
                    <a:lnTo>
                      <a:pt x="69" y="97"/>
                    </a:lnTo>
                    <a:lnTo>
                      <a:pt x="78" y="92"/>
                    </a:lnTo>
                    <a:lnTo>
                      <a:pt x="85" y="8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166" name="Freeform 473"/>
              <p:cNvSpPr>
                <a:spLocks noChangeArrowheads="1"/>
              </p:cNvSpPr>
              <p:nvPr/>
            </p:nvSpPr>
            <p:spPr bwMode="auto">
              <a:xfrm>
                <a:off x="4237" y="2003"/>
                <a:ext cx="50" cy="50"/>
              </a:xfrm>
              <a:custGeom>
                <a:avLst/>
                <a:gdLst/>
                <a:ahLst/>
                <a:cxnLst>
                  <a:cxn ang="0">
                    <a:pos x="85" y="16"/>
                  </a:cxn>
                  <a:cxn ang="0">
                    <a:pos x="85" y="16"/>
                  </a:cxn>
                  <a:cxn ang="0">
                    <a:pos x="78" y="10"/>
                  </a:cxn>
                  <a:cxn ang="0">
                    <a:pos x="69" y="4"/>
                  </a:cxn>
                  <a:cxn ang="0">
                    <a:pos x="61" y="2"/>
                  </a:cxn>
                  <a:cxn ang="0">
                    <a:pos x="52" y="0"/>
                  </a:cxn>
                  <a:cxn ang="0">
                    <a:pos x="52" y="0"/>
                  </a:cxn>
                  <a:cxn ang="0">
                    <a:pos x="40" y="2"/>
                  </a:cxn>
                  <a:cxn ang="0">
                    <a:pos x="31" y="4"/>
                  </a:cxn>
                  <a:cxn ang="0">
                    <a:pos x="24" y="10"/>
                  </a:cxn>
                  <a:cxn ang="0">
                    <a:pos x="15" y="16"/>
                  </a:cxn>
                  <a:cxn ang="0">
                    <a:pos x="15" y="16"/>
                  </a:cxn>
                  <a:cxn ang="0">
                    <a:pos x="8" y="23"/>
                  </a:cxn>
                  <a:cxn ang="0">
                    <a:pos x="4" y="31"/>
                  </a:cxn>
                  <a:cxn ang="0">
                    <a:pos x="1" y="40"/>
                  </a:cxn>
                  <a:cxn ang="0">
                    <a:pos x="0" y="50"/>
                  </a:cxn>
                  <a:cxn ang="0">
                    <a:pos x="0" y="50"/>
                  </a:cxn>
                  <a:cxn ang="0">
                    <a:pos x="1" y="59"/>
                  </a:cxn>
                  <a:cxn ang="0">
                    <a:pos x="4" y="69"/>
                  </a:cxn>
                  <a:cxn ang="0">
                    <a:pos x="8" y="78"/>
                  </a:cxn>
                  <a:cxn ang="0">
                    <a:pos x="15" y="85"/>
                  </a:cxn>
                  <a:cxn ang="0">
                    <a:pos x="15" y="85"/>
                  </a:cxn>
                  <a:cxn ang="0">
                    <a:pos x="24" y="92"/>
                  </a:cxn>
                  <a:cxn ang="0">
                    <a:pos x="31" y="97"/>
                  </a:cxn>
                  <a:cxn ang="0">
                    <a:pos x="40" y="99"/>
                  </a:cxn>
                  <a:cxn ang="0">
                    <a:pos x="52" y="100"/>
                  </a:cxn>
                  <a:cxn ang="0">
                    <a:pos x="52" y="100"/>
                  </a:cxn>
                  <a:cxn ang="0">
                    <a:pos x="61" y="99"/>
                  </a:cxn>
                  <a:cxn ang="0">
                    <a:pos x="69" y="97"/>
                  </a:cxn>
                  <a:cxn ang="0">
                    <a:pos x="78" y="92"/>
                  </a:cxn>
                  <a:cxn ang="0">
                    <a:pos x="85" y="85"/>
                  </a:cxn>
                  <a:cxn ang="0">
                    <a:pos x="85" y="85"/>
                  </a:cxn>
                  <a:cxn ang="0">
                    <a:pos x="92" y="78"/>
                  </a:cxn>
                  <a:cxn ang="0">
                    <a:pos x="96" y="69"/>
                  </a:cxn>
                  <a:cxn ang="0">
                    <a:pos x="100" y="59"/>
                  </a:cxn>
                  <a:cxn ang="0">
                    <a:pos x="100" y="50"/>
                  </a:cxn>
                  <a:cxn ang="0">
                    <a:pos x="100" y="50"/>
                  </a:cxn>
                  <a:cxn ang="0">
                    <a:pos x="100" y="40"/>
                  </a:cxn>
                  <a:cxn ang="0">
                    <a:pos x="96" y="31"/>
                  </a:cxn>
                  <a:cxn ang="0">
                    <a:pos x="92" y="23"/>
                  </a:cxn>
                  <a:cxn ang="0">
                    <a:pos x="85" y="16"/>
                  </a:cxn>
                  <a:cxn ang="0">
                    <a:pos x="85" y="16"/>
                  </a:cxn>
                </a:cxnLst>
                <a:rect l="0" t="0" r="r" b="b"/>
                <a:pathLst>
                  <a:path w="100" h="100">
                    <a:moveTo>
                      <a:pt x="85" y="16"/>
                    </a:moveTo>
                    <a:lnTo>
                      <a:pt x="85" y="16"/>
                    </a:lnTo>
                    <a:lnTo>
                      <a:pt x="78" y="10"/>
                    </a:lnTo>
                    <a:lnTo>
                      <a:pt x="69" y="4"/>
                    </a:lnTo>
                    <a:lnTo>
                      <a:pt x="61" y="2"/>
                    </a:lnTo>
                    <a:lnTo>
                      <a:pt x="52" y="0"/>
                    </a:lnTo>
                    <a:lnTo>
                      <a:pt x="40" y="2"/>
                    </a:lnTo>
                    <a:lnTo>
                      <a:pt x="31" y="4"/>
                    </a:lnTo>
                    <a:lnTo>
                      <a:pt x="24" y="10"/>
                    </a:lnTo>
                    <a:lnTo>
                      <a:pt x="15" y="16"/>
                    </a:lnTo>
                    <a:lnTo>
                      <a:pt x="8" y="23"/>
                    </a:lnTo>
                    <a:lnTo>
                      <a:pt x="4" y="31"/>
                    </a:lnTo>
                    <a:lnTo>
                      <a:pt x="1" y="40"/>
                    </a:lnTo>
                    <a:lnTo>
                      <a:pt x="0" y="50"/>
                    </a:lnTo>
                    <a:lnTo>
                      <a:pt x="1" y="59"/>
                    </a:lnTo>
                    <a:lnTo>
                      <a:pt x="4" y="69"/>
                    </a:lnTo>
                    <a:lnTo>
                      <a:pt x="8" y="78"/>
                    </a:lnTo>
                    <a:lnTo>
                      <a:pt x="15" y="85"/>
                    </a:lnTo>
                    <a:lnTo>
                      <a:pt x="24" y="92"/>
                    </a:lnTo>
                    <a:lnTo>
                      <a:pt x="31" y="97"/>
                    </a:lnTo>
                    <a:lnTo>
                      <a:pt x="40" y="99"/>
                    </a:lnTo>
                    <a:lnTo>
                      <a:pt x="52" y="100"/>
                    </a:lnTo>
                    <a:lnTo>
                      <a:pt x="61" y="99"/>
                    </a:lnTo>
                    <a:lnTo>
                      <a:pt x="69" y="97"/>
                    </a:lnTo>
                    <a:lnTo>
                      <a:pt x="78" y="92"/>
                    </a:lnTo>
                    <a:lnTo>
                      <a:pt x="85" y="85"/>
                    </a:lnTo>
                    <a:lnTo>
                      <a:pt x="92" y="78"/>
                    </a:lnTo>
                    <a:lnTo>
                      <a:pt x="96" y="69"/>
                    </a:lnTo>
                    <a:lnTo>
                      <a:pt x="100" y="59"/>
                    </a:lnTo>
                    <a:lnTo>
                      <a:pt x="100" y="50"/>
                    </a:lnTo>
                    <a:lnTo>
                      <a:pt x="100" y="40"/>
                    </a:lnTo>
                    <a:lnTo>
                      <a:pt x="96" y="31"/>
                    </a:lnTo>
                    <a:lnTo>
                      <a:pt x="92" y="23"/>
                    </a:lnTo>
                    <a:lnTo>
                      <a:pt x="85" y="16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167" name="Freeform 474"/>
              <p:cNvSpPr>
                <a:spLocks noChangeArrowheads="1"/>
              </p:cNvSpPr>
              <p:nvPr/>
            </p:nvSpPr>
            <p:spPr bwMode="auto">
              <a:xfrm>
                <a:off x="3929" y="1926"/>
                <a:ext cx="50" cy="50"/>
              </a:xfrm>
              <a:custGeom>
                <a:avLst/>
                <a:gdLst/>
                <a:ahLst/>
                <a:cxnLst>
                  <a:cxn ang="0">
                    <a:pos x="85" y="16"/>
                  </a:cxn>
                  <a:cxn ang="0">
                    <a:pos x="85" y="16"/>
                  </a:cxn>
                  <a:cxn ang="0">
                    <a:pos x="78" y="9"/>
                  </a:cxn>
                  <a:cxn ang="0">
                    <a:pos x="70" y="4"/>
                  </a:cxn>
                  <a:cxn ang="0">
                    <a:pos x="60" y="2"/>
                  </a:cxn>
                  <a:cxn ang="0">
                    <a:pos x="51" y="0"/>
                  </a:cxn>
                  <a:cxn ang="0">
                    <a:pos x="51" y="0"/>
                  </a:cxn>
                  <a:cxn ang="0">
                    <a:pos x="40" y="2"/>
                  </a:cxn>
                  <a:cxn ang="0">
                    <a:pos x="31" y="4"/>
                  </a:cxn>
                  <a:cxn ang="0">
                    <a:pos x="23" y="9"/>
                  </a:cxn>
                  <a:cxn ang="0">
                    <a:pos x="16" y="16"/>
                  </a:cxn>
                  <a:cxn ang="0">
                    <a:pos x="16" y="16"/>
                  </a:cxn>
                  <a:cxn ang="0">
                    <a:pos x="8" y="23"/>
                  </a:cxn>
                  <a:cxn ang="0">
                    <a:pos x="4" y="31"/>
                  </a:cxn>
                  <a:cxn ang="0">
                    <a:pos x="1" y="40"/>
                  </a:cxn>
                  <a:cxn ang="0">
                    <a:pos x="0" y="50"/>
                  </a:cxn>
                  <a:cxn ang="0">
                    <a:pos x="0" y="50"/>
                  </a:cxn>
                  <a:cxn ang="0">
                    <a:pos x="1" y="59"/>
                  </a:cxn>
                  <a:cxn ang="0">
                    <a:pos x="4" y="69"/>
                  </a:cxn>
                  <a:cxn ang="0">
                    <a:pos x="8" y="77"/>
                  </a:cxn>
                  <a:cxn ang="0">
                    <a:pos x="16" y="85"/>
                  </a:cxn>
                  <a:cxn ang="0">
                    <a:pos x="16" y="85"/>
                  </a:cxn>
                  <a:cxn ang="0">
                    <a:pos x="23" y="92"/>
                  </a:cxn>
                  <a:cxn ang="0">
                    <a:pos x="31" y="97"/>
                  </a:cxn>
                  <a:cxn ang="0">
                    <a:pos x="40" y="99"/>
                  </a:cxn>
                  <a:cxn ang="0">
                    <a:pos x="51" y="100"/>
                  </a:cxn>
                  <a:cxn ang="0">
                    <a:pos x="51" y="100"/>
                  </a:cxn>
                  <a:cxn ang="0">
                    <a:pos x="60" y="99"/>
                  </a:cxn>
                  <a:cxn ang="0">
                    <a:pos x="70" y="97"/>
                  </a:cxn>
                  <a:cxn ang="0">
                    <a:pos x="78" y="92"/>
                  </a:cxn>
                  <a:cxn ang="0">
                    <a:pos x="85" y="85"/>
                  </a:cxn>
                  <a:cxn ang="0">
                    <a:pos x="85" y="85"/>
                  </a:cxn>
                  <a:cxn ang="0">
                    <a:pos x="92" y="77"/>
                  </a:cxn>
                  <a:cxn ang="0">
                    <a:pos x="97" y="69"/>
                  </a:cxn>
                  <a:cxn ang="0">
                    <a:pos x="99" y="59"/>
                  </a:cxn>
                  <a:cxn ang="0">
                    <a:pos x="100" y="50"/>
                  </a:cxn>
                  <a:cxn ang="0">
                    <a:pos x="100" y="50"/>
                  </a:cxn>
                  <a:cxn ang="0">
                    <a:pos x="99" y="40"/>
                  </a:cxn>
                  <a:cxn ang="0">
                    <a:pos x="97" y="31"/>
                  </a:cxn>
                  <a:cxn ang="0">
                    <a:pos x="92" y="23"/>
                  </a:cxn>
                  <a:cxn ang="0">
                    <a:pos x="85" y="16"/>
                  </a:cxn>
                  <a:cxn ang="0">
                    <a:pos x="85" y="16"/>
                  </a:cxn>
                </a:cxnLst>
                <a:rect l="0" t="0" r="r" b="b"/>
                <a:pathLst>
                  <a:path w="100" h="100">
                    <a:moveTo>
                      <a:pt x="85" y="16"/>
                    </a:moveTo>
                    <a:lnTo>
                      <a:pt x="85" y="16"/>
                    </a:lnTo>
                    <a:lnTo>
                      <a:pt x="78" y="9"/>
                    </a:lnTo>
                    <a:lnTo>
                      <a:pt x="70" y="4"/>
                    </a:lnTo>
                    <a:lnTo>
                      <a:pt x="60" y="2"/>
                    </a:lnTo>
                    <a:lnTo>
                      <a:pt x="51" y="0"/>
                    </a:lnTo>
                    <a:lnTo>
                      <a:pt x="40" y="2"/>
                    </a:lnTo>
                    <a:lnTo>
                      <a:pt x="31" y="4"/>
                    </a:lnTo>
                    <a:lnTo>
                      <a:pt x="23" y="9"/>
                    </a:lnTo>
                    <a:lnTo>
                      <a:pt x="16" y="16"/>
                    </a:lnTo>
                    <a:lnTo>
                      <a:pt x="8" y="23"/>
                    </a:lnTo>
                    <a:lnTo>
                      <a:pt x="4" y="31"/>
                    </a:lnTo>
                    <a:lnTo>
                      <a:pt x="1" y="40"/>
                    </a:lnTo>
                    <a:lnTo>
                      <a:pt x="0" y="50"/>
                    </a:lnTo>
                    <a:lnTo>
                      <a:pt x="1" y="59"/>
                    </a:lnTo>
                    <a:lnTo>
                      <a:pt x="4" y="69"/>
                    </a:lnTo>
                    <a:lnTo>
                      <a:pt x="8" y="77"/>
                    </a:lnTo>
                    <a:lnTo>
                      <a:pt x="16" y="85"/>
                    </a:lnTo>
                    <a:lnTo>
                      <a:pt x="23" y="92"/>
                    </a:lnTo>
                    <a:lnTo>
                      <a:pt x="31" y="97"/>
                    </a:lnTo>
                    <a:lnTo>
                      <a:pt x="40" y="99"/>
                    </a:lnTo>
                    <a:lnTo>
                      <a:pt x="51" y="100"/>
                    </a:lnTo>
                    <a:lnTo>
                      <a:pt x="60" y="99"/>
                    </a:lnTo>
                    <a:lnTo>
                      <a:pt x="70" y="97"/>
                    </a:lnTo>
                    <a:lnTo>
                      <a:pt x="78" y="92"/>
                    </a:lnTo>
                    <a:lnTo>
                      <a:pt x="85" y="85"/>
                    </a:lnTo>
                    <a:lnTo>
                      <a:pt x="92" y="77"/>
                    </a:lnTo>
                    <a:lnTo>
                      <a:pt x="97" y="69"/>
                    </a:lnTo>
                    <a:lnTo>
                      <a:pt x="99" y="59"/>
                    </a:lnTo>
                    <a:lnTo>
                      <a:pt x="100" y="50"/>
                    </a:lnTo>
                    <a:lnTo>
                      <a:pt x="99" y="40"/>
                    </a:lnTo>
                    <a:lnTo>
                      <a:pt x="97" y="31"/>
                    </a:lnTo>
                    <a:lnTo>
                      <a:pt x="92" y="23"/>
                    </a:lnTo>
                    <a:lnTo>
                      <a:pt x="85" y="16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168" name="Freeform 475"/>
              <p:cNvSpPr>
                <a:spLocks noChangeArrowheads="1"/>
              </p:cNvSpPr>
              <p:nvPr/>
            </p:nvSpPr>
            <p:spPr bwMode="auto">
              <a:xfrm>
                <a:off x="3929" y="1772"/>
                <a:ext cx="50" cy="50"/>
              </a:xfrm>
              <a:custGeom>
                <a:avLst/>
                <a:gdLst/>
                <a:ahLst/>
                <a:cxnLst>
                  <a:cxn ang="0">
                    <a:pos x="85" y="17"/>
                  </a:cxn>
                  <a:cxn ang="0">
                    <a:pos x="85" y="17"/>
                  </a:cxn>
                  <a:cxn ang="0">
                    <a:pos x="78" y="10"/>
                  </a:cxn>
                  <a:cxn ang="0">
                    <a:pos x="70" y="5"/>
                  </a:cxn>
                  <a:cxn ang="0">
                    <a:pos x="60" y="2"/>
                  </a:cxn>
                  <a:cxn ang="0">
                    <a:pos x="51" y="0"/>
                  </a:cxn>
                  <a:cxn ang="0">
                    <a:pos x="51" y="0"/>
                  </a:cxn>
                  <a:cxn ang="0">
                    <a:pos x="40" y="2"/>
                  </a:cxn>
                  <a:cxn ang="0">
                    <a:pos x="31" y="5"/>
                  </a:cxn>
                  <a:cxn ang="0">
                    <a:pos x="23" y="10"/>
                  </a:cxn>
                  <a:cxn ang="0">
                    <a:pos x="16" y="17"/>
                  </a:cxn>
                  <a:cxn ang="0">
                    <a:pos x="16" y="17"/>
                  </a:cxn>
                  <a:cxn ang="0">
                    <a:pos x="8" y="24"/>
                  </a:cxn>
                  <a:cxn ang="0">
                    <a:pos x="4" y="32"/>
                  </a:cxn>
                  <a:cxn ang="0">
                    <a:pos x="1" y="41"/>
                  </a:cxn>
                  <a:cxn ang="0">
                    <a:pos x="0" y="50"/>
                  </a:cxn>
                  <a:cxn ang="0">
                    <a:pos x="0" y="50"/>
                  </a:cxn>
                  <a:cxn ang="0">
                    <a:pos x="1" y="60"/>
                  </a:cxn>
                  <a:cxn ang="0">
                    <a:pos x="4" y="70"/>
                  </a:cxn>
                  <a:cxn ang="0">
                    <a:pos x="8" y="78"/>
                  </a:cxn>
                  <a:cxn ang="0">
                    <a:pos x="16" y="86"/>
                  </a:cxn>
                  <a:cxn ang="0">
                    <a:pos x="16" y="86"/>
                  </a:cxn>
                  <a:cxn ang="0">
                    <a:pos x="23" y="93"/>
                  </a:cxn>
                  <a:cxn ang="0">
                    <a:pos x="31" y="98"/>
                  </a:cxn>
                  <a:cxn ang="0">
                    <a:pos x="40" y="100"/>
                  </a:cxn>
                  <a:cxn ang="0">
                    <a:pos x="51" y="101"/>
                  </a:cxn>
                  <a:cxn ang="0">
                    <a:pos x="51" y="101"/>
                  </a:cxn>
                  <a:cxn ang="0">
                    <a:pos x="60" y="100"/>
                  </a:cxn>
                  <a:cxn ang="0">
                    <a:pos x="70" y="98"/>
                  </a:cxn>
                  <a:cxn ang="0">
                    <a:pos x="78" y="93"/>
                  </a:cxn>
                  <a:cxn ang="0">
                    <a:pos x="85" y="86"/>
                  </a:cxn>
                  <a:cxn ang="0">
                    <a:pos x="85" y="86"/>
                  </a:cxn>
                  <a:cxn ang="0">
                    <a:pos x="92" y="78"/>
                  </a:cxn>
                  <a:cxn ang="0">
                    <a:pos x="97" y="70"/>
                  </a:cxn>
                  <a:cxn ang="0">
                    <a:pos x="99" y="60"/>
                  </a:cxn>
                  <a:cxn ang="0">
                    <a:pos x="100" y="50"/>
                  </a:cxn>
                  <a:cxn ang="0">
                    <a:pos x="100" y="50"/>
                  </a:cxn>
                  <a:cxn ang="0">
                    <a:pos x="99" y="41"/>
                  </a:cxn>
                  <a:cxn ang="0">
                    <a:pos x="97" y="32"/>
                  </a:cxn>
                  <a:cxn ang="0">
                    <a:pos x="92" y="24"/>
                  </a:cxn>
                  <a:cxn ang="0">
                    <a:pos x="85" y="17"/>
                  </a:cxn>
                  <a:cxn ang="0">
                    <a:pos x="85" y="17"/>
                  </a:cxn>
                </a:cxnLst>
                <a:rect l="0" t="0" r="r" b="b"/>
                <a:pathLst>
                  <a:path w="100" h="101">
                    <a:moveTo>
                      <a:pt x="85" y="17"/>
                    </a:moveTo>
                    <a:lnTo>
                      <a:pt x="85" y="17"/>
                    </a:lnTo>
                    <a:lnTo>
                      <a:pt x="78" y="10"/>
                    </a:lnTo>
                    <a:lnTo>
                      <a:pt x="70" y="5"/>
                    </a:lnTo>
                    <a:lnTo>
                      <a:pt x="60" y="2"/>
                    </a:lnTo>
                    <a:lnTo>
                      <a:pt x="51" y="0"/>
                    </a:lnTo>
                    <a:lnTo>
                      <a:pt x="40" y="2"/>
                    </a:lnTo>
                    <a:lnTo>
                      <a:pt x="31" y="5"/>
                    </a:lnTo>
                    <a:lnTo>
                      <a:pt x="23" y="10"/>
                    </a:lnTo>
                    <a:lnTo>
                      <a:pt x="16" y="17"/>
                    </a:lnTo>
                    <a:lnTo>
                      <a:pt x="8" y="24"/>
                    </a:lnTo>
                    <a:lnTo>
                      <a:pt x="4" y="32"/>
                    </a:lnTo>
                    <a:lnTo>
                      <a:pt x="1" y="41"/>
                    </a:lnTo>
                    <a:lnTo>
                      <a:pt x="0" y="50"/>
                    </a:lnTo>
                    <a:lnTo>
                      <a:pt x="1" y="60"/>
                    </a:lnTo>
                    <a:lnTo>
                      <a:pt x="4" y="70"/>
                    </a:lnTo>
                    <a:lnTo>
                      <a:pt x="8" y="78"/>
                    </a:lnTo>
                    <a:lnTo>
                      <a:pt x="16" y="86"/>
                    </a:lnTo>
                    <a:lnTo>
                      <a:pt x="23" y="93"/>
                    </a:lnTo>
                    <a:lnTo>
                      <a:pt x="31" y="98"/>
                    </a:lnTo>
                    <a:lnTo>
                      <a:pt x="40" y="100"/>
                    </a:lnTo>
                    <a:lnTo>
                      <a:pt x="51" y="101"/>
                    </a:lnTo>
                    <a:lnTo>
                      <a:pt x="60" y="100"/>
                    </a:lnTo>
                    <a:lnTo>
                      <a:pt x="70" y="98"/>
                    </a:lnTo>
                    <a:lnTo>
                      <a:pt x="78" y="93"/>
                    </a:lnTo>
                    <a:lnTo>
                      <a:pt x="85" y="86"/>
                    </a:lnTo>
                    <a:lnTo>
                      <a:pt x="92" y="78"/>
                    </a:lnTo>
                    <a:lnTo>
                      <a:pt x="97" y="70"/>
                    </a:lnTo>
                    <a:lnTo>
                      <a:pt x="99" y="60"/>
                    </a:lnTo>
                    <a:lnTo>
                      <a:pt x="100" y="50"/>
                    </a:lnTo>
                    <a:lnTo>
                      <a:pt x="99" y="41"/>
                    </a:lnTo>
                    <a:lnTo>
                      <a:pt x="97" y="32"/>
                    </a:lnTo>
                    <a:lnTo>
                      <a:pt x="92" y="24"/>
                    </a:lnTo>
                    <a:lnTo>
                      <a:pt x="85" y="17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169" name="Freeform 476"/>
              <p:cNvSpPr>
                <a:spLocks noChangeArrowheads="1"/>
              </p:cNvSpPr>
              <p:nvPr/>
            </p:nvSpPr>
            <p:spPr bwMode="auto">
              <a:xfrm>
                <a:off x="3544" y="1772"/>
                <a:ext cx="50" cy="50"/>
              </a:xfrm>
              <a:custGeom>
                <a:avLst/>
                <a:gdLst/>
                <a:ahLst/>
                <a:cxnLst>
                  <a:cxn ang="0">
                    <a:pos x="15" y="17"/>
                  </a:cxn>
                  <a:cxn ang="0">
                    <a:pos x="15" y="17"/>
                  </a:cxn>
                  <a:cxn ang="0">
                    <a:pos x="10" y="24"/>
                  </a:cxn>
                  <a:cxn ang="0">
                    <a:pos x="4" y="32"/>
                  </a:cxn>
                  <a:cxn ang="0">
                    <a:pos x="1" y="41"/>
                  </a:cxn>
                  <a:cxn ang="0">
                    <a:pos x="0" y="50"/>
                  </a:cxn>
                  <a:cxn ang="0">
                    <a:pos x="0" y="50"/>
                  </a:cxn>
                  <a:cxn ang="0">
                    <a:pos x="1" y="60"/>
                  </a:cxn>
                  <a:cxn ang="0">
                    <a:pos x="4" y="70"/>
                  </a:cxn>
                  <a:cxn ang="0">
                    <a:pos x="10" y="78"/>
                  </a:cxn>
                  <a:cxn ang="0">
                    <a:pos x="15" y="86"/>
                  </a:cxn>
                  <a:cxn ang="0">
                    <a:pos x="15" y="86"/>
                  </a:cxn>
                  <a:cxn ang="0">
                    <a:pos x="24" y="93"/>
                  </a:cxn>
                  <a:cxn ang="0">
                    <a:pos x="32" y="98"/>
                  </a:cxn>
                  <a:cxn ang="0">
                    <a:pos x="40" y="100"/>
                  </a:cxn>
                  <a:cxn ang="0">
                    <a:pos x="52" y="101"/>
                  </a:cxn>
                  <a:cxn ang="0">
                    <a:pos x="52" y="101"/>
                  </a:cxn>
                  <a:cxn ang="0">
                    <a:pos x="61" y="100"/>
                  </a:cxn>
                  <a:cxn ang="0">
                    <a:pos x="70" y="98"/>
                  </a:cxn>
                  <a:cxn ang="0">
                    <a:pos x="78" y="93"/>
                  </a:cxn>
                  <a:cxn ang="0">
                    <a:pos x="85" y="86"/>
                  </a:cxn>
                  <a:cxn ang="0">
                    <a:pos x="85" y="86"/>
                  </a:cxn>
                  <a:cxn ang="0">
                    <a:pos x="92" y="78"/>
                  </a:cxn>
                  <a:cxn ang="0">
                    <a:pos x="97" y="70"/>
                  </a:cxn>
                  <a:cxn ang="0">
                    <a:pos x="100" y="60"/>
                  </a:cxn>
                  <a:cxn ang="0">
                    <a:pos x="101" y="50"/>
                  </a:cxn>
                  <a:cxn ang="0">
                    <a:pos x="101" y="50"/>
                  </a:cxn>
                  <a:cxn ang="0">
                    <a:pos x="100" y="41"/>
                  </a:cxn>
                  <a:cxn ang="0">
                    <a:pos x="97" y="32"/>
                  </a:cxn>
                  <a:cxn ang="0">
                    <a:pos x="92" y="24"/>
                  </a:cxn>
                  <a:cxn ang="0">
                    <a:pos x="85" y="17"/>
                  </a:cxn>
                  <a:cxn ang="0">
                    <a:pos x="85" y="17"/>
                  </a:cxn>
                  <a:cxn ang="0">
                    <a:pos x="78" y="10"/>
                  </a:cxn>
                  <a:cxn ang="0">
                    <a:pos x="70" y="5"/>
                  </a:cxn>
                  <a:cxn ang="0">
                    <a:pos x="61" y="2"/>
                  </a:cxn>
                  <a:cxn ang="0">
                    <a:pos x="52" y="0"/>
                  </a:cxn>
                  <a:cxn ang="0">
                    <a:pos x="52" y="0"/>
                  </a:cxn>
                  <a:cxn ang="0">
                    <a:pos x="40" y="2"/>
                  </a:cxn>
                  <a:cxn ang="0">
                    <a:pos x="32" y="5"/>
                  </a:cxn>
                  <a:cxn ang="0">
                    <a:pos x="24" y="10"/>
                  </a:cxn>
                  <a:cxn ang="0">
                    <a:pos x="15" y="17"/>
                  </a:cxn>
                  <a:cxn ang="0">
                    <a:pos x="15" y="17"/>
                  </a:cxn>
                </a:cxnLst>
                <a:rect l="0" t="0" r="r" b="b"/>
                <a:pathLst>
                  <a:path w="101" h="101">
                    <a:moveTo>
                      <a:pt x="15" y="17"/>
                    </a:moveTo>
                    <a:lnTo>
                      <a:pt x="15" y="17"/>
                    </a:lnTo>
                    <a:lnTo>
                      <a:pt x="10" y="24"/>
                    </a:lnTo>
                    <a:lnTo>
                      <a:pt x="4" y="32"/>
                    </a:lnTo>
                    <a:lnTo>
                      <a:pt x="1" y="41"/>
                    </a:lnTo>
                    <a:lnTo>
                      <a:pt x="0" y="50"/>
                    </a:lnTo>
                    <a:lnTo>
                      <a:pt x="1" y="60"/>
                    </a:lnTo>
                    <a:lnTo>
                      <a:pt x="4" y="70"/>
                    </a:lnTo>
                    <a:lnTo>
                      <a:pt x="10" y="78"/>
                    </a:lnTo>
                    <a:lnTo>
                      <a:pt x="15" y="86"/>
                    </a:lnTo>
                    <a:lnTo>
                      <a:pt x="24" y="93"/>
                    </a:lnTo>
                    <a:lnTo>
                      <a:pt x="32" y="98"/>
                    </a:lnTo>
                    <a:lnTo>
                      <a:pt x="40" y="100"/>
                    </a:lnTo>
                    <a:lnTo>
                      <a:pt x="52" y="101"/>
                    </a:lnTo>
                    <a:lnTo>
                      <a:pt x="61" y="100"/>
                    </a:lnTo>
                    <a:lnTo>
                      <a:pt x="70" y="98"/>
                    </a:lnTo>
                    <a:lnTo>
                      <a:pt x="78" y="93"/>
                    </a:lnTo>
                    <a:lnTo>
                      <a:pt x="85" y="86"/>
                    </a:lnTo>
                    <a:lnTo>
                      <a:pt x="92" y="78"/>
                    </a:lnTo>
                    <a:lnTo>
                      <a:pt x="97" y="70"/>
                    </a:lnTo>
                    <a:lnTo>
                      <a:pt x="100" y="60"/>
                    </a:lnTo>
                    <a:lnTo>
                      <a:pt x="101" y="50"/>
                    </a:lnTo>
                    <a:lnTo>
                      <a:pt x="100" y="41"/>
                    </a:lnTo>
                    <a:lnTo>
                      <a:pt x="97" y="32"/>
                    </a:lnTo>
                    <a:lnTo>
                      <a:pt x="92" y="24"/>
                    </a:lnTo>
                    <a:lnTo>
                      <a:pt x="85" y="17"/>
                    </a:lnTo>
                    <a:lnTo>
                      <a:pt x="78" y="10"/>
                    </a:lnTo>
                    <a:lnTo>
                      <a:pt x="70" y="5"/>
                    </a:lnTo>
                    <a:lnTo>
                      <a:pt x="61" y="2"/>
                    </a:lnTo>
                    <a:lnTo>
                      <a:pt x="52" y="0"/>
                    </a:lnTo>
                    <a:lnTo>
                      <a:pt x="40" y="2"/>
                    </a:lnTo>
                    <a:lnTo>
                      <a:pt x="32" y="5"/>
                    </a:lnTo>
                    <a:lnTo>
                      <a:pt x="24" y="10"/>
                    </a:lnTo>
                    <a:lnTo>
                      <a:pt x="15" y="17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170" name="Freeform 477"/>
              <p:cNvSpPr>
                <a:spLocks noChangeArrowheads="1"/>
              </p:cNvSpPr>
              <p:nvPr/>
            </p:nvSpPr>
            <p:spPr bwMode="auto">
              <a:xfrm>
                <a:off x="3467" y="1926"/>
                <a:ext cx="50" cy="50"/>
              </a:xfrm>
              <a:custGeom>
                <a:avLst/>
                <a:gdLst/>
                <a:ahLst/>
                <a:cxnLst>
                  <a:cxn ang="0">
                    <a:pos x="85" y="16"/>
                  </a:cxn>
                  <a:cxn ang="0">
                    <a:pos x="85" y="16"/>
                  </a:cxn>
                  <a:cxn ang="0">
                    <a:pos x="78" y="9"/>
                  </a:cxn>
                  <a:cxn ang="0">
                    <a:pos x="70" y="4"/>
                  </a:cxn>
                  <a:cxn ang="0">
                    <a:pos x="61" y="2"/>
                  </a:cxn>
                  <a:cxn ang="0">
                    <a:pos x="52" y="0"/>
                  </a:cxn>
                  <a:cxn ang="0">
                    <a:pos x="52" y="0"/>
                  </a:cxn>
                  <a:cxn ang="0">
                    <a:pos x="40" y="2"/>
                  </a:cxn>
                  <a:cxn ang="0">
                    <a:pos x="31" y="4"/>
                  </a:cxn>
                  <a:cxn ang="0">
                    <a:pos x="24" y="9"/>
                  </a:cxn>
                  <a:cxn ang="0">
                    <a:pos x="16" y="16"/>
                  </a:cxn>
                  <a:cxn ang="0">
                    <a:pos x="16" y="16"/>
                  </a:cxn>
                  <a:cxn ang="0">
                    <a:pos x="8" y="23"/>
                  </a:cxn>
                  <a:cxn ang="0">
                    <a:pos x="4" y="31"/>
                  </a:cxn>
                  <a:cxn ang="0">
                    <a:pos x="1" y="40"/>
                  </a:cxn>
                  <a:cxn ang="0">
                    <a:pos x="0" y="50"/>
                  </a:cxn>
                  <a:cxn ang="0">
                    <a:pos x="0" y="50"/>
                  </a:cxn>
                  <a:cxn ang="0">
                    <a:pos x="1" y="59"/>
                  </a:cxn>
                  <a:cxn ang="0">
                    <a:pos x="4" y="69"/>
                  </a:cxn>
                  <a:cxn ang="0">
                    <a:pos x="8" y="77"/>
                  </a:cxn>
                  <a:cxn ang="0">
                    <a:pos x="16" y="85"/>
                  </a:cxn>
                  <a:cxn ang="0">
                    <a:pos x="16" y="85"/>
                  </a:cxn>
                  <a:cxn ang="0">
                    <a:pos x="24" y="92"/>
                  </a:cxn>
                  <a:cxn ang="0">
                    <a:pos x="31" y="97"/>
                  </a:cxn>
                  <a:cxn ang="0">
                    <a:pos x="40" y="99"/>
                  </a:cxn>
                  <a:cxn ang="0">
                    <a:pos x="52" y="100"/>
                  </a:cxn>
                  <a:cxn ang="0">
                    <a:pos x="52" y="100"/>
                  </a:cxn>
                  <a:cxn ang="0">
                    <a:pos x="61" y="99"/>
                  </a:cxn>
                  <a:cxn ang="0">
                    <a:pos x="70" y="97"/>
                  </a:cxn>
                  <a:cxn ang="0">
                    <a:pos x="78" y="92"/>
                  </a:cxn>
                  <a:cxn ang="0">
                    <a:pos x="85" y="85"/>
                  </a:cxn>
                  <a:cxn ang="0">
                    <a:pos x="85" y="85"/>
                  </a:cxn>
                  <a:cxn ang="0">
                    <a:pos x="92" y="77"/>
                  </a:cxn>
                  <a:cxn ang="0">
                    <a:pos x="97" y="69"/>
                  </a:cxn>
                  <a:cxn ang="0">
                    <a:pos x="100" y="59"/>
                  </a:cxn>
                  <a:cxn ang="0">
                    <a:pos x="100" y="50"/>
                  </a:cxn>
                  <a:cxn ang="0">
                    <a:pos x="100" y="50"/>
                  </a:cxn>
                  <a:cxn ang="0">
                    <a:pos x="100" y="40"/>
                  </a:cxn>
                  <a:cxn ang="0">
                    <a:pos x="97" y="31"/>
                  </a:cxn>
                  <a:cxn ang="0">
                    <a:pos x="92" y="23"/>
                  </a:cxn>
                  <a:cxn ang="0">
                    <a:pos x="85" y="16"/>
                  </a:cxn>
                  <a:cxn ang="0">
                    <a:pos x="85" y="16"/>
                  </a:cxn>
                </a:cxnLst>
                <a:rect l="0" t="0" r="r" b="b"/>
                <a:pathLst>
                  <a:path w="100" h="100">
                    <a:moveTo>
                      <a:pt x="85" y="16"/>
                    </a:moveTo>
                    <a:lnTo>
                      <a:pt x="85" y="16"/>
                    </a:lnTo>
                    <a:lnTo>
                      <a:pt x="78" y="9"/>
                    </a:lnTo>
                    <a:lnTo>
                      <a:pt x="70" y="4"/>
                    </a:lnTo>
                    <a:lnTo>
                      <a:pt x="61" y="2"/>
                    </a:lnTo>
                    <a:lnTo>
                      <a:pt x="52" y="0"/>
                    </a:lnTo>
                    <a:lnTo>
                      <a:pt x="40" y="2"/>
                    </a:lnTo>
                    <a:lnTo>
                      <a:pt x="31" y="4"/>
                    </a:lnTo>
                    <a:lnTo>
                      <a:pt x="24" y="9"/>
                    </a:lnTo>
                    <a:lnTo>
                      <a:pt x="16" y="16"/>
                    </a:lnTo>
                    <a:lnTo>
                      <a:pt x="8" y="23"/>
                    </a:lnTo>
                    <a:lnTo>
                      <a:pt x="4" y="31"/>
                    </a:lnTo>
                    <a:lnTo>
                      <a:pt x="1" y="40"/>
                    </a:lnTo>
                    <a:lnTo>
                      <a:pt x="0" y="50"/>
                    </a:lnTo>
                    <a:lnTo>
                      <a:pt x="1" y="59"/>
                    </a:lnTo>
                    <a:lnTo>
                      <a:pt x="4" y="69"/>
                    </a:lnTo>
                    <a:lnTo>
                      <a:pt x="8" y="77"/>
                    </a:lnTo>
                    <a:lnTo>
                      <a:pt x="16" y="85"/>
                    </a:lnTo>
                    <a:lnTo>
                      <a:pt x="24" y="92"/>
                    </a:lnTo>
                    <a:lnTo>
                      <a:pt x="31" y="97"/>
                    </a:lnTo>
                    <a:lnTo>
                      <a:pt x="40" y="99"/>
                    </a:lnTo>
                    <a:lnTo>
                      <a:pt x="52" y="100"/>
                    </a:lnTo>
                    <a:lnTo>
                      <a:pt x="61" y="99"/>
                    </a:lnTo>
                    <a:lnTo>
                      <a:pt x="70" y="97"/>
                    </a:lnTo>
                    <a:lnTo>
                      <a:pt x="78" y="92"/>
                    </a:lnTo>
                    <a:lnTo>
                      <a:pt x="85" y="85"/>
                    </a:lnTo>
                    <a:lnTo>
                      <a:pt x="92" y="77"/>
                    </a:lnTo>
                    <a:lnTo>
                      <a:pt x="97" y="69"/>
                    </a:lnTo>
                    <a:lnTo>
                      <a:pt x="100" y="59"/>
                    </a:lnTo>
                    <a:lnTo>
                      <a:pt x="100" y="50"/>
                    </a:lnTo>
                    <a:lnTo>
                      <a:pt x="100" y="40"/>
                    </a:lnTo>
                    <a:lnTo>
                      <a:pt x="97" y="31"/>
                    </a:lnTo>
                    <a:lnTo>
                      <a:pt x="92" y="23"/>
                    </a:lnTo>
                    <a:lnTo>
                      <a:pt x="85" y="16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171" name="Freeform 478"/>
              <p:cNvSpPr>
                <a:spLocks noChangeArrowheads="1"/>
              </p:cNvSpPr>
              <p:nvPr/>
            </p:nvSpPr>
            <p:spPr bwMode="auto">
              <a:xfrm>
                <a:off x="3621" y="1926"/>
                <a:ext cx="50" cy="50"/>
              </a:xfrm>
              <a:custGeom>
                <a:avLst/>
                <a:gdLst/>
                <a:ahLst/>
                <a:cxnLst>
                  <a:cxn ang="0">
                    <a:pos x="86" y="16"/>
                  </a:cxn>
                  <a:cxn ang="0">
                    <a:pos x="86" y="16"/>
                  </a:cxn>
                  <a:cxn ang="0">
                    <a:pos x="78" y="9"/>
                  </a:cxn>
                  <a:cxn ang="0">
                    <a:pos x="71" y="4"/>
                  </a:cxn>
                  <a:cxn ang="0">
                    <a:pos x="61" y="2"/>
                  </a:cxn>
                  <a:cxn ang="0">
                    <a:pos x="52" y="0"/>
                  </a:cxn>
                  <a:cxn ang="0">
                    <a:pos x="52" y="0"/>
                  </a:cxn>
                  <a:cxn ang="0">
                    <a:pos x="41" y="2"/>
                  </a:cxn>
                  <a:cxn ang="0">
                    <a:pos x="32" y="4"/>
                  </a:cxn>
                  <a:cxn ang="0">
                    <a:pos x="24" y="9"/>
                  </a:cxn>
                  <a:cxn ang="0">
                    <a:pos x="15" y="16"/>
                  </a:cxn>
                  <a:cxn ang="0">
                    <a:pos x="15" y="16"/>
                  </a:cxn>
                  <a:cxn ang="0">
                    <a:pos x="10" y="23"/>
                  </a:cxn>
                  <a:cxn ang="0">
                    <a:pos x="5" y="31"/>
                  </a:cxn>
                  <a:cxn ang="0">
                    <a:pos x="1" y="40"/>
                  </a:cxn>
                  <a:cxn ang="0">
                    <a:pos x="0" y="50"/>
                  </a:cxn>
                  <a:cxn ang="0">
                    <a:pos x="0" y="50"/>
                  </a:cxn>
                  <a:cxn ang="0">
                    <a:pos x="1" y="59"/>
                  </a:cxn>
                  <a:cxn ang="0">
                    <a:pos x="5" y="69"/>
                  </a:cxn>
                  <a:cxn ang="0">
                    <a:pos x="10" y="77"/>
                  </a:cxn>
                  <a:cxn ang="0">
                    <a:pos x="15" y="85"/>
                  </a:cxn>
                  <a:cxn ang="0">
                    <a:pos x="15" y="85"/>
                  </a:cxn>
                  <a:cxn ang="0">
                    <a:pos x="24" y="92"/>
                  </a:cxn>
                  <a:cxn ang="0">
                    <a:pos x="32" y="97"/>
                  </a:cxn>
                  <a:cxn ang="0">
                    <a:pos x="41" y="99"/>
                  </a:cxn>
                  <a:cxn ang="0">
                    <a:pos x="52" y="100"/>
                  </a:cxn>
                  <a:cxn ang="0">
                    <a:pos x="52" y="100"/>
                  </a:cxn>
                  <a:cxn ang="0">
                    <a:pos x="61" y="99"/>
                  </a:cxn>
                  <a:cxn ang="0">
                    <a:pos x="71" y="97"/>
                  </a:cxn>
                  <a:cxn ang="0">
                    <a:pos x="78" y="92"/>
                  </a:cxn>
                  <a:cxn ang="0">
                    <a:pos x="86" y="85"/>
                  </a:cxn>
                  <a:cxn ang="0">
                    <a:pos x="86" y="85"/>
                  </a:cxn>
                  <a:cxn ang="0">
                    <a:pos x="92" y="77"/>
                  </a:cxn>
                  <a:cxn ang="0">
                    <a:pos x="98" y="69"/>
                  </a:cxn>
                  <a:cxn ang="0">
                    <a:pos x="100" y="59"/>
                  </a:cxn>
                  <a:cxn ang="0">
                    <a:pos x="101" y="50"/>
                  </a:cxn>
                  <a:cxn ang="0">
                    <a:pos x="101" y="50"/>
                  </a:cxn>
                  <a:cxn ang="0">
                    <a:pos x="100" y="40"/>
                  </a:cxn>
                  <a:cxn ang="0">
                    <a:pos x="98" y="31"/>
                  </a:cxn>
                  <a:cxn ang="0">
                    <a:pos x="92" y="23"/>
                  </a:cxn>
                  <a:cxn ang="0">
                    <a:pos x="86" y="16"/>
                  </a:cxn>
                  <a:cxn ang="0">
                    <a:pos x="86" y="16"/>
                  </a:cxn>
                </a:cxnLst>
                <a:rect l="0" t="0" r="r" b="b"/>
                <a:pathLst>
                  <a:path w="101" h="100">
                    <a:moveTo>
                      <a:pt x="86" y="16"/>
                    </a:moveTo>
                    <a:lnTo>
                      <a:pt x="86" y="16"/>
                    </a:lnTo>
                    <a:lnTo>
                      <a:pt x="78" y="9"/>
                    </a:lnTo>
                    <a:lnTo>
                      <a:pt x="71" y="4"/>
                    </a:lnTo>
                    <a:lnTo>
                      <a:pt x="61" y="2"/>
                    </a:lnTo>
                    <a:lnTo>
                      <a:pt x="52" y="0"/>
                    </a:lnTo>
                    <a:lnTo>
                      <a:pt x="41" y="2"/>
                    </a:lnTo>
                    <a:lnTo>
                      <a:pt x="32" y="4"/>
                    </a:lnTo>
                    <a:lnTo>
                      <a:pt x="24" y="9"/>
                    </a:lnTo>
                    <a:lnTo>
                      <a:pt x="15" y="16"/>
                    </a:lnTo>
                    <a:lnTo>
                      <a:pt x="10" y="23"/>
                    </a:lnTo>
                    <a:lnTo>
                      <a:pt x="5" y="31"/>
                    </a:lnTo>
                    <a:lnTo>
                      <a:pt x="1" y="40"/>
                    </a:lnTo>
                    <a:lnTo>
                      <a:pt x="0" y="50"/>
                    </a:lnTo>
                    <a:lnTo>
                      <a:pt x="1" y="59"/>
                    </a:lnTo>
                    <a:lnTo>
                      <a:pt x="5" y="69"/>
                    </a:lnTo>
                    <a:lnTo>
                      <a:pt x="10" y="77"/>
                    </a:lnTo>
                    <a:lnTo>
                      <a:pt x="15" y="85"/>
                    </a:lnTo>
                    <a:lnTo>
                      <a:pt x="24" y="92"/>
                    </a:lnTo>
                    <a:lnTo>
                      <a:pt x="32" y="97"/>
                    </a:lnTo>
                    <a:lnTo>
                      <a:pt x="41" y="99"/>
                    </a:lnTo>
                    <a:lnTo>
                      <a:pt x="52" y="100"/>
                    </a:lnTo>
                    <a:lnTo>
                      <a:pt x="61" y="99"/>
                    </a:lnTo>
                    <a:lnTo>
                      <a:pt x="71" y="97"/>
                    </a:lnTo>
                    <a:lnTo>
                      <a:pt x="78" y="92"/>
                    </a:lnTo>
                    <a:lnTo>
                      <a:pt x="86" y="85"/>
                    </a:lnTo>
                    <a:lnTo>
                      <a:pt x="92" y="77"/>
                    </a:lnTo>
                    <a:lnTo>
                      <a:pt x="98" y="69"/>
                    </a:lnTo>
                    <a:lnTo>
                      <a:pt x="100" y="59"/>
                    </a:lnTo>
                    <a:lnTo>
                      <a:pt x="101" y="50"/>
                    </a:lnTo>
                    <a:lnTo>
                      <a:pt x="100" y="40"/>
                    </a:lnTo>
                    <a:lnTo>
                      <a:pt x="98" y="31"/>
                    </a:lnTo>
                    <a:lnTo>
                      <a:pt x="92" y="23"/>
                    </a:lnTo>
                    <a:lnTo>
                      <a:pt x="86" y="16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172" name="Freeform 479"/>
              <p:cNvSpPr>
                <a:spLocks noChangeArrowheads="1"/>
              </p:cNvSpPr>
              <p:nvPr/>
            </p:nvSpPr>
            <p:spPr bwMode="auto">
              <a:xfrm>
                <a:off x="3929" y="2003"/>
                <a:ext cx="50" cy="50"/>
              </a:xfrm>
              <a:custGeom>
                <a:avLst/>
                <a:gdLst/>
                <a:ahLst/>
                <a:cxnLst>
                  <a:cxn ang="0">
                    <a:pos x="85" y="16"/>
                  </a:cxn>
                  <a:cxn ang="0">
                    <a:pos x="85" y="16"/>
                  </a:cxn>
                  <a:cxn ang="0">
                    <a:pos x="78" y="10"/>
                  </a:cxn>
                  <a:cxn ang="0">
                    <a:pos x="70" y="4"/>
                  </a:cxn>
                  <a:cxn ang="0">
                    <a:pos x="60" y="2"/>
                  </a:cxn>
                  <a:cxn ang="0">
                    <a:pos x="51" y="0"/>
                  </a:cxn>
                  <a:cxn ang="0">
                    <a:pos x="51" y="0"/>
                  </a:cxn>
                  <a:cxn ang="0">
                    <a:pos x="40" y="2"/>
                  </a:cxn>
                  <a:cxn ang="0">
                    <a:pos x="31" y="4"/>
                  </a:cxn>
                  <a:cxn ang="0">
                    <a:pos x="23" y="10"/>
                  </a:cxn>
                  <a:cxn ang="0">
                    <a:pos x="16" y="16"/>
                  </a:cxn>
                  <a:cxn ang="0">
                    <a:pos x="16" y="16"/>
                  </a:cxn>
                  <a:cxn ang="0">
                    <a:pos x="8" y="23"/>
                  </a:cxn>
                  <a:cxn ang="0">
                    <a:pos x="4" y="31"/>
                  </a:cxn>
                  <a:cxn ang="0">
                    <a:pos x="1" y="40"/>
                  </a:cxn>
                  <a:cxn ang="0">
                    <a:pos x="0" y="50"/>
                  </a:cxn>
                  <a:cxn ang="0">
                    <a:pos x="0" y="50"/>
                  </a:cxn>
                  <a:cxn ang="0">
                    <a:pos x="1" y="59"/>
                  </a:cxn>
                  <a:cxn ang="0">
                    <a:pos x="4" y="69"/>
                  </a:cxn>
                  <a:cxn ang="0">
                    <a:pos x="8" y="78"/>
                  </a:cxn>
                  <a:cxn ang="0">
                    <a:pos x="16" y="85"/>
                  </a:cxn>
                  <a:cxn ang="0">
                    <a:pos x="16" y="85"/>
                  </a:cxn>
                  <a:cxn ang="0">
                    <a:pos x="23" y="92"/>
                  </a:cxn>
                  <a:cxn ang="0">
                    <a:pos x="31" y="97"/>
                  </a:cxn>
                  <a:cxn ang="0">
                    <a:pos x="40" y="99"/>
                  </a:cxn>
                  <a:cxn ang="0">
                    <a:pos x="51" y="100"/>
                  </a:cxn>
                  <a:cxn ang="0">
                    <a:pos x="51" y="100"/>
                  </a:cxn>
                  <a:cxn ang="0">
                    <a:pos x="60" y="99"/>
                  </a:cxn>
                  <a:cxn ang="0">
                    <a:pos x="70" y="97"/>
                  </a:cxn>
                  <a:cxn ang="0">
                    <a:pos x="78" y="92"/>
                  </a:cxn>
                  <a:cxn ang="0">
                    <a:pos x="85" y="85"/>
                  </a:cxn>
                  <a:cxn ang="0">
                    <a:pos x="85" y="85"/>
                  </a:cxn>
                  <a:cxn ang="0">
                    <a:pos x="92" y="78"/>
                  </a:cxn>
                  <a:cxn ang="0">
                    <a:pos x="97" y="69"/>
                  </a:cxn>
                  <a:cxn ang="0">
                    <a:pos x="99" y="59"/>
                  </a:cxn>
                  <a:cxn ang="0">
                    <a:pos x="100" y="50"/>
                  </a:cxn>
                  <a:cxn ang="0">
                    <a:pos x="100" y="50"/>
                  </a:cxn>
                  <a:cxn ang="0">
                    <a:pos x="99" y="40"/>
                  </a:cxn>
                  <a:cxn ang="0">
                    <a:pos x="97" y="31"/>
                  </a:cxn>
                  <a:cxn ang="0">
                    <a:pos x="92" y="23"/>
                  </a:cxn>
                  <a:cxn ang="0">
                    <a:pos x="85" y="16"/>
                  </a:cxn>
                  <a:cxn ang="0">
                    <a:pos x="85" y="16"/>
                  </a:cxn>
                </a:cxnLst>
                <a:rect l="0" t="0" r="r" b="b"/>
                <a:pathLst>
                  <a:path w="100" h="100">
                    <a:moveTo>
                      <a:pt x="85" y="16"/>
                    </a:moveTo>
                    <a:lnTo>
                      <a:pt x="85" y="16"/>
                    </a:lnTo>
                    <a:lnTo>
                      <a:pt x="78" y="10"/>
                    </a:lnTo>
                    <a:lnTo>
                      <a:pt x="70" y="4"/>
                    </a:lnTo>
                    <a:lnTo>
                      <a:pt x="60" y="2"/>
                    </a:lnTo>
                    <a:lnTo>
                      <a:pt x="51" y="0"/>
                    </a:lnTo>
                    <a:lnTo>
                      <a:pt x="40" y="2"/>
                    </a:lnTo>
                    <a:lnTo>
                      <a:pt x="31" y="4"/>
                    </a:lnTo>
                    <a:lnTo>
                      <a:pt x="23" y="10"/>
                    </a:lnTo>
                    <a:lnTo>
                      <a:pt x="16" y="16"/>
                    </a:lnTo>
                    <a:lnTo>
                      <a:pt x="8" y="23"/>
                    </a:lnTo>
                    <a:lnTo>
                      <a:pt x="4" y="31"/>
                    </a:lnTo>
                    <a:lnTo>
                      <a:pt x="1" y="40"/>
                    </a:lnTo>
                    <a:lnTo>
                      <a:pt x="0" y="50"/>
                    </a:lnTo>
                    <a:lnTo>
                      <a:pt x="1" y="59"/>
                    </a:lnTo>
                    <a:lnTo>
                      <a:pt x="4" y="69"/>
                    </a:lnTo>
                    <a:lnTo>
                      <a:pt x="8" y="78"/>
                    </a:lnTo>
                    <a:lnTo>
                      <a:pt x="16" y="85"/>
                    </a:lnTo>
                    <a:lnTo>
                      <a:pt x="23" y="92"/>
                    </a:lnTo>
                    <a:lnTo>
                      <a:pt x="31" y="97"/>
                    </a:lnTo>
                    <a:lnTo>
                      <a:pt x="40" y="99"/>
                    </a:lnTo>
                    <a:lnTo>
                      <a:pt x="51" y="100"/>
                    </a:lnTo>
                    <a:lnTo>
                      <a:pt x="60" y="99"/>
                    </a:lnTo>
                    <a:lnTo>
                      <a:pt x="70" y="97"/>
                    </a:lnTo>
                    <a:lnTo>
                      <a:pt x="78" y="92"/>
                    </a:lnTo>
                    <a:lnTo>
                      <a:pt x="85" y="85"/>
                    </a:lnTo>
                    <a:lnTo>
                      <a:pt x="92" y="78"/>
                    </a:lnTo>
                    <a:lnTo>
                      <a:pt x="97" y="69"/>
                    </a:lnTo>
                    <a:lnTo>
                      <a:pt x="99" y="59"/>
                    </a:lnTo>
                    <a:lnTo>
                      <a:pt x="100" y="50"/>
                    </a:lnTo>
                    <a:lnTo>
                      <a:pt x="99" y="40"/>
                    </a:lnTo>
                    <a:lnTo>
                      <a:pt x="97" y="31"/>
                    </a:lnTo>
                    <a:lnTo>
                      <a:pt x="92" y="23"/>
                    </a:lnTo>
                    <a:lnTo>
                      <a:pt x="85" y="16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173" name="Freeform 480"/>
              <p:cNvSpPr>
                <a:spLocks noChangeArrowheads="1"/>
              </p:cNvSpPr>
              <p:nvPr/>
            </p:nvSpPr>
            <p:spPr bwMode="auto">
              <a:xfrm>
                <a:off x="3852" y="2080"/>
                <a:ext cx="50" cy="50"/>
              </a:xfrm>
              <a:custGeom>
                <a:avLst/>
                <a:gdLst/>
                <a:ahLst/>
                <a:cxnLst>
                  <a:cxn ang="0">
                    <a:pos x="85" y="16"/>
                  </a:cxn>
                  <a:cxn ang="0">
                    <a:pos x="85" y="16"/>
                  </a:cxn>
                  <a:cxn ang="0">
                    <a:pos x="78" y="10"/>
                  </a:cxn>
                  <a:cxn ang="0">
                    <a:pos x="70" y="4"/>
                  </a:cxn>
                  <a:cxn ang="0">
                    <a:pos x="60" y="1"/>
                  </a:cxn>
                  <a:cxn ang="0">
                    <a:pos x="51" y="0"/>
                  </a:cxn>
                  <a:cxn ang="0">
                    <a:pos x="51" y="0"/>
                  </a:cxn>
                  <a:cxn ang="0">
                    <a:pos x="40" y="1"/>
                  </a:cxn>
                  <a:cxn ang="0">
                    <a:pos x="31" y="4"/>
                  </a:cxn>
                  <a:cxn ang="0">
                    <a:pos x="23" y="10"/>
                  </a:cxn>
                  <a:cxn ang="0">
                    <a:pos x="16" y="16"/>
                  </a:cxn>
                  <a:cxn ang="0">
                    <a:pos x="16" y="16"/>
                  </a:cxn>
                  <a:cxn ang="0">
                    <a:pos x="8" y="23"/>
                  </a:cxn>
                  <a:cxn ang="0">
                    <a:pos x="4" y="31"/>
                  </a:cxn>
                  <a:cxn ang="0">
                    <a:pos x="0" y="40"/>
                  </a:cxn>
                  <a:cxn ang="0">
                    <a:pos x="0" y="50"/>
                  </a:cxn>
                  <a:cxn ang="0">
                    <a:pos x="0" y="50"/>
                  </a:cxn>
                  <a:cxn ang="0">
                    <a:pos x="0" y="59"/>
                  </a:cxn>
                  <a:cxn ang="0">
                    <a:pos x="4" y="68"/>
                  </a:cxn>
                  <a:cxn ang="0">
                    <a:pos x="8" y="78"/>
                  </a:cxn>
                  <a:cxn ang="0">
                    <a:pos x="16" y="85"/>
                  </a:cxn>
                  <a:cxn ang="0">
                    <a:pos x="16" y="85"/>
                  </a:cxn>
                  <a:cxn ang="0">
                    <a:pos x="23" y="92"/>
                  </a:cxn>
                  <a:cxn ang="0">
                    <a:pos x="31" y="97"/>
                  </a:cxn>
                  <a:cxn ang="0">
                    <a:pos x="40" y="99"/>
                  </a:cxn>
                  <a:cxn ang="0">
                    <a:pos x="51" y="100"/>
                  </a:cxn>
                  <a:cxn ang="0">
                    <a:pos x="51" y="100"/>
                  </a:cxn>
                  <a:cxn ang="0">
                    <a:pos x="60" y="99"/>
                  </a:cxn>
                  <a:cxn ang="0">
                    <a:pos x="70" y="97"/>
                  </a:cxn>
                  <a:cxn ang="0">
                    <a:pos x="78" y="92"/>
                  </a:cxn>
                  <a:cxn ang="0">
                    <a:pos x="85" y="85"/>
                  </a:cxn>
                  <a:cxn ang="0">
                    <a:pos x="85" y="85"/>
                  </a:cxn>
                  <a:cxn ang="0">
                    <a:pos x="92" y="78"/>
                  </a:cxn>
                  <a:cxn ang="0">
                    <a:pos x="97" y="68"/>
                  </a:cxn>
                  <a:cxn ang="0">
                    <a:pos x="99" y="59"/>
                  </a:cxn>
                  <a:cxn ang="0">
                    <a:pos x="100" y="50"/>
                  </a:cxn>
                  <a:cxn ang="0">
                    <a:pos x="100" y="50"/>
                  </a:cxn>
                  <a:cxn ang="0">
                    <a:pos x="99" y="40"/>
                  </a:cxn>
                  <a:cxn ang="0">
                    <a:pos x="97" y="31"/>
                  </a:cxn>
                  <a:cxn ang="0">
                    <a:pos x="92" y="23"/>
                  </a:cxn>
                  <a:cxn ang="0">
                    <a:pos x="85" y="16"/>
                  </a:cxn>
                  <a:cxn ang="0">
                    <a:pos x="85" y="16"/>
                  </a:cxn>
                </a:cxnLst>
                <a:rect l="0" t="0" r="r" b="b"/>
                <a:pathLst>
                  <a:path w="100" h="100">
                    <a:moveTo>
                      <a:pt x="85" y="16"/>
                    </a:moveTo>
                    <a:lnTo>
                      <a:pt x="85" y="16"/>
                    </a:lnTo>
                    <a:lnTo>
                      <a:pt x="78" y="10"/>
                    </a:lnTo>
                    <a:lnTo>
                      <a:pt x="70" y="4"/>
                    </a:lnTo>
                    <a:lnTo>
                      <a:pt x="60" y="1"/>
                    </a:lnTo>
                    <a:lnTo>
                      <a:pt x="51" y="0"/>
                    </a:lnTo>
                    <a:lnTo>
                      <a:pt x="40" y="1"/>
                    </a:lnTo>
                    <a:lnTo>
                      <a:pt x="31" y="4"/>
                    </a:lnTo>
                    <a:lnTo>
                      <a:pt x="23" y="10"/>
                    </a:lnTo>
                    <a:lnTo>
                      <a:pt x="16" y="16"/>
                    </a:lnTo>
                    <a:lnTo>
                      <a:pt x="8" y="23"/>
                    </a:lnTo>
                    <a:lnTo>
                      <a:pt x="4" y="31"/>
                    </a:lnTo>
                    <a:lnTo>
                      <a:pt x="0" y="40"/>
                    </a:lnTo>
                    <a:lnTo>
                      <a:pt x="0" y="50"/>
                    </a:lnTo>
                    <a:lnTo>
                      <a:pt x="0" y="59"/>
                    </a:lnTo>
                    <a:lnTo>
                      <a:pt x="4" y="68"/>
                    </a:lnTo>
                    <a:lnTo>
                      <a:pt x="8" y="78"/>
                    </a:lnTo>
                    <a:lnTo>
                      <a:pt x="16" y="85"/>
                    </a:lnTo>
                    <a:lnTo>
                      <a:pt x="23" y="92"/>
                    </a:lnTo>
                    <a:lnTo>
                      <a:pt x="31" y="97"/>
                    </a:lnTo>
                    <a:lnTo>
                      <a:pt x="40" y="99"/>
                    </a:lnTo>
                    <a:lnTo>
                      <a:pt x="51" y="100"/>
                    </a:lnTo>
                    <a:lnTo>
                      <a:pt x="60" y="99"/>
                    </a:lnTo>
                    <a:lnTo>
                      <a:pt x="70" y="97"/>
                    </a:lnTo>
                    <a:lnTo>
                      <a:pt x="78" y="92"/>
                    </a:lnTo>
                    <a:lnTo>
                      <a:pt x="85" y="85"/>
                    </a:lnTo>
                    <a:lnTo>
                      <a:pt x="92" y="78"/>
                    </a:lnTo>
                    <a:lnTo>
                      <a:pt x="97" y="68"/>
                    </a:lnTo>
                    <a:lnTo>
                      <a:pt x="99" y="59"/>
                    </a:lnTo>
                    <a:lnTo>
                      <a:pt x="100" y="50"/>
                    </a:lnTo>
                    <a:lnTo>
                      <a:pt x="99" y="40"/>
                    </a:lnTo>
                    <a:lnTo>
                      <a:pt x="97" y="31"/>
                    </a:lnTo>
                    <a:lnTo>
                      <a:pt x="92" y="23"/>
                    </a:lnTo>
                    <a:lnTo>
                      <a:pt x="85" y="16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174" name="Freeform 481"/>
              <p:cNvSpPr>
                <a:spLocks noChangeArrowheads="1"/>
              </p:cNvSpPr>
              <p:nvPr/>
            </p:nvSpPr>
            <p:spPr bwMode="auto">
              <a:xfrm>
                <a:off x="4160" y="2157"/>
                <a:ext cx="50" cy="50"/>
              </a:xfrm>
              <a:custGeom>
                <a:avLst/>
                <a:gdLst/>
                <a:ahLst/>
                <a:cxnLst>
                  <a:cxn ang="0">
                    <a:pos x="85" y="85"/>
                  </a:cxn>
                  <a:cxn ang="0">
                    <a:pos x="85" y="85"/>
                  </a:cxn>
                  <a:cxn ang="0">
                    <a:pos x="92" y="78"/>
                  </a:cxn>
                  <a:cxn ang="0">
                    <a:pos x="97" y="68"/>
                  </a:cxn>
                  <a:cxn ang="0">
                    <a:pos x="100" y="60"/>
                  </a:cxn>
                  <a:cxn ang="0">
                    <a:pos x="100" y="50"/>
                  </a:cxn>
                  <a:cxn ang="0">
                    <a:pos x="100" y="50"/>
                  </a:cxn>
                  <a:cxn ang="0">
                    <a:pos x="100" y="40"/>
                  </a:cxn>
                  <a:cxn ang="0">
                    <a:pos x="97" y="32"/>
                  </a:cxn>
                  <a:cxn ang="0">
                    <a:pos x="92" y="23"/>
                  </a:cxn>
                  <a:cxn ang="0">
                    <a:pos x="85" y="16"/>
                  </a:cxn>
                  <a:cxn ang="0">
                    <a:pos x="85" y="16"/>
                  </a:cxn>
                  <a:cxn ang="0">
                    <a:pos x="78" y="10"/>
                  </a:cxn>
                  <a:cxn ang="0">
                    <a:pos x="69" y="5"/>
                  </a:cxn>
                  <a:cxn ang="0">
                    <a:pos x="61" y="1"/>
                  </a:cxn>
                  <a:cxn ang="0">
                    <a:pos x="51" y="0"/>
                  </a:cxn>
                  <a:cxn ang="0">
                    <a:pos x="51" y="0"/>
                  </a:cxn>
                  <a:cxn ang="0">
                    <a:pos x="40" y="1"/>
                  </a:cxn>
                  <a:cxn ang="0">
                    <a:pos x="31" y="5"/>
                  </a:cxn>
                  <a:cxn ang="0">
                    <a:pos x="22" y="10"/>
                  </a:cxn>
                  <a:cxn ang="0">
                    <a:pos x="15" y="16"/>
                  </a:cxn>
                  <a:cxn ang="0">
                    <a:pos x="15" y="16"/>
                  </a:cxn>
                  <a:cxn ang="0">
                    <a:pos x="8" y="23"/>
                  </a:cxn>
                  <a:cxn ang="0">
                    <a:pos x="4" y="32"/>
                  </a:cxn>
                  <a:cxn ang="0">
                    <a:pos x="1" y="40"/>
                  </a:cxn>
                  <a:cxn ang="0">
                    <a:pos x="0" y="50"/>
                  </a:cxn>
                  <a:cxn ang="0">
                    <a:pos x="0" y="50"/>
                  </a:cxn>
                  <a:cxn ang="0">
                    <a:pos x="1" y="60"/>
                  </a:cxn>
                  <a:cxn ang="0">
                    <a:pos x="4" y="68"/>
                  </a:cxn>
                  <a:cxn ang="0">
                    <a:pos x="8" y="78"/>
                  </a:cxn>
                  <a:cxn ang="0">
                    <a:pos x="15" y="85"/>
                  </a:cxn>
                  <a:cxn ang="0">
                    <a:pos x="15" y="85"/>
                  </a:cxn>
                  <a:cxn ang="0">
                    <a:pos x="22" y="92"/>
                  </a:cxn>
                  <a:cxn ang="0">
                    <a:pos x="31" y="97"/>
                  </a:cxn>
                  <a:cxn ang="0">
                    <a:pos x="40" y="99"/>
                  </a:cxn>
                  <a:cxn ang="0">
                    <a:pos x="51" y="100"/>
                  </a:cxn>
                  <a:cxn ang="0">
                    <a:pos x="51" y="100"/>
                  </a:cxn>
                  <a:cxn ang="0">
                    <a:pos x="61" y="99"/>
                  </a:cxn>
                  <a:cxn ang="0">
                    <a:pos x="69" y="97"/>
                  </a:cxn>
                  <a:cxn ang="0">
                    <a:pos x="78" y="92"/>
                  </a:cxn>
                  <a:cxn ang="0">
                    <a:pos x="85" y="85"/>
                  </a:cxn>
                  <a:cxn ang="0">
                    <a:pos x="85" y="85"/>
                  </a:cxn>
                </a:cxnLst>
                <a:rect l="0" t="0" r="r" b="b"/>
                <a:pathLst>
                  <a:path w="100" h="100">
                    <a:moveTo>
                      <a:pt x="85" y="85"/>
                    </a:moveTo>
                    <a:lnTo>
                      <a:pt x="85" y="85"/>
                    </a:lnTo>
                    <a:lnTo>
                      <a:pt x="92" y="78"/>
                    </a:lnTo>
                    <a:lnTo>
                      <a:pt x="97" y="68"/>
                    </a:lnTo>
                    <a:lnTo>
                      <a:pt x="100" y="60"/>
                    </a:lnTo>
                    <a:lnTo>
                      <a:pt x="100" y="50"/>
                    </a:lnTo>
                    <a:lnTo>
                      <a:pt x="100" y="40"/>
                    </a:lnTo>
                    <a:lnTo>
                      <a:pt x="97" y="32"/>
                    </a:lnTo>
                    <a:lnTo>
                      <a:pt x="92" y="23"/>
                    </a:lnTo>
                    <a:lnTo>
                      <a:pt x="85" y="16"/>
                    </a:lnTo>
                    <a:lnTo>
                      <a:pt x="78" y="10"/>
                    </a:lnTo>
                    <a:lnTo>
                      <a:pt x="69" y="5"/>
                    </a:lnTo>
                    <a:lnTo>
                      <a:pt x="61" y="1"/>
                    </a:lnTo>
                    <a:lnTo>
                      <a:pt x="51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2" y="10"/>
                    </a:lnTo>
                    <a:lnTo>
                      <a:pt x="15" y="16"/>
                    </a:lnTo>
                    <a:lnTo>
                      <a:pt x="8" y="23"/>
                    </a:lnTo>
                    <a:lnTo>
                      <a:pt x="4" y="32"/>
                    </a:lnTo>
                    <a:lnTo>
                      <a:pt x="1" y="40"/>
                    </a:lnTo>
                    <a:lnTo>
                      <a:pt x="0" y="50"/>
                    </a:lnTo>
                    <a:lnTo>
                      <a:pt x="1" y="60"/>
                    </a:lnTo>
                    <a:lnTo>
                      <a:pt x="4" y="68"/>
                    </a:lnTo>
                    <a:lnTo>
                      <a:pt x="8" y="78"/>
                    </a:lnTo>
                    <a:lnTo>
                      <a:pt x="15" y="85"/>
                    </a:lnTo>
                    <a:lnTo>
                      <a:pt x="22" y="92"/>
                    </a:lnTo>
                    <a:lnTo>
                      <a:pt x="31" y="97"/>
                    </a:lnTo>
                    <a:lnTo>
                      <a:pt x="40" y="99"/>
                    </a:lnTo>
                    <a:lnTo>
                      <a:pt x="51" y="100"/>
                    </a:lnTo>
                    <a:lnTo>
                      <a:pt x="61" y="99"/>
                    </a:lnTo>
                    <a:lnTo>
                      <a:pt x="69" y="97"/>
                    </a:lnTo>
                    <a:lnTo>
                      <a:pt x="78" y="92"/>
                    </a:lnTo>
                    <a:lnTo>
                      <a:pt x="85" y="8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175" name="Freeform 482"/>
              <p:cNvSpPr>
                <a:spLocks noChangeArrowheads="1"/>
              </p:cNvSpPr>
              <p:nvPr/>
            </p:nvSpPr>
            <p:spPr bwMode="auto">
              <a:xfrm>
                <a:off x="4006" y="1926"/>
                <a:ext cx="50" cy="50"/>
              </a:xfrm>
              <a:custGeom>
                <a:avLst/>
                <a:gdLst/>
                <a:ahLst/>
                <a:cxnLst>
                  <a:cxn ang="0">
                    <a:pos x="85" y="16"/>
                  </a:cxn>
                  <a:cxn ang="0">
                    <a:pos x="85" y="16"/>
                  </a:cxn>
                  <a:cxn ang="0">
                    <a:pos x="78" y="9"/>
                  </a:cxn>
                  <a:cxn ang="0">
                    <a:pos x="70" y="4"/>
                  </a:cxn>
                  <a:cxn ang="0">
                    <a:pos x="61" y="2"/>
                  </a:cxn>
                  <a:cxn ang="0">
                    <a:pos x="51" y="0"/>
                  </a:cxn>
                  <a:cxn ang="0">
                    <a:pos x="51" y="0"/>
                  </a:cxn>
                  <a:cxn ang="0">
                    <a:pos x="40" y="2"/>
                  </a:cxn>
                  <a:cxn ang="0">
                    <a:pos x="31" y="4"/>
                  </a:cxn>
                  <a:cxn ang="0">
                    <a:pos x="23" y="9"/>
                  </a:cxn>
                  <a:cxn ang="0">
                    <a:pos x="15" y="16"/>
                  </a:cxn>
                  <a:cxn ang="0">
                    <a:pos x="15" y="16"/>
                  </a:cxn>
                  <a:cxn ang="0">
                    <a:pos x="8" y="23"/>
                  </a:cxn>
                  <a:cxn ang="0">
                    <a:pos x="4" y="31"/>
                  </a:cxn>
                  <a:cxn ang="0">
                    <a:pos x="1" y="40"/>
                  </a:cxn>
                  <a:cxn ang="0">
                    <a:pos x="0" y="50"/>
                  </a:cxn>
                  <a:cxn ang="0">
                    <a:pos x="0" y="50"/>
                  </a:cxn>
                  <a:cxn ang="0">
                    <a:pos x="1" y="59"/>
                  </a:cxn>
                  <a:cxn ang="0">
                    <a:pos x="4" y="69"/>
                  </a:cxn>
                  <a:cxn ang="0">
                    <a:pos x="8" y="77"/>
                  </a:cxn>
                  <a:cxn ang="0">
                    <a:pos x="15" y="85"/>
                  </a:cxn>
                  <a:cxn ang="0">
                    <a:pos x="15" y="85"/>
                  </a:cxn>
                  <a:cxn ang="0">
                    <a:pos x="23" y="92"/>
                  </a:cxn>
                  <a:cxn ang="0">
                    <a:pos x="31" y="97"/>
                  </a:cxn>
                  <a:cxn ang="0">
                    <a:pos x="40" y="99"/>
                  </a:cxn>
                  <a:cxn ang="0">
                    <a:pos x="51" y="100"/>
                  </a:cxn>
                  <a:cxn ang="0">
                    <a:pos x="51" y="100"/>
                  </a:cxn>
                  <a:cxn ang="0">
                    <a:pos x="61" y="99"/>
                  </a:cxn>
                  <a:cxn ang="0">
                    <a:pos x="70" y="97"/>
                  </a:cxn>
                  <a:cxn ang="0">
                    <a:pos x="78" y="92"/>
                  </a:cxn>
                  <a:cxn ang="0">
                    <a:pos x="85" y="85"/>
                  </a:cxn>
                  <a:cxn ang="0">
                    <a:pos x="85" y="85"/>
                  </a:cxn>
                  <a:cxn ang="0">
                    <a:pos x="92" y="77"/>
                  </a:cxn>
                  <a:cxn ang="0">
                    <a:pos x="97" y="69"/>
                  </a:cxn>
                  <a:cxn ang="0">
                    <a:pos x="99" y="59"/>
                  </a:cxn>
                  <a:cxn ang="0">
                    <a:pos x="100" y="50"/>
                  </a:cxn>
                  <a:cxn ang="0">
                    <a:pos x="100" y="50"/>
                  </a:cxn>
                  <a:cxn ang="0">
                    <a:pos x="99" y="40"/>
                  </a:cxn>
                  <a:cxn ang="0">
                    <a:pos x="97" y="31"/>
                  </a:cxn>
                  <a:cxn ang="0">
                    <a:pos x="92" y="23"/>
                  </a:cxn>
                  <a:cxn ang="0">
                    <a:pos x="85" y="16"/>
                  </a:cxn>
                  <a:cxn ang="0">
                    <a:pos x="85" y="16"/>
                  </a:cxn>
                </a:cxnLst>
                <a:rect l="0" t="0" r="r" b="b"/>
                <a:pathLst>
                  <a:path w="100" h="100">
                    <a:moveTo>
                      <a:pt x="85" y="16"/>
                    </a:moveTo>
                    <a:lnTo>
                      <a:pt x="85" y="16"/>
                    </a:lnTo>
                    <a:lnTo>
                      <a:pt x="78" y="9"/>
                    </a:lnTo>
                    <a:lnTo>
                      <a:pt x="70" y="4"/>
                    </a:lnTo>
                    <a:lnTo>
                      <a:pt x="61" y="2"/>
                    </a:lnTo>
                    <a:lnTo>
                      <a:pt x="51" y="0"/>
                    </a:lnTo>
                    <a:lnTo>
                      <a:pt x="40" y="2"/>
                    </a:lnTo>
                    <a:lnTo>
                      <a:pt x="31" y="4"/>
                    </a:lnTo>
                    <a:lnTo>
                      <a:pt x="23" y="9"/>
                    </a:lnTo>
                    <a:lnTo>
                      <a:pt x="15" y="16"/>
                    </a:lnTo>
                    <a:lnTo>
                      <a:pt x="8" y="23"/>
                    </a:lnTo>
                    <a:lnTo>
                      <a:pt x="4" y="31"/>
                    </a:lnTo>
                    <a:lnTo>
                      <a:pt x="1" y="40"/>
                    </a:lnTo>
                    <a:lnTo>
                      <a:pt x="0" y="50"/>
                    </a:lnTo>
                    <a:lnTo>
                      <a:pt x="1" y="59"/>
                    </a:lnTo>
                    <a:lnTo>
                      <a:pt x="4" y="69"/>
                    </a:lnTo>
                    <a:lnTo>
                      <a:pt x="8" y="77"/>
                    </a:lnTo>
                    <a:lnTo>
                      <a:pt x="15" y="85"/>
                    </a:lnTo>
                    <a:lnTo>
                      <a:pt x="23" y="92"/>
                    </a:lnTo>
                    <a:lnTo>
                      <a:pt x="31" y="97"/>
                    </a:lnTo>
                    <a:lnTo>
                      <a:pt x="40" y="99"/>
                    </a:lnTo>
                    <a:lnTo>
                      <a:pt x="51" y="100"/>
                    </a:lnTo>
                    <a:lnTo>
                      <a:pt x="61" y="99"/>
                    </a:lnTo>
                    <a:lnTo>
                      <a:pt x="70" y="97"/>
                    </a:lnTo>
                    <a:lnTo>
                      <a:pt x="78" y="92"/>
                    </a:lnTo>
                    <a:lnTo>
                      <a:pt x="85" y="85"/>
                    </a:lnTo>
                    <a:lnTo>
                      <a:pt x="92" y="77"/>
                    </a:lnTo>
                    <a:lnTo>
                      <a:pt x="97" y="69"/>
                    </a:lnTo>
                    <a:lnTo>
                      <a:pt x="99" y="59"/>
                    </a:lnTo>
                    <a:lnTo>
                      <a:pt x="100" y="50"/>
                    </a:lnTo>
                    <a:lnTo>
                      <a:pt x="99" y="40"/>
                    </a:lnTo>
                    <a:lnTo>
                      <a:pt x="97" y="31"/>
                    </a:lnTo>
                    <a:lnTo>
                      <a:pt x="92" y="23"/>
                    </a:lnTo>
                    <a:lnTo>
                      <a:pt x="85" y="16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176" name="Freeform 483"/>
              <p:cNvSpPr>
                <a:spLocks noChangeArrowheads="1"/>
              </p:cNvSpPr>
              <p:nvPr/>
            </p:nvSpPr>
            <p:spPr bwMode="auto">
              <a:xfrm>
                <a:off x="3467" y="1849"/>
                <a:ext cx="50" cy="50"/>
              </a:xfrm>
              <a:custGeom>
                <a:avLst/>
                <a:gdLst/>
                <a:ahLst/>
                <a:cxnLst>
                  <a:cxn ang="0">
                    <a:pos x="85" y="16"/>
                  </a:cxn>
                  <a:cxn ang="0">
                    <a:pos x="85" y="16"/>
                  </a:cxn>
                  <a:cxn ang="0">
                    <a:pos x="78" y="9"/>
                  </a:cxn>
                  <a:cxn ang="0">
                    <a:pos x="70" y="4"/>
                  </a:cxn>
                  <a:cxn ang="0">
                    <a:pos x="61" y="2"/>
                  </a:cxn>
                  <a:cxn ang="0">
                    <a:pos x="52" y="0"/>
                  </a:cxn>
                  <a:cxn ang="0">
                    <a:pos x="52" y="0"/>
                  </a:cxn>
                  <a:cxn ang="0">
                    <a:pos x="40" y="2"/>
                  </a:cxn>
                  <a:cxn ang="0">
                    <a:pos x="31" y="4"/>
                  </a:cxn>
                  <a:cxn ang="0">
                    <a:pos x="24" y="9"/>
                  </a:cxn>
                  <a:cxn ang="0">
                    <a:pos x="16" y="16"/>
                  </a:cxn>
                  <a:cxn ang="0">
                    <a:pos x="16" y="16"/>
                  </a:cxn>
                  <a:cxn ang="0">
                    <a:pos x="8" y="23"/>
                  </a:cxn>
                  <a:cxn ang="0">
                    <a:pos x="4" y="31"/>
                  </a:cxn>
                  <a:cxn ang="0">
                    <a:pos x="1" y="40"/>
                  </a:cxn>
                  <a:cxn ang="0">
                    <a:pos x="0" y="50"/>
                  </a:cxn>
                  <a:cxn ang="0">
                    <a:pos x="0" y="50"/>
                  </a:cxn>
                  <a:cxn ang="0">
                    <a:pos x="1" y="59"/>
                  </a:cxn>
                  <a:cxn ang="0">
                    <a:pos x="4" y="69"/>
                  </a:cxn>
                  <a:cxn ang="0">
                    <a:pos x="8" y="77"/>
                  </a:cxn>
                  <a:cxn ang="0">
                    <a:pos x="16" y="85"/>
                  </a:cxn>
                  <a:cxn ang="0">
                    <a:pos x="16" y="85"/>
                  </a:cxn>
                  <a:cxn ang="0">
                    <a:pos x="24" y="92"/>
                  </a:cxn>
                  <a:cxn ang="0">
                    <a:pos x="31" y="97"/>
                  </a:cxn>
                  <a:cxn ang="0">
                    <a:pos x="40" y="99"/>
                  </a:cxn>
                  <a:cxn ang="0">
                    <a:pos x="52" y="100"/>
                  </a:cxn>
                  <a:cxn ang="0">
                    <a:pos x="52" y="100"/>
                  </a:cxn>
                  <a:cxn ang="0">
                    <a:pos x="61" y="99"/>
                  </a:cxn>
                  <a:cxn ang="0">
                    <a:pos x="70" y="97"/>
                  </a:cxn>
                  <a:cxn ang="0">
                    <a:pos x="78" y="92"/>
                  </a:cxn>
                  <a:cxn ang="0">
                    <a:pos x="85" y="85"/>
                  </a:cxn>
                  <a:cxn ang="0">
                    <a:pos x="85" y="85"/>
                  </a:cxn>
                  <a:cxn ang="0">
                    <a:pos x="92" y="77"/>
                  </a:cxn>
                  <a:cxn ang="0">
                    <a:pos x="97" y="69"/>
                  </a:cxn>
                  <a:cxn ang="0">
                    <a:pos x="100" y="59"/>
                  </a:cxn>
                  <a:cxn ang="0">
                    <a:pos x="100" y="50"/>
                  </a:cxn>
                  <a:cxn ang="0">
                    <a:pos x="100" y="50"/>
                  </a:cxn>
                  <a:cxn ang="0">
                    <a:pos x="100" y="40"/>
                  </a:cxn>
                  <a:cxn ang="0">
                    <a:pos x="97" y="31"/>
                  </a:cxn>
                  <a:cxn ang="0">
                    <a:pos x="92" y="23"/>
                  </a:cxn>
                  <a:cxn ang="0">
                    <a:pos x="85" y="16"/>
                  </a:cxn>
                  <a:cxn ang="0">
                    <a:pos x="85" y="16"/>
                  </a:cxn>
                </a:cxnLst>
                <a:rect l="0" t="0" r="r" b="b"/>
                <a:pathLst>
                  <a:path w="100" h="100">
                    <a:moveTo>
                      <a:pt x="85" y="16"/>
                    </a:moveTo>
                    <a:lnTo>
                      <a:pt x="85" y="16"/>
                    </a:lnTo>
                    <a:lnTo>
                      <a:pt x="78" y="9"/>
                    </a:lnTo>
                    <a:lnTo>
                      <a:pt x="70" y="4"/>
                    </a:lnTo>
                    <a:lnTo>
                      <a:pt x="61" y="2"/>
                    </a:lnTo>
                    <a:lnTo>
                      <a:pt x="52" y="0"/>
                    </a:lnTo>
                    <a:lnTo>
                      <a:pt x="40" y="2"/>
                    </a:lnTo>
                    <a:lnTo>
                      <a:pt x="31" y="4"/>
                    </a:lnTo>
                    <a:lnTo>
                      <a:pt x="24" y="9"/>
                    </a:lnTo>
                    <a:lnTo>
                      <a:pt x="16" y="16"/>
                    </a:lnTo>
                    <a:lnTo>
                      <a:pt x="8" y="23"/>
                    </a:lnTo>
                    <a:lnTo>
                      <a:pt x="4" y="31"/>
                    </a:lnTo>
                    <a:lnTo>
                      <a:pt x="1" y="40"/>
                    </a:lnTo>
                    <a:lnTo>
                      <a:pt x="0" y="50"/>
                    </a:lnTo>
                    <a:lnTo>
                      <a:pt x="1" y="59"/>
                    </a:lnTo>
                    <a:lnTo>
                      <a:pt x="4" y="69"/>
                    </a:lnTo>
                    <a:lnTo>
                      <a:pt x="8" y="77"/>
                    </a:lnTo>
                    <a:lnTo>
                      <a:pt x="16" y="85"/>
                    </a:lnTo>
                    <a:lnTo>
                      <a:pt x="24" y="92"/>
                    </a:lnTo>
                    <a:lnTo>
                      <a:pt x="31" y="97"/>
                    </a:lnTo>
                    <a:lnTo>
                      <a:pt x="40" y="99"/>
                    </a:lnTo>
                    <a:lnTo>
                      <a:pt x="52" y="100"/>
                    </a:lnTo>
                    <a:lnTo>
                      <a:pt x="61" y="99"/>
                    </a:lnTo>
                    <a:lnTo>
                      <a:pt x="70" y="97"/>
                    </a:lnTo>
                    <a:lnTo>
                      <a:pt x="78" y="92"/>
                    </a:lnTo>
                    <a:lnTo>
                      <a:pt x="85" y="85"/>
                    </a:lnTo>
                    <a:lnTo>
                      <a:pt x="92" y="77"/>
                    </a:lnTo>
                    <a:lnTo>
                      <a:pt x="97" y="69"/>
                    </a:lnTo>
                    <a:lnTo>
                      <a:pt x="100" y="59"/>
                    </a:lnTo>
                    <a:lnTo>
                      <a:pt x="100" y="50"/>
                    </a:lnTo>
                    <a:lnTo>
                      <a:pt x="100" y="40"/>
                    </a:lnTo>
                    <a:lnTo>
                      <a:pt x="97" y="31"/>
                    </a:lnTo>
                    <a:lnTo>
                      <a:pt x="92" y="23"/>
                    </a:lnTo>
                    <a:lnTo>
                      <a:pt x="85" y="16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177" name="Freeform 484"/>
              <p:cNvSpPr>
                <a:spLocks noChangeArrowheads="1"/>
              </p:cNvSpPr>
              <p:nvPr/>
            </p:nvSpPr>
            <p:spPr bwMode="auto">
              <a:xfrm>
                <a:off x="3775" y="1849"/>
                <a:ext cx="50" cy="50"/>
              </a:xfrm>
              <a:custGeom>
                <a:avLst/>
                <a:gdLst/>
                <a:ahLst/>
                <a:cxnLst>
                  <a:cxn ang="0">
                    <a:pos x="85" y="16"/>
                  </a:cxn>
                  <a:cxn ang="0">
                    <a:pos x="85" y="16"/>
                  </a:cxn>
                  <a:cxn ang="0">
                    <a:pos x="78" y="9"/>
                  </a:cxn>
                  <a:cxn ang="0">
                    <a:pos x="70" y="4"/>
                  </a:cxn>
                  <a:cxn ang="0">
                    <a:pos x="60" y="2"/>
                  </a:cxn>
                  <a:cxn ang="0">
                    <a:pos x="51" y="0"/>
                  </a:cxn>
                  <a:cxn ang="0">
                    <a:pos x="51" y="0"/>
                  </a:cxn>
                  <a:cxn ang="0">
                    <a:pos x="40" y="2"/>
                  </a:cxn>
                  <a:cxn ang="0">
                    <a:pos x="31" y="4"/>
                  </a:cxn>
                  <a:cxn ang="0">
                    <a:pos x="23" y="9"/>
                  </a:cxn>
                  <a:cxn ang="0">
                    <a:pos x="16" y="16"/>
                  </a:cxn>
                  <a:cxn ang="0">
                    <a:pos x="16" y="16"/>
                  </a:cxn>
                  <a:cxn ang="0">
                    <a:pos x="9" y="23"/>
                  </a:cxn>
                  <a:cxn ang="0">
                    <a:pos x="4" y="31"/>
                  </a:cxn>
                  <a:cxn ang="0">
                    <a:pos x="0" y="40"/>
                  </a:cxn>
                  <a:cxn ang="0">
                    <a:pos x="0" y="50"/>
                  </a:cxn>
                  <a:cxn ang="0">
                    <a:pos x="0" y="50"/>
                  </a:cxn>
                  <a:cxn ang="0">
                    <a:pos x="0" y="59"/>
                  </a:cxn>
                  <a:cxn ang="0">
                    <a:pos x="4" y="69"/>
                  </a:cxn>
                  <a:cxn ang="0">
                    <a:pos x="9" y="77"/>
                  </a:cxn>
                  <a:cxn ang="0">
                    <a:pos x="16" y="85"/>
                  </a:cxn>
                  <a:cxn ang="0">
                    <a:pos x="16" y="85"/>
                  </a:cxn>
                  <a:cxn ang="0">
                    <a:pos x="23" y="92"/>
                  </a:cxn>
                  <a:cxn ang="0">
                    <a:pos x="31" y="97"/>
                  </a:cxn>
                  <a:cxn ang="0">
                    <a:pos x="40" y="99"/>
                  </a:cxn>
                  <a:cxn ang="0">
                    <a:pos x="51" y="100"/>
                  </a:cxn>
                  <a:cxn ang="0">
                    <a:pos x="51" y="100"/>
                  </a:cxn>
                  <a:cxn ang="0">
                    <a:pos x="60" y="99"/>
                  </a:cxn>
                  <a:cxn ang="0">
                    <a:pos x="70" y="97"/>
                  </a:cxn>
                  <a:cxn ang="0">
                    <a:pos x="78" y="92"/>
                  </a:cxn>
                  <a:cxn ang="0">
                    <a:pos x="85" y="85"/>
                  </a:cxn>
                  <a:cxn ang="0">
                    <a:pos x="85" y="85"/>
                  </a:cxn>
                  <a:cxn ang="0">
                    <a:pos x="92" y="77"/>
                  </a:cxn>
                  <a:cxn ang="0">
                    <a:pos x="97" y="69"/>
                  </a:cxn>
                  <a:cxn ang="0">
                    <a:pos x="99" y="59"/>
                  </a:cxn>
                  <a:cxn ang="0">
                    <a:pos x="100" y="50"/>
                  </a:cxn>
                  <a:cxn ang="0">
                    <a:pos x="100" y="50"/>
                  </a:cxn>
                  <a:cxn ang="0">
                    <a:pos x="99" y="40"/>
                  </a:cxn>
                  <a:cxn ang="0">
                    <a:pos x="97" y="31"/>
                  </a:cxn>
                  <a:cxn ang="0">
                    <a:pos x="92" y="23"/>
                  </a:cxn>
                  <a:cxn ang="0">
                    <a:pos x="85" y="16"/>
                  </a:cxn>
                  <a:cxn ang="0">
                    <a:pos x="85" y="16"/>
                  </a:cxn>
                </a:cxnLst>
                <a:rect l="0" t="0" r="r" b="b"/>
                <a:pathLst>
                  <a:path w="100" h="100">
                    <a:moveTo>
                      <a:pt x="85" y="16"/>
                    </a:moveTo>
                    <a:lnTo>
                      <a:pt x="85" y="16"/>
                    </a:lnTo>
                    <a:lnTo>
                      <a:pt x="78" y="9"/>
                    </a:lnTo>
                    <a:lnTo>
                      <a:pt x="70" y="4"/>
                    </a:lnTo>
                    <a:lnTo>
                      <a:pt x="60" y="2"/>
                    </a:lnTo>
                    <a:lnTo>
                      <a:pt x="51" y="0"/>
                    </a:lnTo>
                    <a:lnTo>
                      <a:pt x="40" y="2"/>
                    </a:lnTo>
                    <a:lnTo>
                      <a:pt x="31" y="4"/>
                    </a:lnTo>
                    <a:lnTo>
                      <a:pt x="23" y="9"/>
                    </a:lnTo>
                    <a:lnTo>
                      <a:pt x="16" y="16"/>
                    </a:lnTo>
                    <a:lnTo>
                      <a:pt x="9" y="23"/>
                    </a:lnTo>
                    <a:lnTo>
                      <a:pt x="4" y="31"/>
                    </a:lnTo>
                    <a:lnTo>
                      <a:pt x="0" y="40"/>
                    </a:lnTo>
                    <a:lnTo>
                      <a:pt x="0" y="50"/>
                    </a:lnTo>
                    <a:lnTo>
                      <a:pt x="0" y="59"/>
                    </a:lnTo>
                    <a:lnTo>
                      <a:pt x="4" y="69"/>
                    </a:lnTo>
                    <a:lnTo>
                      <a:pt x="9" y="77"/>
                    </a:lnTo>
                    <a:lnTo>
                      <a:pt x="16" y="85"/>
                    </a:lnTo>
                    <a:lnTo>
                      <a:pt x="23" y="92"/>
                    </a:lnTo>
                    <a:lnTo>
                      <a:pt x="31" y="97"/>
                    </a:lnTo>
                    <a:lnTo>
                      <a:pt x="40" y="99"/>
                    </a:lnTo>
                    <a:lnTo>
                      <a:pt x="51" y="100"/>
                    </a:lnTo>
                    <a:lnTo>
                      <a:pt x="60" y="99"/>
                    </a:lnTo>
                    <a:lnTo>
                      <a:pt x="70" y="97"/>
                    </a:lnTo>
                    <a:lnTo>
                      <a:pt x="78" y="92"/>
                    </a:lnTo>
                    <a:lnTo>
                      <a:pt x="85" y="85"/>
                    </a:lnTo>
                    <a:lnTo>
                      <a:pt x="92" y="77"/>
                    </a:lnTo>
                    <a:lnTo>
                      <a:pt x="97" y="69"/>
                    </a:lnTo>
                    <a:lnTo>
                      <a:pt x="99" y="59"/>
                    </a:lnTo>
                    <a:lnTo>
                      <a:pt x="100" y="50"/>
                    </a:lnTo>
                    <a:lnTo>
                      <a:pt x="99" y="40"/>
                    </a:lnTo>
                    <a:lnTo>
                      <a:pt x="97" y="31"/>
                    </a:lnTo>
                    <a:lnTo>
                      <a:pt x="92" y="23"/>
                    </a:lnTo>
                    <a:lnTo>
                      <a:pt x="85" y="16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178" name="Freeform 485"/>
              <p:cNvSpPr>
                <a:spLocks noChangeArrowheads="1"/>
              </p:cNvSpPr>
              <p:nvPr/>
            </p:nvSpPr>
            <p:spPr bwMode="auto">
              <a:xfrm>
                <a:off x="3775" y="1926"/>
                <a:ext cx="50" cy="50"/>
              </a:xfrm>
              <a:custGeom>
                <a:avLst/>
                <a:gdLst/>
                <a:ahLst/>
                <a:cxnLst>
                  <a:cxn ang="0">
                    <a:pos x="85" y="16"/>
                  </a:cxn>
                  <a:cxn ang="0">
                    <a:pos x="85" y="16"/>
                  </a:cxn>
                  <a:cxn ang="0">
                    <a:pos x="78" y="9"/>
                  </a:cxn>
                  <a:cxn ang="0">
                    <a:pos x="70" y="4"/>
                  </a:cxn>
                  <a:cxn ang="0">
                    <a:pos x="60" y="2"/>
                  </a:cxn>
                  <a:cxn ang="0">
                    <a:pos x="51" y="0"/>
                  </a:cxn>
                  <a:cxn ang="0">
                    <a:pos x="51" y="0"/>
                  </a:cxn>
                  <a:cxn ang="0">
                    <a:pos x="40" y="2"/>
                  </a:cxn>
                  <a:cxn ang="0">
                    <a:pos x="31" y="4"/>
                  </a:cxn>
                  <a:cxn ang="0">
                    <a:pos x="23" y="9"/>
                  </a:cxn>
                  <a:cxn ang="0">
                    <a:pos x="16" y="16"/>
                  </a:cxn>
                  <a:cxn ang="0">
                    <a:pos x="16" y="16"/>
                  </a:cxn>
                  <a:cxn ang="0">
                    <a:pos x="9" y="23"/>
                  </a:cxn>
                  <a:cxn ang="0">
                    <a:pos x="4" y="31"/>
                  </a:cxn>
                  <a:cxn ang="0">
                    <a:pos x="0" y="40"/>
                  </a:cxn>
                  <a:cxn ang="0">
                    <a:pos x="0" y="50"/>
                  </a:cxn>
                  <a:cxn ang="0">
                    <a:pos x="0" y="50"/>
                  </a:cxn>
                  <a:cxn ang="0">
                    <a:pos x="0" y="59"/>
                  </a:cxn>
                  <a:cxn ang="0">
                    <a:pos x="4" y="69"/>
                  </a:cxn>
                  <a:cxn ang="0">
                    <a:pos x="9" y="77"/>
                  </a:cxn>
                  <a:cxn ang="0">
                    <a:pos x="16" y="85"/>
                  </a:cxn>
                  <a:cxn ang="0">
                    <a:pos x="16" y="85"/>
                  </a:cxn>
                  <a:cxn ang="0">
                    <a:pos x="23" y="92"/>
                  </a:cxn>
                  <a:cxn ang="0">
                    <a:pos x="31" y="97"/>
                  </a:cxn>
                  <a:cxn ang="0">
                    <a:pos x="40" y="99"/>
                  </a:cxn>
                  <a:cxn ang="0">
                    <a:pos x="51" y="100"/>
                  </a:cxn>
                  <a:cxn ang="0">
                    <a:pos x="51" y="100"/>
                  </a:cxn>
                  <a:cxn ang="0">
                    <a:pos x="60" y="99"/>
                  </a:cxn>
                  <a:cxn ang="0">
                    <a:pos x="70" y="97"/>
                  </a:cxn>
                  <a:cxn ang="0">
                    <a:pos x="78" y="92"/>
                  </a:cxn>
                  <a:cxn ang="0">
                    <a:pos x="85" y="85"/>
                  </a:cxn>
                  <a:cxn ang="0">
                    <a:pos x="85" y="85"/>
                  </a:cxn>
                  <a:cxn ang="0">
                    <a:pos x="92" y="77"/>
                  </a:cxn>
                  <a:cxn ang="0">
                    <a:pos x="97" y="69"/>
                  </a:cxn>
                  <a:cxn ang="0">
                    <a:pos x="99" y="59"/>
                  </a:cxn>
                  <a:cxn ang="0">
                    <a:pos x="100" y="50"/>
                  </a:cxn>
                  <a:cxn ang="0">
                    <a:pos x="100" y="50"/>
                  </a:cxn>
                  <a:cxn ang="0">
                    <a:pos x="99" y="40"/>
                  </a:cxn>
                  <a:cxn ang="0">
                    <a:pos x="97" y="31"/>
                  </a:cxn>
                  <a:cxn ang="0">
                    <a:pos x="92" y="23"/>
                  </a:cxn>
                  <a:cxn ang="0">
                    <a:pos x="85" y="16"/>
                  </a:cxn>
                  <a:cxn ang="0">
                    <a:pos x="85" y="16"/>
                  </a:cxn>
                </a:cxnLst>
                <a:rect l="0" t="0" r="r" b="b"/>
                <a:pathLst>
                  <a:path w="100" h="100">
                    <a:moveTo>
                      <a:pt x="85" y="16"/>
                    </a:moveTo>
                    <a:lnTo>
                      <a:pt x="85" y="16"/>
                    </a:lnTo>
                    <a:lnTo>
                      <a:pt x="78" y="9"/>
                    </a:lnTo>
                    <a:lnTo>
                      <a:pt x="70" y="4"/>
                    </a:lnTo>
                    <a:lnTo>
                      <a:pt x="60" y="2"/>
                    </a:lnTo>
                    <a:lnTo>
                      <a:pt x="51" y="0"/>
                    </a:lnTo>
                    <a:lnTo>
                      <a:pt x="40" y="2"/>
                    </a:lnTo>
                    <a:lnTo>
                      <a:pt x="31" y="4"/>
                    </a:lnTo>
                    <a:lnTo>
                      <a:pt x="23" y="9"/>
                    </a:lnTo>
                    <a:lnTo>
                      <a:pt x="16" y="16"/>
                    </a:lnTo>
                    <a:lnTo>
                      <a:pt x="9" y="23"/>
                    </a:lnTo>
                    <a:lnTo>
                      <a:pt x="4" y="31"/>
                    </a:lnTo>
                    <a:lnTo>
                      <a:pt x="0" y="40"/>
                    </a:lnTo>
                    <a:lnTo>
                      <a:pt x="0" y="50"/>
                    </a:lnTo>
                    <a:lnTo>
                      <a:pt x="0" y="59"/>
                    </a:lnTo>
                    <a:lnTo>
                      <a:pt x="4" y="69"/>
                    </a:lnTo>
                    <a:lnTo>
                      <a:pt x="9" y="77"/>
                    </a:lnTo>
                    <a:lnTo>
                      <a:pt x="16" y="85"/>
                    </a:lnTo>
                    <a:lnTo>
                      <a:pt x="23" y="92"/>
                    </a:lnTo>
                    <a:lnTo>
                      <a:pt x="31" y="97"/>
                    </a:lnTo>
                    <a:lnTo>
                      <a:pt x="40" y="99"/>
                    </a:lnTo>
                    <a:lnTo>
                      <a:pt x="51" y="100"/>
                    </a:lnTo>
                    <a:lnTo>
                      <a:pt x="60" y="99"/>
                    </a:lnTo>
                    <a:lnTo>
                      <a:pt x="70" y="97"/>
                    </a:lnTo>
                    <a:lnTo>
                      <a:pt x="78" y="92"/>
                    </a:lnTo>
                    <a:lnTo>
                      <a:pt x="85" y="85"/>
                    </a:lnTo>
                    <a:lnTo>
                      <a:pt x="92" y="77"/>
                    </a:lnTo>
                    <a:lnTo>
                      <a:pt x="97" y="69"/>
                    </a:lnTo>
                    <a:lnTo>
                      <a:pt x="99" y="59"/>
                    </a:lnTo>
                    <a:lnTo>
                      <a:pt x="100" y="50"/>
                    </a:lnTo>
                    <a:lnTo>
                      <a:pt x="99" y="40"/>
                    </a:lnTo>
                    <a:lnTo>
                      <a:pt x="97" y="31"/>
                    </a:lnTo>
                    <a:lnTo>
                      <a:pt x="92" y="23"/>
                    </a:lnTo>
                    <a:lnTo>
                      <a:pt x="85" y="16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179" name="Freeform 486"/>
              <p:cNvSpPr>
                <a:spLocks noChangeArrowheads="1"/>
              </p:cNvSpPr>
              <p:nvPr/>
            </p:nvSpPr>
            <p:spPr bwMode="auto">
              <a:xfrm>
                <a:off x="3929" y="1849"/>
                <a:ext cx="50" cy="50"/>
              </a:xfrm>
              <a:custGeom>
                <a:avLst/>
                <a:gdLst/>
                <a:ahLst/>
                <a:cxnLst>
                  <a:cxn ang="0">
                    <a:pos x="85" y="16"/>
                  </a:cxn>
                  <a:cxn ang="0">
                    <a:pos x="85" y="16"/>
                  </a:cxn>
                  <a:cxn ang="0">
                    <a:pos x="78" y="9"/>
                  </a:cxn>
                  <a:cxn ang="0">
                    <a:pos x="70" y="4"/>
                  </a:cxn>
                  <a:cxn ang="0">
                    <a:pos x="60" y="2"/>
                  </a:cxn>
                  <a:cxn ang="0">
                    <a:pos x="51" y="0"/>
                  </a:cxn>
                  <a:cxn ang="0">
                    <a:pos x="51" y="0"/>
                  </a:cxn>
                  <a:cxn ang="0">
                    <a:pos x="40" y="2"/>
                  </a:cxn>
                  <a:cxn ang="0">
                    <a:pos x="31" y="4"/>
                  </a:cxn>
                  <a:cxn ang="0">
                    <a:pos x="23" y="9"/>
                  </a:cxn>
                  <a:cxn ang="0">
                    <a:pos x="16" y="16"/>
                  </a:cxn>
                  <a:cxn ang="0">
                    <a:pos x="16" y="16"/>
                  </a:cxn>
                  <a:cxn ang="0">
                    <a:pos x="8" y="23"/>
                  </a:cxn>
                  <a:cxn ang="0">
                    <a:pos x="4" y="31"/>
                  </a:cxn>
                  <a:cxn ang="0">
                    <a:pos x="1" y="40"/>
                  </a:cxn>
                  <a:cxn ang="0">
                    <a:pos x="0" y="50"/>
                  </a:cxn>
                  <a:cxn ang="0">
                    <a:pos x="0" y="50"/>
                  </a:cxn>
                  <a:cxn ang="0">
                    <a:pos x="1" y="59"/>
                  </a:cxn>
                  <a:cxn ang="0">
                    <a:pos x="4" y="69"/>
                  </a:cxn>
                  <a:cxn ang="0">
                    <a:pos x="8" y="77"/>
                  </a:cxn>
                  <a:cxn ang="0">
                    <a:pos x="16" y="85"/>
                  </a:cxn>
                  <a:cxn ang="0">
                    <a:pos x="16" y="85"/>
                  </a:cxn>
                  <a:cxn ang="0">
                    <a:pos x="23" y="92"/>
                  </a:cxn>
                  <a:cxn ang="0">
                    <a:pos x="31" y="97"/>
                  </a:cxn>
                  <a:cxn ang="0">
                    <a:pos x="40" y="99"/>
                  </a:cxn>
                  <a:cxn ang="0">
                    <a:pos x="51" y="100"/>
                  </a:cxn>
                  <a:cxn ang="0">
                    <a:pos x="51" y="100"/>
                  </a:cxn>
                  <a:cxn ang="0">
                    <a:pos x="60" y="99"/>
                  </a:cxn>
                  <a:cxn ang="0">
                    <a:pos x="70" y="97"/>
                  </a:cxn>
                  <a:cxn ang="0">
                    <a:pos x="78" y="92"/>
                  </a:cxn>
                  <a:cxn ang="0">
                    <a:pos x="85" y="85"/>
                  </a:cxn>
                  <a:cxn ang="0">
                    <a:pos x="85" y="85"/>
                  </a:cxn>
                  <a:cxn ang="0">
                    <a:pos x="92" y="77"/>
                  </a:cxn>
                  <a:cxn ang="0">
                    <a:pos x="97" y="69"/>
                  </a:cxn>
                  <a:cxn ang="0">
                    <a:pos x="99" y="59"/>
                  </a:cxn>
                  <a:cxn ang="0">
                    <a:pos x="100" y="50"/>
                  </a:cxn>
                  <a:cxn ang="0">
                    <a:pos x="100" y="50"/>
                  </a:cxn>
                  <a:cxn ang="0">
                    <a:pos x="99" y="40"/>
                  </a:cxn>
                  <a:cxn ang="0">
                    <a:pos x="97" y="31"/>
                  </a:cxn>
                  <a:cxn ang="0">
                    <a:pos x="92" y="23"/>
                  </a:cxn>
                  <a:cxn ang="0">
                    <a:pos x="85" y="16"/>
                  </a:cxn>
                  <a:cxn ang="0">
                    <a:pos x="85" y="16"/>
                  </a:cxn>
                </a:cxnLst>
                <a:rect l="0" t="0" r="r" b="b"/>
                <a:pathLst>
                  <a:path w="100" h="100">
                    <a:moveTo>
                      <a:pt x="85" y="16"/>
                    </a:moveTo>
                    <a:lnTo>
                      <a:pt x="85" y="16"/>
                    </a:lnTo>
                    <a:lnTo>
                      <a:pt x="78" y="9"/>
                    </a:lnTo>
                    <a:lnTo>
                      <a:pt x="70" y="4"/>
                    </a:lnTo>
                    <a:lnTo>
                      <a:pt x="60" y="2"/>
                    </a:lnTo>
                    <a:lnTo>
                      <a:pt x="51" y="0"/>
                    </a:lnTo>
                    <a:lnTo>
                      <a:pt x="40" y="2"/>
                    </a:lnTo>
                    <a:lnTo>
                      <a:pt x="31" y="4"/>
                    </a:lnTo>
                    <a:lnTo>
                      <a:pt x="23" y="9"/>
                    </a:lnTo>
                    <a:lnTo>
                      <a:pt x="16" y="16"/>
                    </a:lnTo>
                    <a:lnTo>
                      <a:pt x="8" y="23"/>
                    </a:lnTo>
                    <a:lnTo>
                      <a:pt x="4" y="31"/>
                    </a:lnTo>
                    <a:lnTo>
                      <a:pt x="1" y="40"/>
                    </a:lnTo>
                    <a:lnTo>
                      <a:pt x="0" y="50"/>
                    </a:lnTo>
                    <a:lnTo>
                      <a:pt x="1" y="59"/>
                    </a:lnTo>
                    <a:lnTo>
                      <a:pt x="4" y="69"/>
                    </a:lnTo>
                    <a:lnTo>
                      <a:pt x="8" y="77"/>
                    </a:lnTo>
                    <a:lnTo>
                      <a:pt x="16" y="85"/>
                    </a:lnTo>
                    <a:lnTo>
                      <a:pt x="23" y="92"/>
                    </a:lnTo>
                    <a:lnTo>
                      <a:pt x="31" y="97"/>
                    </a:lnTo>
                    <a:lnTo>
                      <a:pt x="40" y="99"/>
                    </a:lnTo>
                    <a:lnTo>
                      <a:pt x="51" y="100"/>
                    </a:lnTo>
                    <a:lnTo>
                      <a:pt x="60" y="99"/>
                    </a:lnTo>
                    <a:lnTo>
                      <a:pt x="70" y="97"/>
                    </a:lnTo>
                    <a:lnTo>
                      <a:pt x="78" y="92"/>
                    </a:lnTo>
                    <a:lnTo>
                      <a:pt x="85" y="85"/>
                    </a:lnTo>
                    <a:lnTo>
                      <a:pt x="92" y="77"/>
                    </a:lnTo>
                    <a:lnTo>
                      <a:pt x="97" y="69"/>
                    </a:lnTo>
                    <a:lnTo>
                      <a:pt x="99" y="59"/>
                    </a:lnTo>
                    <a:lnTo>
                      <a:pt x="100" y="50"/>
                    </a:lnTo>
                    <a:lnTo>
                      <a:pt x="99" y="40"/>
                    </a:lnTo>
                    <a:lnTo>
                      <a:pt x="97" y="31"/>
                    </a:lnTo>
                    <a:lnTo>
                      <a:pt x="92" y="23"/>
                    </a:lnTo>
                    <a:lnTo>
                      <a:pt x="85" y="16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180" name="Freeform 487"/>
              <p:cNvSpPr>
                <a:spLocks noChangeArrowheads="1"/>
              </p:cNvSpPr>
              <p:nvPr/>
            </p:nvSpPr>
            <p:spPr bwMode="auto">
              <a:xfrm>
                <a:off x="4006" y="1849"/>
                <a:ext cx="50" cy="50"/>
              </a:xfrm>
              <a:custGeom>
                <a:avLst/>
                <a:gdLst/>
                <a:ahLst/>
                <a:cxnLst>
                  <a:cxn ang="0">
                    <a:pos x="85" y="16"/>
                  </a:cxn>
                  <a:cxn ang="0">
                    <a:pos x="85" y="16"/>
                  </a:cxn>
                  <a:cxn ang="0">
                    <a:pos x="78" y="9"/>
                  </a:cxn>
                  <a:cxn ang="0">
                    <a:pos x="70" y="4"/>
                  </a:cxn>
                  <a:cxn ang="0">
                    <a:pos x="61" y="2"/>
                  </a:cxn>
                  <a:cxn ang="0">
                    <a:pos x="51" y="0"/>
                  </a:cxn>
                  <a:cxn ang="0">
                    <a:pos x="51" y="0"/>
                  </a:cxn>
                  <a:cxn ang="0">
                    <a:pos x="40" y="2"/>
                  </a:cxn>
                  <a:cxn ang="0">
                    <a:pos x="31" y="4"/>
                  </a:cxn>
                  <a:cxn ang="0">
                    <a:pos x="23" y="9"/>
                  </a:cxn>
                  <a:cxn ang="0">
                    <a:pos x="15" y="16"/>
                  </a:cxn>
                  <a:cxn ang="0">
                    <a:pos x="15" y="16"/>
                  </a:cxn>
                  <a:cxn ang="0">
                    <a:pos x="8" y="23"/>
                  </a:cxn>
                  <a:cxn ang="0">
                    <a:pos x="4" y="31"/>
                  </a:cxn>
                  <a:cxn ang="0">
                    <a:pos x="1" y="40"/>
                  </a:cxn>
                  <a:cxn ang="0">
                    <a:pos x="0" y="50"/>
                  </a:cxn>
                  <a:cxn ang="0">
                    <a:pos x="0" y="50"/>
                  </a:cxn>
                  <a:cxn ang="0">
                    <a:pos x="1" y="59"/>
                  </a:cxn>
                  <a:cxn ang="0">
                    <a:pos x="4" y="69"/>
                  </a:cxn>
                  <a:cxn ang="0">
                    <a:pos x="8" y="77"/>
                  </a:cxn>
                  <a:cxn ang="0">
                    <a:pos x="15" y="85"/>
                  </a:cxn>
                  <a:cxn ang="0">
                    <a:pos x="15" y="85"/>
                  </a:cxn>
                  <a:cxn ang="0">
                    <a:pos x="23" y="92"/>
                  </a:cxn>
                  <a:cxn ang="0">
                    <a:pos x="31" y="97"/>
                  </a:cxn>
                  <a:cxn ang="0">
                    <a:pos x="40" y="99"/>
                  </a:cxn>
                  <a:cxn ang="0">
                    <a:pos x="51" y="100"/>
                  </a:cxn>
                  <a:cxn ang="0">
                    <a:pos x="51" y="100"/>
                  </a:cxn>
                  <a:cxn ang="0">
                    <a:pos x="61" y="99"/>
                  </a:cxn>
                  <a:cxn ang="0">
                    <a:pos x="70" y="97"/>
                  </a:cxn>
                  <a:cxn ang="0">
                    <a:pos x="78" y="92"/>
                  </a:cxn>
                  <a:cxn ang="0">
                    <a:pos x="85" y="85"/>
                  </a:cxn>
                  <a:cxn ang="0">
                    <a:pos x="85" y="85"/>
                  </a:cxn>
                  <a:cxn ang="0">
                    <a:pos x="92" y="77"/>
                  </a:cxn>
                  <a:cxn ang="0">
                    <a:pos x="97" y="69"/>
                  </a:cxn>
                  <a:cxn ang="0">
                    <a:pos x="99" y="59"/>
                  </a:cxn>
                  <a:cxn ang="0">
                    <a:pos x="100" y="50"/>
                  </a:cxn>
                  <a:cxn ang="0">
                    <a:pos x="100" y="50"/>
                  </a:cxn>
                  <a:cxn ang="0">
                    <a:pos x="99" y="40"/>
                  </a:cxn>
                  <a:cxn ang="0">
                    <a:pos x="97" y="31"/>
                  </a:cxn>
                  <a:cxn ang="0">
                    <a:pos x="92" y="23"/>
                  </a:cxn>
                  <a:cxn ang="0">
                    <a:pos x="85" y="16"/>
                  </a:cxn>
                  <a:cxn ang="0">
                    <a:pos x="85" y="16"/>
                  </a:cxn>
                </a:cxnLst>
                <a:rect l="0" t="0" r="r" b="b"/>
                <a:pathLst>
                  <a:path w="100" h="100">
                    <a:moveTo>
                      <a:pt x="85" y="16"/>
                    </a:moveTo>
                    <a:lnTo>
                      <a:pt x="85" y="16"/>
                    </a:lnTo>
                    <a:lnTo>
                      <a:pt x="78" y="9"/>
                    </a:lnTo>
                    <a:lnTo>
                      <a:pt x="70" y="4"/>
                    </a:lnTo>
                    <a:lnTo>
                      <a:pt x="61" y="2"/>
                    </a:lnTo>
                    <a:lnTo>
                      <a:pt x="51" y="0"/>
                    </a:lnTo>
                    <a:lnTo>
                      <a:pt x="40" y="2"/>
                    </a:lnTo>
                    <a:lnTo>
                      <a:pt x="31" y="4"/>
                    </a:lnTo>
                    <a:lnTo>
                      <a:pt x="23" y="9"/>
                    </a:lnTo>
                    <a:lnTo>
                      <a:pt x="15" y="16"/>
                    </a:lnTo>
                    <a:lnTo>
                      <a:pt x="8" y="23"/>
                    </a:lnTo>
                    <a:lnTo>
                      <a:pt x="4" y="31"/>
                    </a:lnTo>
                    <a:lnTo>
                      <a:pt x="1" y="40"/>
                    </a:lnTo>
                    <a:lnTo>
                      <a:pt x="0" y="50"/>
                    </a:lnTo>
                    <a:lnTo>
                      <a:pt x="1" y="59"/>
                    </a:lnTo>
                    <a:lnTo>
                      <a:pt x="4" y="69"/>
                    </a:lnTo>
                    <a:lnTo>
                      <a:pt x="8" y="77"/>
                    </a:lnTo>
                    <a:lnTo>
                      <a:pt x="15" y="85"/>
                    </a:lnTo>
                    <a:lnTo>
                      <a:pt x="23" y="92"/>
                    </a:lnTo>
                    <a:lnTo>
                      <a:pt x="31" y="97"/>
                    </a:lnTo>
                    <a:lnTo>
                      <a:pt x="40" y="99"/>
                    </a:lnTo>
                    <a:lnTo>
                      <a:pt x="51" y="100"/>
                    </a:lnTo>
                    <a:lnTo>
                      <a:pt x="61" y="99"/>
                    </a:lnTo>
                    <a:lnTo>
                      <a:pt x="70" y="97"/>
                    </a:lnTo>
                    <a:lnTo>
                      <a:pt x="78" y="92"/>
                    </a:lnTo>
                    <a:lnTo>
                      <a:pt x="85" y="85"/>
                    </a:lnTo>
                    <a:lnTo>
                      <a:pt x="92" y="77"/>
                    </a:lnTo>
                    <a:lnTo>
                      <a:pt x="97" y="69"/>
                    </a:lnTo>
                    <a:lnTo>
                      <a:pt x="99" y="59"/>
                    </a:lnTo>
                    <a:lnTo>
                      <a:pt x="100" y="50"/>
                    </a:lnTo>
                    <a:lnTo>
                      <a:pt x="99" y="40"/>
                    </a:lnTo>
                    <a:lnTo>
                      <a:pt x="97" y="31"/>
                    </a:lnTo>
                    <a:lnTo>
                      <a:pt x="92" y="23"/>
                    </a:lnTo>
                    <a:lnTo>
                      <a:pt x="85" y="16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181" name="Freeform 488"/>
              <p:cNvSpPr>
                <a:spLocks noChangeArrowheads="1"/>
              </p:cNvSpPr>
              <p:nvPr/>
            </p:nvSpPr>
            <p:spPr bwMode="auto">
              <a:xfrm>
                <a:off x="3544" y="2003"/>
                <a:ext cx="50" cy="50"/>
              </a:xfrm>
              <a:custGeom>
                <a:avLst/>
                <a:gdLst/>
                <a:ahLst/>
                <a:cxnLst>
                  <a:cxn ang="0">
                    <a:pos x="85" y="16"/>
                  </a:cxn>
                  <a:cxn ang="0">
                    <a:pos x="85" y="16"/>
                  </a:cxn>
                  <a:cxn ang="0">
                    <a:pos x="78" y="10"/>
                  </a:cxn>
                  <a:cxn ang="0">
                    <a:pos x="70" y="4"/>
                  </a:cxn>
                  <a:cxn ang="0">
                    <a:pos x="61" y="2"/>
                  </a:cxn>
                  <a:cxn ang="0">
                    <a:pos x="52" y="0"/>
                  </a:cxn>
                  <a:cxn ang="0">
                    <a:pos x="52" y="0"/>
                  </a:cxn>
                  <a:cxn ang="0">
                    <a:pos x="40" y="2"/>
                  </a:cxn>
                  <a:cxn ang="0">
                    <a:pos x="32" y="4"/>
                  </a:cxn>
                  <a:cxn ang="0">
                    <a:pos x="24" y="10"/>
                  </a:cxn>
                  <a:cxn ang="0">
                    <a:pos x="15" y="16"/>
                  </a:cxn>
                  <a:cxn ang="0">
                    <a:pos x="15" y="16"/>
                  </a:cxn>
                  <a:cxn ang="0">
                    <a:pos x="10" y="23"/>
                  </a:cxn>
                  <a:cxn ang="0">
                    <a:pos x="4" y="31"/>
                  </a:cxn>
                  <a:cxn ang="0">
                    <a:pos x="1" y="40"/>
                  </a:cxn>
                  <a:cxn ang="0">
                    <a:pos x="0" y="50"/>
                  </a:cxn>
                  <a:cxn ang="0">
                    <a:pos x="0" y="50"/>
                  </a:cxn>
                  <a:cxn ang="0">
                    <a:pos x="1" y="59"/>
                  </a:cxn>
                  <a:cxn ang="0">
                    <a:pos x="4" y="69"/>
                  </a:cxn>
                  <a:cxn ang="0">
                    <a:pos x="10" y="78"/>
                  </a:cxn>
                  <a:cxn ang="0">
                    <a:pos x="15" y="85"/>
                  </a:cxn>
                  <a:cxn ang="0">
                    <a:pos x="15" y="85"/>
                  </a:cxn>
                  <a:cxn ang="0">
                    <a:pos x="24" y="92"/>
                  </a:cxn>
                  <a:cxn ang="0">
                    <a:pos x="32" y="97"/>
                  </a:cxn>
                  <a:cxn ang="0">
                    <a:pos x="40" y="99"/>
                  </a:cxn>
                  <a:cxn ang="0">
                    <a:pos x="52" y="100"/>
                  </a:cxn>
                  <a:cxn ang="0">
                    <a:pos x="52" y="100"/>
                  </a:cxn>
                  <a:cxn ang="0">
                    <a:pos x="61" y="99"/>
                  </a:cxn>
                  <a:cxn ang="0">
                    <a:pos x="70" y="97"/>
                  </a:cxn>
                  <a:cxn ang="0">
                    <a:pos x="78" y="92"/>
                  </a:cxn>
                  <a:cxn ang="0">
                    <a:pos x="85" y="85"/>
                  </a:cxn>
                  <a:cxn ang="0">
                    <a:pos x="85" y="85"/>
                  </a:cxn>
                  <a:cxn ang="0">
                    <a:pos x="92" y="78"/>
                  </a:cxn>
                  <a:cxn ang="0">
                    <a:pos x="97" y="69"/>
                  </a:cxn>
                  <a:cxn ang="0">
                    <a:pos x="100" y="59"/>
                  </a:cxn>
                  <a:cxn ang="0">
                    <a:pos x="101" y="50"/>
                  </a:cxn>
                  <a:cxn ang="0">
                    <a:pos x="101" y="50"/>
                  </a:cxn>
                  <a:cxn ang="0">
                    <a:pos x="100" y="40"/>
                  </a:cxn>
                  <a:cxn ang="0">
                    <a:pos x="97" y="31"/>
                  </a:cxn>
                  <a:cxn ang="0">
                    <a:pos x="92" y="23"/>
                  </a:cxn>
                  <a:cxn ang="0">
                    <a:pos x="85" y="16"/>
                  </a:cxn>
                  <a:cxn ang="0">
                    <a:pos x="85" y="16"/>
                  </a:cxn>
                </a:cxnLst>
                <a:rect l="0" t="0" r="r" b="b"/>
                <a:pathLst>
                  <a:path w="101" h="100">
                    <a:moveTo>
                      <a:pt x="85" y="16"/>
                    </a:moveTo>
                    <a:lnTo>
                      <a:pt x="85" y="16"/>
                    </a:lnTo>
                    <a:lnTo>
                      <a:pt x="78" y="10"/>
                    </a:lnTo>
                    <a:lnTo>
                      <a:pt x="70" y="4"/>
                    </a:lnTo>
                    <a:lnTo>
                      <a:pt x="61" y="2"/>
                    </a:lnTo>
                    <a:lnTo>
                      <a:pt x="52" y="0"/>
                    </a:lnTo>
                    <a:lnTo>
                      <a:pt x="40" y="2"/>
                    </a:lnTo>
                    <a:lnTo>
                      <a:pt x="32" y="4"/>
                    </a:lnTo>
                    <a:lnTo>
                      <a:pt x="24" y="10"/>
                    </a:lnTo>
                    <a:lnTo>
                      <a:pt x="15" y="16"/>
                    </a:lnTo>
                    <a:lnTo>
                      <a:pt x="10" y="23"/>
                    </a:lnTo>
                    <a:lnTo>
                      <a:pt x="4" y="31"/>
                    </a:lnTo>
                    <a:lnTo>
                      <a:pt x="1" y="40"/>
                    </a:lnTo>
                    <a:lnTo>
                      <a:pt x="0" y="50"/>
                    </a:lnTo>
                    <a:lnTo>
                      <a:pt x="1" y="59"/>
                    </a:lnTo>
                    <a:lnTo>
                      <a:pt x="4" y="69"/>
                    </a:lnTo>
                    <a:lnTo>
                      <a:pt x="10" y="78"/>
                    </a:lnTo>
                    <a:lnTo>
                      <a:pt x="15" y="85"/>
                    </a:lnTo>
                    <a:lnTo>
                      <a:pt x="24" y="92"/>
                    </a:lnTo>
                    <a:lnTo>
                      <a:pt x="32" y="97"/>
                    </a:lnTo>
                    <a:lnTo>
                      <a:pt x="40" y="99"/>
                    </a:lnTo>
                    <a:lnTo>
                      <a:pt x="52" y="100"/>
                    </a:lnTo>
                    <a:lnTo>
                      <a:pt x="61" y="99"/>
                    </a:lnTo>
                    <a:lnTo>
                      <a:pt x="70" y="97"/>
                    </a:lnTo>
                    <a:lnTo>
                      <a:pt x="78" y="92"/>
                    </a:lnTo>
                    <a:lnTo>
                      <a:pt x="85" y="85"/>
                    </a:lnTo>
                    <a:lnTo>
                      <a:pt x="92" y="78"/>
                    </a:lnTo>
                    <a:lnTo>
                      <a:pt x="97" y="69"/>
                    </a:lnTo>
                    <a:lnTo>
                      <a:pt x="100" y="59"/>
                    </a:lnTo>
                    <a:lnTo>
                      <a:pt x="101" y="50"/>
                    </a:lnTo>
                    <a:lnTo>
                      <a:pt x="100" y="40"/>
                    </a:lnTo>
                    <a:lnTo>
                      <a:pt x="97" y="31"/>
                    </a:lnTo>
                    <a:lnTo>
                      <a:pt x="92" y="23"/>
                    </a:lnTo>
                    <a:lnTo>
                      <a:pt x="85" y="16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182" name="Freeform 489"/>
              <p:cNvSpPr>
                <a:spLocks noChangeArrowheads="1"/>
              </p:cNvSpPr>
              <p:nvPr/>
            </p:nvSpPr>
            <p:spPr bwMode="auto">
              <a:xfrm>
                <a:off x="3467" y="2003"/>
                <a:ext cx="50" cy="50"/>
              </a:xfrm>
              <a:custGeom>
                <a:avLst/>
                <a:gdLst/>
                <a:ahLst/>
                <a:cxnLst>
                  <a:cxn ang="0">
                    <a:pos x="85" y="16"/>
                  </a:cxn>
                  <a:cxn ang="0">
                    <a:pos x="85" y="16"/>
                  </a:cxn>
                  <a:cxn ang="0">
                    <a:pos x="78" y="10"/>
                  </a:cxn>
                  <a:cxn ang="0">
                    <a:pos x="70" y="4"/>
                  </a:cxn>
                  <a:cxn ang="0">
                    <a:pos x="61" y="2"/>
                  </a:cxn>
                  <a:cxn ang="0">
                    <a:pos x="52" y="0"/>
                  </a:cxn>
                  <a:cxn ang="0">
                    <a:pos x="52" y="0"/>
                  </a:cxn>
                  <a:cxn ang="0">
                    <a:pos x="40" y="2"/>
                  </a:cxn>
                  <a:cxn ang="0">
                    <a:pos x="31" y="4"/>
                  </a:cxn>
                  <a:cxn ang="0">
                    <a:pos x="24" y="10"/>
                  </a:cxn>
                  <a:cxn ang="0">
                    <a:pos x="16" y="16"/>
                  </a:cxn>
                  <a:cxn ang="0">
                    <a:pos x="16" y="16"/>
                  </a:cxn>
                  <a:cxn ang="0">
                    <a:pos x="8" y="23"/>
                  </a:cxn>
                  <a:cxn ang="0">
                    <a:pos x="4" y="31"/>
                  </a:cxn>
                  <a:cxn ang="0">
                    <a:pos x="1" y="40"/>
                  </a:cxn>
                  <a:cxn ang="0">
                    <a:pos x="0" y="50"/>
                  </a:cxn>
                  <a:cxn ang="0">
                    <a:pos x="0" y="50"/>
                  </a:cxn>
                  <a:cxn ang="0">
                    <a:pos x="1" y="59"/>
                  </a:cxn>
                  <a:cxn ang="0">
                    <a:pos x="4" y="69"/>
                  </a:cxn>
                  <a:cxn ang="0">
                    <a:pos x="8" y="78"/>
                  </a:cxn>
                  <a:cxn ang="0">
                    <a:pos x="16" y="85"/>
                  </a:cxn>
                  <a:cxn ang="0">
                    <a:pos x="16" y="85"/>
                  </a:cxn>
                  <a:cxn ang="0">
                    <a:pos x="24" y="92"/>
                  </a:cxn>
                  <a:cxn ang="0">
                    <a:pos x="31" y="97"/>
                  </a:cxn>
                  <a:cxn ang="0">
                    <a:pos x="40" y="99"/>
                  </a:cxn>
                  <a:cxn ang="0">
                    <a:pos x="52" y="100"/>
                  </a:cxn>
                  <a:cxn ang="0">
                    <a:pos x="52" y="100"/>
                  </a:cxn>
                  <a:cxn ang="0">
                    <a:pos x="61" y="99"/>
                  </a:cxn>
                  <a:cxn ang="0">
                    <a:pos x="70" y="97"/>
                  </a:cxn>
                  <a:cxn ang="0">
                    <a:pos x="78" y="92"/>
                  </a:cxn>
                  <a:cxn ang="0">
                    <a:pos x="85" y="85"/>
                  </a:cxn>
                  <a:cxn ang="0">
                    <a:pos x="85" y="85"/>
                  </a:cxn>
                  <a:cxn ang="0">
                    <a:pos x="92" y="78"/>
                  </a:cxn>
                  <a:cxn ang="0">
                    <a:pos x="97" y="69"/>
                  </a:cxn>
                  <a:cxn ang="0">
                    <a:pos x="100" y="59"/>
                  </a:cxn>
                  <a:cxn ang="0">
                    <a:pos x="100" y="50"/>
                  </a:cxn>
                  <a:cxn ang="0">
                    <a:pos x="100" y="50"/>
                  </a:cxn>
                  <a:cxn ang="0">
                    <a:pos x="100" y="40"/>
                  </a:cxn>
                  <a:cxn ang="0">
                    <a:pos x="97" y="31"/>
                  </a:cxn>
                  <a:cxn ang="0">
                    <a:pos x="92" y="23"/>
                  </a:cxn>
                  <a:cxn ang="0">
                    <a:pos x="85" y="16"/>
                  </a:cxn>
                  <a:cxn ang="0">
                    <a:pos x="85" y="16"/>
                  </a:cxn>
                </a:cxnLst>
                <a:rect l="0" t="0" r="r" b="b"/>
                <a:pathLst>
                  <a:path w="100" h="100">
                    <a:moveTo>
                      <a:pt x="85" y="16"/>
                    </a:moveTo>
                    <a:lnTo>
                      <a:pt x="85" y="16"/>
                    </a:lnTo>
                    <a:lnTo>
                      <a:pt x="78" y="10"/>
                    </a:lnTo>
                    <a:lnTo>
                      <a:pt x="70" y="4"/>
                    </a:lnTo>
                    <a:lnTo>
                      <a:pt x="61" y="2"/>
                    </a:lnTo>
                    <a:lnTo>
                      <a:pt x="52" y="0"/>
                    </a:lnTo>
                    <a:lnTo>
                      <a:pt x="40" y="2"/>
                    </a:lnTo>
                    <a:lnTo>
                      <a:pt x="31" y="4"/>
                    </a:lnTo>
                    <a:lnTo>
                      <a:pt x="24" y="10"/>
                    </a:lnTo>
                    <a:lnTo>
                      <a:pt x="16" y="16"/>
                    </a:lnTo>
                    <a:lnTo>
                      <a:pt x="8" y="23"/>
                    </a:lnTo>
                    <a:lnTo>
                      <a:pt x="4" y="31"/>
                    </a:lnTo>
                    <a:lnTo>
                      <a:pt x="1" y="40"/>
                    </a:lnTo>
                    <a:lnTo>
                      <a:pt x="0" y="50"/>
                    </a:lnTo>
                    <a:lnTo>
                      <a:pt x="1" y="59"/>
                    </a:lnTo>
                    <a:lnTo>
                      <a:pt x="4" y="69"/>
                    </a:lnTo>
                    <a:lnTo>
                      <a:pt x="8" y="78"/>
                    </a:lnTo>
                    <a:lnTo>
                      <a:pt x="16" y="85"/>
                    </a:lnTo>
                    <a:lnTo>
                      <a:pt x="24" y="92"/>
                    </a:lnTo>
                    <a:lnTo>
                      <a:pt x="31" y="97"/>
                    </a:lnTo>
                    <a:lnTo>
                      <a:pt x="40" y="99"/>
                    </a:lnTo>
                    <a:lnTo>
                      <a:pt x="52" y="100"/>
                    </a:lnTo>
                    <a:lnTo>
                      <a:pt x="61" y="99"/>
                    </a:lnTo>
                    <a:lnTo>
                      <a:pt x="70" y="97"/>
                    </a:lnTo>
                    <a:lnTo>
                      <a:pt x="78" y="92"/>
                    </a:lnTo>
                    <a:lnTo>
                      <a:pt x="85" y="85"/>
                    </a:lnTo>
                    <a:lnTo>
                      <a:pt x="92" y="78"/>
                    </a:lnTo>
                    <a:lnTo>
                      <a:pt x="97" y="69"/>
                    </a:lnTo>
                    <a:lnTo>
                      <a:pt x="100" y="59"/>
                    </a:lnTo>
                    <a:lnTo>
                      <a:pt x="100" y="50"/>
                    </a:lnTo>
                    <a:lnTo>
                      <a:pt x="100" y="40"/>
                    </a:lnTo>
                    <a:lnTo>
                      <a:pt x="97" y="31"/>
                    </a:lnTo>
                    <a:lnTo>
                      <a:pt x="92" y="23"/>
                    </a:lnTo>
                    <a:lnTo>
                      <a:pt x="85" y="16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183" name="Freeform 490"/>
              <p:cNvSpPr>
                <a:spLocks noChangeArrowheads="1"/>
              </p:cNvSpPr>
              <p:nvPr/>
            </p:nvSpPr>
            <p:spPr bwMode="auto">
              <a:xfrm>
                <a:off x="3775" y="2003"/>
                <a:ext cx="50" cy="50"/>
              </a:xfrm>
              <a:custGeom>
                <a:avLst/>
                <a:gdLst/>
                <a:ahLst/>
                <a:cxnLst>
                  <a:cxn ang="0">
                    <a:pos x="85" y="16"/>
                  </a:cxn>
                  <a:cxn ang="0">
                    <a:pos x="85" y="16"/>
                  </a:cxn>
                  <a:cxn ang="0">
                    <a:pos x="78" y="10"/>
                  </a:cxn>
                  <a:cxn ang="0">
                    <a:pos x="70" y="4"/>
                  </a:cxn>
                  <a:cxn ang="0">
                    <a:pos x="60" y="2"/>
                  </a:cxn>
                  <a:cxn ang="0">
                    <a:pos x="51" y="0"/>
                  </a:cxn>
                  <a:cxn ang="0">
                    <a:pos x="51" y="0"/>
                  </a:cxn>
                  <a:cxn ang="0">
                    <a:pos x="40" y="2"/>
                  </a:cxn>
                  <a:cxn ang="0">
                    <a:pos x="31" y="4"/>
                  </a:cxn>
                  <a:cxn ang="0">
                    <a:pos x="23" y="10"/>
                  </a:cxn>
                  <a:cxn ang="0">
                    <a:pos x="16" y="16"/>
                  </a:cxn>
                  <a:cxn ang="0">
                    <a:pos x="16" y="16"/>
                  </a:cxn>
                  <a:cxn ang="0">
                    <a:pos x="9" y="23"/>
                  </a:cxn>
                  <a:cxn ang="0">
                    <a:pos x="4" y="31"/>
                  </a:cxn>
                  <a:cxn ang="0">
                    <a:pos x="0" y="40"/>
                  </a:cxn>
                  <a:cxn ang="0">
                    <a:pos x="0" y="50"/>
                  </a:cxn>
                  <a:cxn ang="0">
                    <a:pos x="0" y="50"/>
                  </a:cxn>
                  <a:cxn ang="0">
                    <a:pos x="0" y="59"/>
                  </a:cxn>
                  <a:cxn ang="0">
                    <a:pos x="4" y="69"/>
                  </a:cxn>
                  <a:cxn ang="0">
                    <a:pos x="9" y="78"/>
                  </a:cxn>
                  <a:cxn ang="0">
                    <a:pos x="16" y="85"/>
                  </a:cxn>
                  <a:cxn ang="0">
                    <a:pos x="16" y="85"/>
                  </a:cxn>
                  <a:cxn ang="0">
                    <a:pos x="23" y="92"/>
                  </a:cxn>
                  <a:cxn ang="0">
                    <a:pos x="31" y="97"/>
                  </a:cxn>
                  <a:cxn ang="0">
                    <a:pos x="40" y="99"/>
                  </a:cxn>
                  <a:cxn ang="0">
                    <a:pos x="51" y="100"/>
                  </a:cxn>
                  <a:cxn ang="0">
                    <a:pos x="51" y="100"/>
                  </a:cxn>
                  <a:cxn ang="0">
                    <a:pos x="60" y="99"/>
                  </a:cxn>
                  <a:cxn ang="0">
                    <a:pos x="70" y="97"/>
                  </a:cxn>
                  <a:cxn ang="0">
                    <a:pos x="78" y="92"/>
                  </a:cxn>
                  <a:cxn ang="0">
                    <a:pos x="85" y="85"/>
                  </a:cxn>
                  <a:cxn ang="0">
                    <a:pos x="85" y="85"/>
                  </a:cxn>
                  <a:cxn ang="0">
                    <a:pos x="92" y="78"/>
                  </a:cxn>
                  <a:cxn ang="0">
                    <a:pos x="97" y="69"/>
                  </a:cxn>
                  <a:cxn ang="0">
                    <a:pos x="99" y="59"/>
                  </a:cxn>
                  <a:cxn ang="0">
                    <a:pos x="100" y="50"/>
                  </a:cxn>
                  <a:cxn ang="0">
                    <a:pos x="100" y="50"/>
                  </a:cxn>
                  <a:cxn ang="0">
                    <a:pos x="99" y="40"/>
                  </a:cxn>
                  <a:cxn ang="0">
                    <a:pos x="97" y="31"/>
                  </a:cxn>
                  <a:cxn ang="0">
                    <a:pos x="92" y="23"/>
                  </a:cxn>
                  <a:cxn ang="0">
                    <a:pos x="85" y="16"/>
                  </a:cxn>
                  <a:cxn ang="0">
                    <a:pos x="85" y="16"/>
                  </a:cxn>
                </a:cxnLst>
                <a:rect l="0" t="0" r="r" b="b"/>
                <a:pathLst>
                  <a:path w="100" h="100">
                    <a:moveTo>
                      <a:pt x="85" y="16"/>
                    </a:moveTo>
                    <a:lnTo>
                      <a:pt x="85" y="16"/>
                    </a:lnTo>
                    <a:lnTo>
                      <a:pt x="78" y="10"/>
                    </a:lnTo>
                    <a:lnTo>
                      <a:pt x="70" y="4"/>
                    </a:lnTo>
                    <a:lnTo>
                      <a:pt x="60" y="2"/>
                    </a:lnTo>
                    <a:lnTo>
                      <a:pt x="51" y="0"/>
                    </a:lnTo>
                    <a:lnTo>
                      <a:pt x="40" y="2"/>
                    </a:lnTo>
                    <a:lnTo>
                      <a:pt x="31" y="4"/>
                    </a:lnTo>
                    <a:lnTo>
                      <a:pt x="23" y="10"/>
                    </a:lnTo>
                    <a:lnTo>
                      <a:pt x="16" y="16"/>
                    </a:lnTo>
                    <a:lnTo>
                      <a:pt x="9" y="23"/>
                    </a:lnTo>
                    <a:lnTo>
                      <a:pt x="4" y="31"/>
                    </a:lnTo>
                    <a:lnTo>
                      <a:pt x="0" y="40"/>
                    </a:lnTo>
                    <a:lnTo>
                      <a:pt x="0" y="50"/>
                    </a:lnTo>
                    <a:lnTo>
                      <a:pt x="0" y="59"/>
                    </a:lnTo>
                    <a:lnTo>
                      <a:pt x="4" y="69"/>
                    </a:lnTo>
                    <a:lnTo>
                      <a:pt x="9" y="78"/>
                    </a:lnTo>
                    <a:lnTo>
                      <a:pt x="16" y="85"/>
                    </a:lnTo>
                    <a:lnTo>
                      <a:pt x="23" y="92"/>
                    </a:lnTo>
                    <a:lnTo>
                      <a:pt x="31" y="97"/>
                    </a:lnTo>
                    <a:lnTo>
                      <a:pt x="40" y="99"/>
                    </a:lnTo>
                    <a:lnTo>
                      <a:pt x="51" y="100"/>
                    </a:lnTo>
                    <a:lnTo>
                      <a:pt x="60" y="99"/>
                    </a:lnTo>
                    <a:lnTo>
                      <a:pt x="70" y="97"/>
                    </a:lnTo>
                    <a:lnTo>
                      <a:pt x="78" y="92"/>
                    </a:lnTo>
                    <a:lnTo>
                      <a:pt x="85" y="85"/>
                    </a:lnTo>
                    <a:lnTo>
                      <a:pt x="92" y="78"/>
                    </a:lnTo>
                    <a:lnTo>
                      <a:pt x="97" y="69"/>
                    </a:lnTo>
                    <a:lnTo>
                      <a:pt x="99" y="59"/>
                    </a:lnTo>
                    <a:lnTo>
                      <a:pt x="100" y="50"/>
                    </a:lnTo>
                    <a:lnTo>
                      <a:pt x="99" y="40"/>
                    </a:lnTo>
                    <a:lnTo>
                      <a:pt x="97" y="31"/>
                    </a:lnTo>
                    <a:lnTo>
                      <a:pt x="92" y="23"/>
                    </a:lnTo>
                    <a:lnTo>
                      <a:pt x="85" y="16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184" name="Freeform 491"/>
              <p:cNvSpPr>
                <a:spLocks noChangeArrowheads="1"/>
              </p:cNvSpPr>
              <p:nvPr/>
            </p:nvSpPr>
            <p:spPr bwMode="auto">
              <a:xfrm>
                <a:off x="3775" y="2080"/>
                <a:ext cx="50" cy="50"/>
              </a:xfrm>
              <a:custGeom>
                <a:avLst/>
                <a:gdLst/>
                <a:ahLst/>
                <a:cxnLst>
                  <a:cxn ang="0">
                    <a:pos x="85" y="16"/>
                  </a:cxn>
                  <a:cxn ang="0">
                    <a:pos x="85" y="16"/>
                  </a:cxn>
                  <a:cxn ang="0">
                    <a:pos x="78" y="10"/>
                  </a:cxn>
                  <a:cxn ang="0">
                    <a:pos x="70" y="4"/>
                  </a:cxn>
                  <a:cxn ang="0">
                    <a:pos x="60" y="1"/>
                  </a:cxn>
                  <a:cxn ang="0">
                    <a:pos x="51" y="0"/>
                  </a:cxn>
                  <a:cxn ang="0">
                    <a:pos x="51" y="0"/>
                  </a:cxn>
                  <a:cxn ang="0">
                    <a:pos x="40" y="1"/>
                  </a:cxn>
                  <a:cxn ang="0">
                    <a:pos x="31" y="4"/>
                  </a:cxn>
                  <a:cxn ang="0">
                    <a:pos x="23" y="10"/>
                  </a:cxn>
                  <a:cxn ang="0">
                    <a:pos x="16" y="16"/>
                  </a:cxn>
                  <a:cxn ang="0">
                    <a:pos x="16" y="16"/>
                  </a:cxn>
                  <a:cxn ang="0">
                    <a:pos x="9" y="23"/>
                  </a:cxn>
                  <a:cxn ang="0">
                    <a:pos x="4" y="31"/>
                  </a:cxn>
                  <a:cxn ang="0">
                    <a:pos x="0" y="40"/>
                  </a:cxn>
                  <a:cxn ang="0">
                    <a:pos x="0" y="50"/>
                  </a:cxn>
                  <a:cxn ang="0">
                    <a:pos x="0" y="50"/>
                  </a:cxn>
                  <a:cxn ang="0">
                    <a:pos x="0" y="59"/>
                  </a:cxn>
                  <a:cxn ang="0">
                    <a:pos x="4" y="68"/>
                  </a:cxn>
                  <a:cxn ang="0">
                    <a:pos x="9" y="78"/>
                  </a:cxn>
                  <a:cxn ang="0">
                    <a:pos x="16" y="85"/>
                  </a:cxn>
                  <a:cxn ang="0">
                    <a:pos x="16" y="85"/>
                  </a:cxn>
                  <a:cxn ang="0">
                    <a:pos x="23" y="92"/>
                  </a:cxn>
                  <a:cxn ang="0">
                    <a:pos x="31" y="97"/>
                  </a:cxn>
                  <a:cxn ang="0">
                    <a:pos x="40" y="99"/>
                  </a:cxn>
                  <a:cxn ang="0">
                    <a:pos x="51" y="100"/>
                  </a:cxn>
                  <a:cxn ang="0">
                    <a:pos x="51" y="100"/>
                  </a:cxn>
                  <a:cxn ang="0">
                    <a:pos x="60" y="99"/>
                  </a:cxn>
                  <a:cxn ang="0">
                    <a:pos x="70" y="97"/>
                  </a:cxn>
                  <a:cxn ang="0">
                    <a:pos x="78" y="92"/>
                  </a:cxn>
                  <a:cxn ang="0">
                    <a:pos x="85" y="85"/>
                  </a:cxn>
                  <a:cxn ang="0">
                    <a:pos x="85" y="85"/>
                  </a:cxn>
                  <a:cxn ang="0">
                    <a:pos x="92" y="78"/>
                  </a:cxn>
                  <a:cxn ang="0">
                    <a:pos x="97" y="68"/>
                  </a:cxn>
                  <a:cxn ang="0">
                    <a:pos x="99" y="59"/>
                  </a:cxn>
                  <a:cxn ang="0">
                    <a:pos x="100" y="50"/>
                  </a:cxn>
                  <a:cxn ang="0">
                    <a:pos x="100" y="50"/>
                  </a:cxn>
                  <a:cxn ang="0">
                    <a:pos x="99" y="40"/>
                  </a:cxn>
                  <a:cxn ang="0">
                    <a:pos x="97" y="31"/>
                  </a:cxn>
                  <a:cxn ang="0">
                    <a:pos x="92" y="23"/>
                  </a:cxn>
                  <a:cxn ang="0">
                    <a:pos x="85" y="16"/>
                  </a:cxn>
                  <a:cxn ang="0">
                    <a:pos x="85" y="16"/>
                  </a:cxn>
                </a:cxnLst>
                <a:rect l="0" t="0" r="r" b="b"/>
                <a:pathLst>
                  <a:path w="100" h="100">
                    <a:moveTo>
                      <a:pt x="85" y="16"/>
                    </a:moveTo>
                    <a:lnTo>
                      <a:pt x="85" y="16"/>
                    </a:lnTo>
                    <a:lnTo>
                      <a:pt x="78" y="10"/>
                    </a:lnTo>
                    <a:lnTo>
                      <a:pt x="70" y="4"/>
                    </a:lnTo>
                    <a:lnTo>
                      <a:pt x="60" y="1"/>
                    </a:lnTo>
                    <a:lnTo>
                      <a:pt x="51" y="0"/>
                    </a:lnTo>
                    <a:lnTo>
                      <a:pt x="40" y="1"/>
                    </a:lnTo>
                    <a:lnTo>
                      <a:pt x="31" y="4"/>
                    </a:lnTo>
                    <a:lnTo>
                      <a:pt x="23" y="10"/>
                    </a:lnTo>
                    <a:lnTo>
                      <a:pt x="16" y="16"/>
                    </a:lnTo>
                    <a:lnTo>
                      <a:pt x="9" y="23"/>
                    </a:lnTo>
                    <a:lnTo>
                      <a:pt x="4" y="31"/>
                    </a:lnTo>
                    <a:lnTo>
                      <a:pt x="0" y="40"/>
                    </a:lnTo>
                    <a:lnTo>
                      <a:pt x="0" y="50"/>
                    </a:lnTo>
                    <a:lnTo>
                      <a:pt x="0" y="59"/>
                    </a:lnTo>
                    <a:lnTo>
                      <a:pt x="4" y="68"/>
                    </a:lnTo>
                    <a:lnTo>
                      <a:pt x="9" y="78"/>
                    </a:lnTo>
                    <a:lnTo>
                      <a:pt x="16" y="85"/>
                    </a:lnTo>
                    <a:lnTo>
                      <a:pt x="23" y="92"/>
                    </a:lnTo>
                    <a:lnTo>
                      <a:pt x="31" y="97"/>
                    </a:lnTo>
                    <a:lnTo>
                      <a:pt x="40" y="99"/>
                    </a:lnTo>
                    <a:lnTo>
                      <a:pt x="51" y="100"/>
                    </a:lnTo>
                    <a:lnTo>
                      <a:pt x="60" y="99"/>
                    </a:lnTo>
                    <a:lnTo>
                      <a:pt x="70" y="97"/>
                    </a:lnTo>
                    <a:lnTo>
                      <a:pt x="78" y="92"/>
                    </a:lnTo>
                    <a:lnTo>
                      <a:pt x="85" y="85"/>
                    </a:lnTo>
                    <a:lnTo>
                      <a:pt x="92" y="78"/>
                    </a:lnTo>
                    <a:lnTo>
                      <a:pt x="97" y="68"/>
                    </a:lnTo>
                    <a:lnTo>
                      <a:pt x="99" y="59"/>
                    </a:lnTo>
                    <a:lnTo>
                      <a:pt x="100" y="50"/>
                    </a:lnTo>
                    <a:lnTo>
                      <a:pt x="99" y="40"/>
                    </a:lnTo>
                    <a:lnTo>
                      <a:pt x="97" y="31"/>
                    </a:lnTo>
                    <a:lnTo>
                      <a:pt x="92" y="23"/>
                    </a:lnTo>
                    <a:lnTo>
                      <a:pt x="85" y="16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185" name="Freeform 492"/>
              <p:cNvSpPr>
                <a:spLocks noChangeArrowheads="1"/>
              </p:cNvSpPr>
              <p:nvPr/>
            </p:nvSpPr>
            <p:spPr bwMode="auto">
              <a:xfrm>
                <a:off x="3698" y="1695"/>
                <a:ext cx="50" cy="50"/>
              </a:xfrm>
              <a:custGeom>
                <a:avLst/>
                <a:gdLst/>
                <a:ahLst/>
                <a:cxnLst>
                  <a:cxn ang="0">
                    <a:pos x="85" y="16"/>
                  </a:cxn>
                  <a:cxn ang="0">
                    <a:pos x="85" y="16"/>
                  </a:cxn>
                  <a:cxn ang="0">
                    <a:pos x="77" y="10"/>
                  </a:cxn>
                  <a:cxn ang="0">
                    <a:pos x="70" y="5"/>
                  </a:cxn>
                  <a:cxn ang="0">
                    <a:pos x="60" y="2"/>
                  </a:cxn>
                  <a:cxn ang="0">
                    <a:pos x="51" y="0"/>
                  </a:cxn>
                  <a:cxn ang="0">
                    <a:pos x="51" y="0"/>
                  </a:cxn>
                  <a:cxn ang="0">
                    <a:pos x="40" y="2"/>
                  </a:cxn>
                  <a:cxn ang="0">
                    <a:pos x="31" y="5"/>
                  </a:cxn>
                  <a:cxn ang="0">
                    <a:pos x="23" y="10"/>
                  </a:cxn>
                  <a:cxn ang="0">
                    <a:pos x="16" y="16"/>
                  </a:cxn>
                  <a:cxn ang="0">
                    <a:pos x="16" y="16"/>
                  </a:cxn>
                  <a:cxn ang="0">
                    <a:pos x="9" y="24"/>
                  </a:cxn>
                  <a:cxn ang="0">
                    <a:pos x="4" y="32"/>
                  </a:cxn>
                  <a:cxn ang="0">
                    <a:pos x="0" y="40"/>
                  </a:cxn>
                  <a:cxn ang="0">
                    <a:pos x="0" y="50"/>
                  </a:cxn>
                  <a:cxn ang="0">
                    <a:pos x="0" y="50"/>
                  </a:cxn>
                  <a:cxn ang="0">
                    <a:pos x="0" y="60"/>
                  </a:cxn>
                  <a:cxn ang="0">
                    <a:pos x="4" y="70"/>
                  </a:cxn>
                  <a:cxn ang="0">
                    <a:pos x="9" y="78"/>
                  </a:cxn>
                  <a:cxn ang="0">
                    <a:pos x="16" y="85"/>
                  </a:cxn>
                  <a:cxn ang="0">
                    <a:pos x="16" y="85"/>
                  </a:cxn>
                  <a:cxn ang="0">
                    <a:pos x="23" y="92"/>
                  </a:cxn>
                  <a:cxn ang="0">
                    <a:pos x="31" y="97"/>
                  </a:cxn>
                  <a:cxn ang="0">
                    <a:pos x="40" y="100"/>
                  </a:cxn>
                  <a:cxn ang="0">
                    <a:pos x="51" y="101"/>
                  </a:cxn>
                  <a:cxn ang="0">
                    <a:pos x="51" y="101"/>
                  </a:cxn>
                  <a:cxn ang="0">
                    <a:pos x="60" y="100"/>
                  </a:cxn>
                  <a:cxn ang="0">
                    <a:pos x="70" y="97"/>
                  </a:cxn>
                  <a:cxn ang="0">
                    <a:pos x="77" y="92"/>
                  </a:cxn>
                  <a:cxn ang="0">
                    <a:pos x="85" y="85"/>
                  </a:cxn>
                  <a:cxn ang="0">
                    <a:pos x="85" y="85"/>
                  </a:cxn>
                  <a:cxn ang="0">
                    <a:pos x="92" y="78"/>
                  </a:cxn>
                  <a:cxn ang="0">
                    <a:pos x="97" y="70"/>
                  </a:cxn>
                  <a:cxn ang="0">
                    <a:pos x="99" y="60"/>
                  </a:cxn>
                  <a:cxn ang="0">
                    <a:pos x="100" y="50"/>
                  </a:cxn>
                  <a:cxn ang="0">
                    <a:pos x="100" y="50"/>
                  </a:cxn>
                  <a:cxn ang="0">
                    <a:pos x="99" y="40"/>
                  </a:cxn>
                  <a:cxn ang="0">
                    <a:pos x="97" y="32"/>
                  </a:cxn>
                  <a:cxn ang="0">
                    <a:pos x="92" y="24"/>
                  </a:cxn>
                  <a:cxn ang="0">
                    <a:pos x="85" y="16"/>
                  </a:cxn>
                  <a:cxn ang="0">
                    <a:pos x="85" y="16"/>
                  </a:cxn>
                </a:cxnLst>
                <a:rect l="0" t="0" r="r" b="b"/>
                <a:pathLst>
                  <a:path w="100" h="101">
                    <a:moveTo>
                      <a:pt x="85" y="16"/>
                    </a:moveTo>
                    <a:lnTo>
                      <a:pt x="85" y="16"/>
                    </a:lnTo>
                    <a:lnTo>
                      <a:pt x="77" y="10"/>
                    </a:lnTo>
                    <a:lnTo>
                      <a:pt x="70" y="5"/>
                    </a:lnTo>
                    <a:lnTo>
                      <a:pt x="60" y="2"/>
                    </a:lnTo>
                    <a:lnTo>
                      <a:pt x="51" y="0"/>
                    </a:lnTo>
                    <a:lnTo>
                      <a:pt x="40" y="2"/>
                    </a:lnTo>
                    <a:lnTo>
                      <a:pt x="31" y="5"/>
                    </a:lnTo>
                    <a:lnTo>
                      <a:pt x="23" y="10"/>
                    </a:lnTo>
                    <a:lnTo>
                      <a:pt x="16" y="16"/>
                    </a:lnTo>
                    <a:lnTo>
                      <a:pt x="9" y="24"/>
                    </a:lnTo>
                    <a:lnTo>
                      <a:pt x="4" y="32"/>
                    </a:lnTo>
                    <a:lnTo>
                      <a:pt x="0" y="40"/>
                    </a:lnTo>
                    <a:lnTo>
                      <a:pt x="0" y="50"/>
                    </a:lnTo>
                    <a:lnTo>
                      <a:pt x="0" y="60"/>
                    </a:lnTo>
                    <a:lnTo>
                      <a:pt x="4" y="70"/>
                    </a:lnTo>
                    <a:lnTo>
                      <a:pt x="9" y="78"/>
                    </a:lnTo>
                    <a:lnTo>
                      <a:pt x="16" y="85"/>
                    </a:lnTo>
                    <a:lnTo>
                      <a:pt x="23" y="92"/>
                    </a:lnTo>
                    <a:lnTo>
                      <a:pt x="31" y="97"/>
                    </a:lnTo>
                    <a:lnTo>
                      <a:pt x="40" y="100"/>
                    </a:lnTo>
                    <a:lnTo>
                      <a:pt x="51" y="101"/>
                    </a:lnTo>
                    <a:lnTo>
                      <a:pt x="60" y="100"/>
                    </a:lnTo>
                    <a:lnTo>
                      <a:pt x="70" y="97"/>
                    </a:lnTo>
                    <a:lnTo>
                      <a:pt x="77" y="92"/>
                    </a:lnTo>
                    <a:lnTo>
                      <a:pt x="85" y="85"/>
                    </a:lnTo>
                    <a:lnTo>
                      <a:pt x="92" y="78"/>
                    </a:lnTo>
                    <a:lnTo>
                      <a:pt x="97" y="70"/>
                    </a:lnTo>
                    <a:lnTo>
                      <a:pt x="99" y="60"/>
                    </a:lnTo>
                    <a:lnTo>
                      <a:pt x="100" y="50"/>
                    </a:lnTo>
                    <a:lnTo>
                      <a:pt x="99" y="40"/>
                    </a:lnTo>
                    <a:lnTo>
                      <a:pt x="97" y="32"/>
                    </a:lnTo>
                    <a:lnTo>
                      <a:pt x="92" y="24"/>
                    </a:lnTo>
                    <a:lnTo>
                      <a:pt x="85" y="16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186" name="Freeform 493"/>
              <p:cNvSpPr>
                <a:spLocks noChangeArrowheads="1"/>
              </p:cNvSpPr>
              <p:nvPr/>
            </p:nvSpPr>
            <p:spPr bwMode="auto">
              <a:xfrm>
                <a:off x="3775" y="1695"/>
                <a:ext cx="50" cy="50"/>
              </a:xfrm>
              <a:custGeom>
                <a:avLst/>
                <a:gdLst/>
                <a:ahLst/>
                <a:cxnLst>
                  <a:cxn ang="0">
                    <a:pos x="85" y="16"/>
                  </a:cxn>
                  <a:cxn ang="0">
                    <a:pos x="85" y="16"/>
                  </a:cxn>
                  <a:cxn ang="0">
                    <a:pos x="78" y="10"/>
                  </a:cxn>
                  <a:cxn ang="0">
                    <a:pos x="70" y="5"/>
                  </a:cxn>
                  <a:cxn ang="0">
                    <a:pos x="60" y="2"/>
                  </a:cxn>
                  <a:cxn ang="0">
                    <a:pos x="51" y="0"/>
                  </a:cxn>
                  <a:cxn ang="0">
                    <a:pos x="51" y="0"/>
                  </a:cxn>
                  <a:cxn ang="0">
                    <a:pos x="40" y="2"/>
                  </a:cxn>
                  <a:cxn ang="0">
                    <a:pos x="31" y="5"/>
                  </a:cxn>
                  <a:cxn ang="0">
                    <a:pos x="23" y="10"/>
                  </a:cxn>
                  <a:cxn ang="0">
                    <a:pos x="16" y="16"/>
                  </a:cxn>
                  <a:cxn ang="0">
                    <a:pos x="16" y="16"/>
                  </a:cxn>
                  <a:cxn ang="0">
                    <a:pos x="9" y="24"/>
                  </a:cxn>
                  <a:cxn ang="0">
                    <a:pos x="4" y="32"/>
                  </a:cxn>
                  <a:cxn ang="0">
                    <a:pos x="0" y="40"/>
                  </a:cxn>
                  <a:cxn ang="0">
                    <a:pos x="0" y="50"/>
                  </a:cxn>
                  <a:cxn ang="0">
                    <a:pos x="0" y="50"/>
                  </a:cxn>
                  <a:cxn ang="0">
                    <a:pos x="0" y="60"/>
                  </a:cxn>
                  <a:cxn ang="0">
                    <a:pos x="4" y="70"/>
                  </a:cxn>
                  <a:cxn ang="0">
                    <a:pos x="9" y="78"/>
                  </a:cxn>
                  <a:cxn ang="0">
                    <a:pos x="16" y="85"/>
                  </a:cxn>
                  <a:cxn ang="0">
                    <a:pos x="16" y="85"/>
                  </a:cxn>
                  <a:cxn ang="0">
                    <a:pos x="23" y="92"/>
                  </a:cxn>
                  <a:cxn ang="0">
                    <a:pos x="31" y="97"/>
                  </a:cxn>
                  <a:cxn ang="0">
                    <a:pos x="40" y="100"/>
                  </a:cxn>
                  <a:cxn ang="0">
                    <a:pos x="51" y="101"/>
                  </a:cxn>
                  <a:cxn ang="0">
                    <a:pos x="51" y="101"/>
                  </a:cxn>
                  <a:cxn ang="0">
                    <a:pos x="60" y="100"/>
                  </a:cxn>
                  <a:cxn ang="0">
                    <a:pos x="70" y="97"/>
                  </a:cxn>
                  <a:cxn ang="0">
                    <a:pos x="78" y="92"/>
                  </a:cxn>
                  <a:cxn ang="0">
                    <a:pos x="85" y="85"/>
                  </a:cxn>
                  <a:cxn ang="0">
                    <a:pos x="85" y="85"/>
                  </a:cxn>
                  <a:cxn ang="0">
                    <a:pos x="92" y="78"/>
                  </a:cxn>
                  <a:cxn ang="0">
                    <a:pos x="97" y="70"/>
                  </a:cxn>
                  <a:cxn ang="0">
                    <a:pos x="99" y="60"/>
                  </a:cxn>
                  <a:cxn ang="0">
                    <a:pos x="100" y="50"/>
                  </a:cxn>
                  <a:cxn ang="0">
                    <a:pos x="100" y="50"/>
                  </a:cxn>
                  <a:cxn ang="0">
                    <a:pos x="99" y="40"/>
                  </a:cxn>
                  <a:cxn ang="0">
                    <a:pos x="97" y="32"/>
                  </a:cxn>
                  <a:cxn ang="0">
                    <a:pos x="92" y="24"/>
                  </a:cxn>
                  <a:cxn ang="0">
                    <a:pos x="85" y="16"/>
                  </a:cxn>
                  <a:cxn ang="0">
                    <a:pos x="85" y="16"/>
                  </a:cxn>
                </a:cxnLst>
                <a:rect l="0" t="0" r="r" b="b"/>
                <a:pathLst>
                  <a:path w="100" h="101">
                    <a:moveTo>
                      <a:pt x="85" y="16"/>
                    </a:moveTo>
                    <a:lnTo>
                      <a:pt x="85" y="16"/>
                    </a:lnTo>
                    <a:lnTo>
                      <a:pt x="78" y="10"/>
                    </a:lnTo>
                    <a:lnTo>
                      <a:pt x="70" y="5"/>
                    </a:lnTo>
                    <a:lnTo>
                      <a:pt x="60" y="2"/>
                    </a:lnTo>
                    <a:lnTo>
                      <a:pt x="51" y="0"/>
                    </a:lnTo>
                    <a:lnTo>
                      <a:pt x="40" y="2"/>
                    </a:lnTo>
                    <a:lnTo>
                      <a:pt x="31" y="5"/>
                    </a:lnTo>
                    <a:lnTo>
                      <a:pt x="23" y="10"/>
                    </a:lnTo>
                    <a:lnTo>
                      <a:pt x="16" y="16"/>
                    </a:lnTo>
                    <a:lnTo>
                      <a:pt x="9" y="24"/>
                    </a:lnTo>
                    <a:lnTo>
                      <a:pt x="4" y="32"/>
                    </a:lnTo>
                    <a:lnTo>
                      <a:pt x="0" y="40"/>
                    </a:lnTo>
                    <a:lnTo>
                      <a:pt x="0" y="50"/>
                    </a:lnTo>
                    <a:lnTo>
                      <a:pt x="0" y="60"/>
                    </a:lnTo>
                    <a:lnTo>
                      <a:pt x="4" y="70"/>
                    </a:lnTo>
                    <a:lnTo>
                      <a:pt x="9" y="78"/>
                    </a:lnTo>
                    <a:lnTo>
                      <a:pt x="16" y="85"/>
                    </a:lnTo>
                    <a:lnTo>
                      <a:pt x="23" y="92"/>
                    </a:lnTo>
                    <a:lnTo>
                      <a:pt x="31" y="97"/>
                    </a:lnTo>
                    <a:lnTo>
                      <a:pt x="40" y="100"/>
                    </a:lnTo>
                    <a:lnTo>
                      <a:pt x="51" y="101"/>
                    </a:lnTo>
                    <a:lnTo>
                      <a:pt x="60" y="100"/>
                    </a:lnTo>
                    <a:lnTo>
                      <a:pt x="70" y="97"/>
                    </a:lnTo>
                    <a:lnTo>
                      <a:pt x="78" y="92"/>
                    </a:lnTo>
                    <a:lnTo>
                      <a:pt x="85" y="85"/>
                    </a:lnTo>
                    <a:lnTo>
                      <a:pt x="92" y="78"/>
                    </a:lnTo>
                    <a:lnTo>
                      <a:pt x="97" y="70"/>
                    </a:lnTo>
                    <a:lnTo>
                      <a:pt x="99" y="60"/>
                    </a:lnTo>
                    <a:lnTo>
                      <a:pt x="100" y="50"/>
                    </a:lnTo>
                    <a:lnTo>
                      <a:pt x="99" y="40"/>
                    </a:lnTo>
                    <a:lnTo>
                      <a:pt x="97" y="32"/>
                    </a:lnTo>
                    <a:lnTo>
                      <a:pt x="92" y="24"/>
                    </a:lnTo>
                    <a:lnTo>
                      <a:pt x="85" y="16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187" name="Freeform 494"/>
              <p:cNvSpPr>
                <a:spLocks noChangeArrowheads="1"/>
              </p:cNvSpPr>
              <p:nvPr/>
            </p:nvSpPr>
            <p:spPr bwMode="auto">
              <a:xfrm>
                <a:off x="3775" y="1772"/>
                <a:ext cx="50" cy="50"/>
              </a:xfrm>
              <a:custGeom>
                <a:avLst/>
                <a:gdLst/>
                <a:ahLst/>
                <a:cxnLst>
                  <a:cxn ang="0">
                    <a:pos x="85" y="17"/>
                  </a:cxn>
                  <a:cxn ang="0">
                    <a:pos x="85" y="17"/>
                  </a:cxn>
                  <a:cxn ang="0">
                    <a:pos x="78" y="10"/>
                  </a:cxn>
                  <a:cxn ang="0">
                    <a:pos x="70" y="5"/>
                  </a:cxn>
                  <a:cxn ang="0">
                    <a:pos x="60" y="2"/>
                  </a:cxn>
                  <a:cxn ang="0">
                    <a:pos x="51" y="0"/>
                  </a:cxn>
                  <a:cxn ang="0">
                    <a:pos x="51" y="0"/>
                  </a:cxn>
                  <a:cxn ang="0">
                    <a:pos x="40" y="2"/>
                  </a:cxn>
                  <a:cxn ang="0">
                    <a:pos x="31" y="5"/>
                  </a:cxn>
                  <a:cxn ang="0">
                    <a:pos x="23" y="10"/>
                  </a:cxn>
                  <a:cxn ang="0">
                    <a:pos x="16" y="17"/>
                  </a:cxn>
                  <a:cxn ang="0">
                    <a:pos x="16" y="17"/>
                  </a:cxn>
                  <a:cxn ang="0">
                    <a:pos x="9" y="24"/>
                  </a:cxn>
                  <a:cxn ang="0">
                    <a:pos x="4" y="32"/>
                  </a:cxn>
                  <a:cxn ang="0">
                    <a:pos x="0" y="41"/>
                  </a:cxn>
                  <a:cxn ang="0">
                    <a:pos x="0" y="50"/>
                  </a:cxn>
                  <a:cxn ang="0">
                    <a:pos x="0" y="50"/>
                  </a:cxn>
                  <a:cxn ang="0">
                    <a:pos x="0" y="60"/>
                  </a:cxn>
                  <a:cxn ang="0">
                    <a:pos x="4" y="70"/>
                  </a:cxn>
                  <a:cxn ang="0">
                    <a:pos x="9" y="78"/>
                  </a:cxn>
                  <a:cxn ang="0">
                    <a:pos x="16" y="86"/>
                  </a:cxn>
                  <a:cxn ang="0">
                    <a:pos x="16" y="86"/>
                  </a:cxn>
                  <a:cxn ang="0">
                    <a:pos x="23" y="93"/>
                  </a:cxn>
                  <a:cxn ang="0">
                    <a:pos x="31" y="98"/>
                  </a:cxn>
                  <a:cxn ang="0">
                    <a:pos x="40" y="100"/>
                  </a:cxn>
                  <a:cxn ang="0">
                    <a:pos x="51" y="101"/>
                  </a:cxn>
                  <a:cxn ang="0">
                    <a:pos x="51" y="101"/>
                  </a:cxn>
                  <a:cxn ang="0">
                    <a:pos x="60" y="100"/>
                  </a:cxn>
                  <a:cxn ang="0">
                    <a:pos x="70" y="98"/>
                  </a:cxn>
                  <a:cxn ang="0">
                    <a:pos x="78" y="93"/>
                  </a:cxn>
                  <a:cxn ang="0">
                    <a:pos x="85" y="86"/>
                  </a:cxn>
                  <a:cxn ang="0">
                    <a:pos x="85" y="86"/>
                  </a:cxn>
                  <a:cxn ang="0">
                    <a:pos x="92" y="78"/>
                  </a:cxn>
                  <a:cxn ang="0">
                    <a:pos x="97" y="70"/>
                  </a:cxn>
                  <a:cxn ang="0">
                    <a:pos x="99" y="60"/>
                  </a:cxn>
                  <a:cxn ang="0">
                    <a:pos x="100" y="50"/>
                  </a:cxn>
                  <a:cxn ang="0">
                    <a:pos x="100" y="50"/>
                  </a:cxn>
                  <a:cxn ang="0">
                    <a:pos x="99" y="41"/>
                  </a:cxn>
                  <a:cxn ang="0">
                    <a:pos x="97" y="32"/>
                  </a:cxn>
                  <a:cxn ang="0">
                    <a:pos x="92" y="24"/>
                  </a:cxn>
                  <a:cxn ang="0">
                    <a:pos x="85" y="17"/>
                  </a:cxn>
                  <a:cxn ang="0">
                    <a:pos x="85" y="17"/>
                  </a:cxn>
                </a:cxnLst>
                <a:rect l="0" t="0" r="r" b="b"/>
                <a:pathLst>
                  <a:path w="100" h="101">
                    <a:moveTo>
                      <a:pt x="85" y="17"/>
                    </a:moveTo>
                    <a:lnTo>
                      <a:pt x="85" y="17"/>
                    </a:lnTo>
                    <a:lnTo>
                      <a:pt x="78" y="10"/>
                    </a:lnTo>
                    <a:lnTo>
                      <a:pt x="70" y="5"/>
                    </a:lnTo>
                    <a:lnTo>
                      <a:pt x="60" y="2"/>
                    </a:lnTo>
                    <a:lnTo>
                      <a:pt x="51" y="0"/>
                    </a:lnTo>
                    <a:lnTo>
                      <a:pt x="40" y="2"/>
                    </a:lnTo>
                    <a:lnTo>
                      <a:pt x="31" y="5"/>
                    </a:lnTo>
                    <a:lnTo>
                      <a:pt x="23" y="10"/>
                    </a:lnTo>
                    <a:lnTo>
                      <a:pt x="16" y="17"/>
                    </a:lnTo>
                    <a:lnTo>
                      <a:pt x="9" y="24"/>
                    </a:lnTo>
                    <a:lnTo>
                      <a:pt x="4" y="32"/>
                    </a:lnTo>
                    <a:lnTo>
                      <a:pt x="0" y="41"/>
                    </a:lnTo>
                    <a:lnTo>
                      <a:pt x="0" y="50"/>
                    </a:lnTo>
                    <a:lnTo>
                      <a:pt x="0" y="60"/>
                    </a:lnTo>
                    <a:lnTo>
                      <a:pt x="4" y="70"/>
                    </a:lnTo>
                    <a:lnTo>
                      <a:pt x="9" y="78"/>
                    </a:lnTo>
                    <a:lnTo>
                      <a:pt x="16" y="86"/>
                    </a:lnTo>
                    <a:lnTo>
                      <a:pt x="23" y="93"/>
                    </a:lnTo>
                    <a:lnTo>
                      <a:pt x="31" y="98"/>
                    </a:lnTo>
                    <a:lnTo>
                      <a:pt x="40" y="100"/>
                    </a:lnTo>
                    <a:lnTo>
                      <a:pt x="51" y="101"/>
                    </a:lnTo>
                    <a:lnTo>
                      <a:pt x="60" y="100"/>
                    </a:lnTo>
                    <a:lnTo>
                      <a:pt x="70" y="98"/>
                    </a:lnTo>
                    <a:lnTo>
                      <a:pt x="78" y="93"/>
                    </a:lnTo>
                    <a:lnTo>
                      <a:pt x="85" y="86"/>
                    </a:lnTo>
                    <a:lnTo>
                      <a:pt x="92" y="78"/>
                    </a:lnTo>
                    <a:lnTo>
                      <a:pt x="97" y="70"/>
                    </a:lnTo>
                    <a:lnTo>
                      <a:pt x="99" y="60"/>
                    </a:lnTo>
                    <a:lnTo>
                      <a:pt x="100" y="50"/>
                    </a:lnTo>
                    <a:lnTo>
                      <a:pt x="99" y="41"/>
                    </a:lnTo>
                    <a:lnTo>
                      <a:pt x="97" y="32"/>
                    </a:lnTo>
                    <a:lnTo>
                      <a:pt x="92" y="24"/>
                    </a:lnTo>
                    <a:lnTo>
                      <a:pt x="85" y="17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188" name="Freeform 495"/>
              <p:cNvSpPr>
                <a:spLocks noChangeArrowheads="1"/>
              </p:cNvSpPr>
              <p:nvPr/>
            </p:nvSpPr>
            <p:spPr bwMode="auto">
              <a:xfrm>
                <a:off x="3929" y="1695"/>
                <a:ext cx="50" cy="50"/>
              </a:xfrm>
              <a:custGeom>
                <a:avLst/>
                <a:gdLst/>
                <a:ahLst/>
                <a:cxnLst>
                  <a:cxn ang="0">
                    <a:pos x="85" y="16"/>
                  </a:cxn>
                  <a:cxn ang="0">
                    <a:pos x="85" y="16"/>
                  </a:cxn>
                  <a:cxn ang="0">
                    <a:pos x="78" y="10"/>
                  </a:cxn>
                  <a:cxn ang="0">
                    <a:pos x="70" y="5"/>
                  </a:cxn>
                  <a:cxn ang="0">
                    <a:pos x="60" y="2"/>
                  </a:cxn>
                  <a:cxn ang="0">
                    <a:pos x="51" y="0"/>
                  </a:cxn>
                  <a:cxn ang="0">
                    <a:pos x="51" y="0"/>
                  </a:cxn>
                  <a:cxn ang="0">
                    <a:pos x="40" y="2"/>
                  </a:cxn>
                  <a:cxn ang="0">
                    <a:pos x="31" y="5"/>
                  </a:cxn>
                  <a:cxn ang="0">
                    <a:pos x="23" y="10"/>
                  </a:cxn>
                  <a:cxn ang="0">
                    <a:pos x="16" y="16"/>
                  </a:cxn>
                  <a:cxn ang="0">
                    <a:pos x="16" y="16"/>
                  </a:cxn>
                  <a:cxn ang="0">
                    <a:pos x="8" y="24"/>
                  </a:cxn>
                  <a:cxn ang="0">
                    <a:pos x="4" y="32"/>
                  </a:cxn>
                  <a:cxn ang="0">
                    <a:pos x="1" y="40"/>
                  </a:cxn>
                  <a:cxn ang="0">
                    <a:pos x="0" y="50"/>
                  </a:cxn>
                  <a:cxn ang="0">
                    <a:pos x="0" y="50"/>
                  </a:cxn>
                  <a:cxn ang="0">
                    <a:pos x="1" y="60"/>
                  </a:cxn>
                  <a:cxn ang="0">
                    <a:pos x="4" y="70"/>
                  </a:cxn>
                  <a:cxn ang="0">
                    <a:pos x="8" y="78"/>
                  </a:cxn>
                  <a:cxn ang="0">
                    <a:pos x="16" y="85"/>
                  </a:cxn>
                  <a:cxn ang="0">
                    <a:pos x="16" y="85"/>
                  </a:cxn>
                  <a:cxn ang="0">
                    <a:pos x="23" y="92"/>
                  </a:cxn>
                  <a:cxn ang="0">
                    <a:pos x="31" y="97"/>
                  </a:cxn>
                  <a:cxn ang="0">
                    <a:pos x="40" y="100"/>
                  </a:cxn>
                  <a:cxn ang="0">
                    <a:pos x="51" y="101"/>
                  </a:cxn>
                  <a:cxn ang="0">
                    <a:pos x="51" y="101"/>
                  </a:cxn>
                  <a:cxn ang="0">
                    <a:pos x="60" y="100"/>
                  </a:cxn>
                  <a:cxn ang="0">
                    <a:pos x="70" y="97"/>
                  </a:cxn>
                  <a:cxn ang="0">
                    <a:pos x="78" y="92"/>
                  </a:cxn>
                  <a:cxn ang="0">
                    <a:pos x="85" y="85"/>
                  </a:cxn>
                  <a:cxn ang="0">
                    <a:pos x="85" y="85"/>
                  </a:cxn>
                  <a:cxn ang="0">
                    <a:pos x="92" y="78"/>
                  </a:cxn>
                  <a:cxn ang="0">
                    <a:pos x="97" y="70"/>
                  </a:cxn>
                  <a:cxn ang="0">
                    <a:pos x="99" y="60"/>
                  </a:cxn>
                  <a:cxn ang="0">
                    <a:pos x="100" y="50"/>
                  </a:cxn>
                  <a:cxn ang="0">
                    <a:pos x="100" y="50"/>
                  </a:cxn>
                  <a:cxn ang="0">
                    <a:pos x="99" y="40"/>
                  </a:cxn>
                  <a:cxn ang="0">
                    <a:pos x="97" y="32"/>
                  </a:cxn>
                  <a:cxn ang="0">
                    <a:pos x="92" y="24"/>
                  </a:cxn>
                  <a:cxn ang="0">
                    <a:pos x="85" y="16"/>
                  </a:cxn>
                  <a:cxn ang="0">
                    <a:pos x="85" y="16"/>
                  </a:cxn>
                </a:cxnLst>
                <a:rect l="0" t="0" r="r" b="b"/>
                <a:pathLst>
                  <a:path w="100" h="101">
                    <a:moveTo>
                      <a:pt x="85" y="16"/>
                    </a:moveTo>
                    <a:lnTo>
                      <a:pt x="85" y="16"/>
                    </a:lnTo>
                    <a:lnTo>
                      <a:pt x="78" y="10"/>
                    </a:lnTo>
                    <a:lnTo>
                      <a:pt x="70" y="5"/>
                    </a:lnTo>
                    <a:lnTo>
                      <a:pt x="60" y="2"/>
                    </a:lnTo>
                    <a:lnTo>
                      <a:pt x="51" y="0"/>
                    </a:lnTo>
                    <a:lnTo>
                      <a:pt x="40" y="2"/>
                    </a:lnTo>
                    <a:lnTo>
                      <a:pt x="31" y="5"/>
                    </a:lnTo>
                    <a:lnTo>
                      <a:pt x="23" y="10"/>
                    </a:lnTo>
                    <a:lnTo>
                      <a:pt x="16" y="16"/>
                    </a:lnTo>
                    <a:lnTo>
                      <a:pt x="8" y="24"/>
                    </a:lnTo>
                    <a:lnTo>
                      <a:pt x="4" y="32"/>
                    </a:lnTo>
                    <a:lnTo>
                      <a:pt x="1" y="40"/>
                    </a:lnTo>
                    <a:lnTo>
                      <a:pt x="0" y="50"/>
                    </a:lnTo>
                    <a:lnTo>
                      <a:pt x="1" y="60"/>
                    </a:lnTo>
                    <a:lnTo>
                      <a:pt x="4" y="70"/>
                    </a:lnTo>
                    <a:lnTo>
                      <a:pt x="8" y="78"/>
                    </a:lnTo>
                    <a:lnTo>
                      <a:pt x="16" y="85"/>
                    </a:lnTo>
                    <a:lnTo>
                      <a:pt x="23" y="92"/>
                    </a:lnTo>
                    <a:lnTo>
                      <a:pt x="31" y="97"/>
                    </a:lnTo>
                    <a:lnTo>
                      <a:pt x="40" y="100"/>
                    </a:lnTo>
                    <a:lnTo>
                      <a:pt x="51" y="101"/>
                    </a:lnTo>
                    <a:lnTo>
                      <a:pt x="60" y="100"/>
                    </a:lnTo>
                    <a:lnTo>
                      <a:pt x="70" y="97"/>
                    </a:lnTo>
                    <a:lnTo>
                      <a:pt x="78" y="92"/>
                    </a:lnTo>
                    <a:lnTo>
                      <a:pt x="85" y="85"/>
                    </a:lnTo>
                    <a:lnTo>
                      <a:pt x="92" y="78"/>
                    </a:lnTo>
                    <a:lnTo>
                      <a:pt x="97" y="70"/>
                    </a:lnTo>
                    <a:lnTo>
                      <a:pt x="99" y="60"/>
                    </a:lnTo>
                    <a:lnTo>
                      <a:pt x="100" y="50"/>
                    </a:lnTo>
                    <a:lnTo>
                      <a:pt x="99" y="40"/>
                    </a:lnTo>
                    <a:lnTo>
                      <a:pt x="97" y="32"/>
                    </a:lnTo>
                    <a:lnTo>
                      <a:pt x="92" y="24"/>
                    </a:lnTo>
                    <a:lnTo>
                      <a:pt x="85" y="16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189" name="Freeform 496"/>
              <p:cNvSpPr>
                <a:spLocks noChangeArrowheads="1"/>
              </p:cNvSpPr>
              <p:nvPr/>
            </p:nvSpPr>
            <p:spPr bwMode="auto">
              <a:xfrm>
                <a:off x="4006" y="1772"/>
                <a:ext cx="50" cy="50"/>
              </a:xfrm>
              <a:custGeom>
                <a:avLst/>
                <a:gdLst/>
                <a:ahLst/>
                <a:cxnLst>
                  <a:cxn ang="0">
                    <a:pos x="85" y="17"/>
                  </a:cxn>
                  <a:cxn ang="0">
                    <a:pos x="85" y="17"/>
                  </a:cxn>
                  <a:cxn ang="0">
                    <a:pos x="78" y="10"/>
                  </a:cxn>
                  <a:cxn ang="0">
                    <a:pos x="70" y="5"/>
                  </a:cxn>
                  <a:cxn ang="0">
                    <a:pos x="61" y="2"/>
                  </a:cxn>
                  <a:cxn ang="0">
                    <a:pos x="51" y="0"/>
                  </a:cxn>
                  <a:cxn ang="0">
                    <a:pos x="51" y="0"/>
                  </a:cxn>
                  <a:cxn ang="0">
                    <a:pos x="40" y="2"/>
                  </a:cxn>
                  <a:cxn ang="0">
                    <a:pos x="31" y="5"/>
                  </a:cxn>
                  <a:cxn ang="0">
                    <a:pos x="23" y="10"/>
                  </a:cxn>
                  <a:cxn ang="0">
                    <a:pos x="15" y="17"/>
                  </a:cxn>
                  <a:cxn ang="0">
                    <a:pos x="15" y="17"/>
                  </a:cxn>
                  <a:cxn ang="0">
                    <a:pos x="8" y="24"/>
                  </a:cxn>
                  <a:cxn ang="0">
                    <a:pos x="4" y="32"/>
                  </a:cxn>
                  <a:cxn ang="0">
                    <a:pos x="1" y="41"/>
                  </a:cxn>
                  <a:cxn ang="0">
                    <a:pos x="0" y="50"/>
                  </a:cxn>
                  <a:cxn ang="0">
                    <a:pos x="0" y="50"/>
                  </a:cxn>
                  <a:cxn ang="0">
                    <a:pos x="1" y="60"/>
                  </a:cxn>
                  <a:cxn ang="0">
                    <a:pos x="4" y="70"/>
                  </a:cxn>
                  <a:cxn ang="0">
                    <a:pos x="8" y="78"/>
                  </a:cxn>
                  <a:cxn ang="0">
                    <a:pos x="15" y="86"/>
                  </a:cxn>
                  <a:cxn ang="0">
                    <a:pos x="15" y="86"/>
                  </a:cxn>
                  <a:cxn ang="0">
                    <a:pos x="23" y="93"/>
                  </a:cxn>
                  <a:cxn ang="0">
                    <a:pos x="31" y="98"/>
                  </a:cxn>
                  <a:cxn ang="0">
                    <a:pos x="40" y="100"/>
                  </a:cxn>
                  <a:cxn ang="0">
                    <a:pos x="51" y="101"/>
                  </a:cxn>
                  <a:cxn ang="0">
                    <a:pos x="51" y="101"/>
                  </a:cxn>
                  <a:cxn ang="0">
                    <a:pos x="61" y="100"/>
                  </a:cxn>
                  <a:cxn ang="0">
                    <a:pos x="70" y="98"/>
                  </a:cxn>
                  <a:cxn ang="0">
                    <a:pos x="78" y="93"/>
                  </a:cxn>
                  <a:cxn ang="0">
                    <a:pos x="85" y="86"/>
                  </a:cxn>
                  <a:cxn ang="0">
                    <a:pos x="85" y="86"/>
                  </a:cxn>
                  <a:cxn ang="0">
                    <a:pos x="92" y="78"/>
                  </a:cxn>
                  <a:cxn ang="0">
                    <a:pos x="97" y="70"/>
                  </a:cxn>
                  <a:cxn ang="0">
                    <a:pos x="99" y="60"/>
                  </a:cxn>
                  <a:cxn ang="0">
                    <a:pos x="100" y="50"/>
                  </a:cxn>
                  <a:cxn ang="0">
                    <a:pos x="100" y="50"/>
                  </a:cxn>
                  <a:cxn ang="0">
                    <a:pos x="99" y="41"/>
                  </a:cxn>
                  <a:cxn ang="0">
                    <a:pos x="97" y="32"/>
                  </a:cxn>
                  <a:cxn ang="0">
                    <a:pos x="92" y="24"/>
                  </a:cxn>
                  <a:cxn ang="0">
                    <a:pos x="85" y="17"/>
                  </a:cxn>
                  <a:cxn ang="0">
                    <a:pos x="85" y="17"/>
                  </a:cxn>
                </a:cxnLst>
                <a:rect l="0" t="0" r="r" b="b"/>
                <a:pathLst>
                  <a:path w="100" h="101">
                    <a:moveTo>
                      <a:pt x="85" y="17"/>
                    </a:moveTo>
                    <a:lnTo>
                      <a:pt x="85" y="17"/>
                    </a:lnTo>
                    <a:lnTo>
                      <a:pt x="78" y="10"/>
                    </a:lnTo>
                    <a:lnTo>
                      <a:pt x="70" y="5"/>
                    </a:lnTo>
                    <a:lnTo>
                      <a:pt x="61" y="2"/>
                    </a:lnTo>
                    <a:lnTo>
                      <a:pt x="51" y="0"/>
                    </a:lnTo>
                    <a:lnTo>
                      <a:pt x="40" y="2"/>
                    </a:lnTo>
                    <a:lnTo>
                      <a:pt x="31" y="5"/>
                    </a:lnTo>
                    <a:lnTo>
                      <a:pt x="23" y="10"/>
                    </a:lnTo>
                    <a:lnTo>
                      <a:pt x="15" y="17"/>
                    </a:lnTo>
                    <a:lnTo>
                      <a:pt x="8" y="24"/>
                    </a:lnTo>
                    <a:lnTo>
                      <a:pt x="4" y="32"/>
                    </a:lnTo>
                    <a:lnTo>
                      <a:pt x="1" y="41"/>
                    </a:lnTo>
                    <a:lnTo>
                      <a:pt x="0" y="50"/>
                    </a:lnTo>
                    <a:lnTo>
                      <a:pt x="1" y="60"/>
                    </a:lnTo>
                    <a:lnTo>
                      <a:pt x="4" y="70"/>
                    </a:lnTo>
                    <a:lnTo>
                      <a:pt x="8" y="78"/>
                    </a:lnTo>
                    <a:lnTo>
                      <a:pt x="15" y="86"/>
                    </a:lnTo>
                    <a:lnTo>
                      <a:pt x="23" y="93"/>
                    </a:lnTo>
                    <a:lnTo>
                      <a:pt x="31" y="98"/>
                    </a:lnTo>
                    <a:lnTo>
                      <a:pt x="40" y="100"/>
                    </a:lnTo>
                    <a:lnTo>
                      <a:pt x="51" y="101"/>
                    </a:lnTo>
                    <a:lnTo>
                      <a:pt x="61" y="100"/>
                    </a:lnTo>
                    <a:lnTo>
                      <a:pt x="70" y="98"/>
                    </a:lnTo>
                    <a:lnTo>
                      <a:pt x="78" y="93"/>
                    </a:lnTo>
                    <a:lnTo>
                      <a:pt x="85" y="86"/>
                    </a:lnTo>
                    <a:lnTo>
                      <a:pt x="92" y="78"/>
                    </a:lnTo>
                    <a:lnTo>
                      <a:pt x="97" y="70"/>
                    </a:lnTo>
                    <a:lnTo>
                      <a:pt x="99" y="60"/>
                    </a:lnTo>
                    <a:lnTo>
                      <a:pt x="100" y="50"/>
                    </a:lnTo>
                    <a:lnTo>
                      <a:pt x="99" y="41"/>
                    </a:lnTo>
                    <a:lnTo>
                      <a:pt x="97" y="32"/>
                    </a:lnTo>
                    <a:lnTo>
                      <a:pt x="92" y="24"/>
                    </a:lnTo>
                    <a:lnTo>
                      <a:pt x="85" y="17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190" name="Freeform 497"/>
              <p:cNvSpPr>
                <a:spLocks noChangeArrowheads="1"/>
              </p:cNvSpPr>
              <p:nvPr/>
            </p:nvSpPr>
            <p:spPr bwMode="auto">
              <a:xfrm>
                <a:off x="3929" y="1541"/>
                <a:ext cx="50" cy="50"/>
              </a:xfrm>
              <a:custGeom>
                <a:avLst/>
                <a:gdLst/>
                <a:ahLst/>
                <a:cxnLst>
                  <a:cxn ang="0">
                    <a:pos x="85" y="15"/>
                  </a:cxn>
                  <a:cxn ang="0">
                    <a:pos x="85" y="15"/>
                  </a:cxn>
                  <a:cxn ang="0">
                    <a:pos x="78" y="9"/>
                  </a:cxn>
                  <a:cxn ang="0">
                    <a:pos x="70" y="4"/>
                  </a:cxn>
                  <a:cxn ang="0">
                    <a:pos x="60" y="1"/>
                  </a:cxn>
                  <a:cxn ang="0">
                    <a:pos x="51" y="0"/>
                  </a:cxn>
                  <a:cxn ang="0">
                    <a:pos x="51" y="0"/>
                  </a:cxn>
                  <a:cxn ang="0">
                    <a:pos x="40" y="1"/>
                  </a:cxn>
                  <a:cxn ang="0">
                    <a:pos x="31" y="4"/>
                  </a:cxn>
                  <a:cxn ang="0">
                    <a:pos x="23" y="9"/>
                  </a:cxn>
                  <a:cxn ang="0">
                    <a:pos x="16" y="15"/>
                  </a:cxn>
                  <a:cxn ang="0">
                    <a:pos x="16" y="15"/>
                  </a:cxn>
                  <a:cxn ang="0">
                    <a:pos x="8" y="23"/>
                  </a:cxn>
                  <a:cxn ang="0">
                    <a:pos x="4" y="31"/>
                  </a:cxn>
                  <a:cxn ang="0">
                    <a:pos x="1" y="39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1" y="59"/>
                  </a:cxn>
                  <a:cxn ang="0">
                    <a:pos x="4" y="69"/>
                  </a:cxn>
                  <a:cxn ang="0">
                    <a:pos x="8" y="77"/>
                  </a:cxn>
                  <a:cxn ang="0">
                    <a:pos x="16" y="84"/>
                  </a:cxn>
                  <a:cxn ang="0">
                    <a:pos x="16" y="84"/>
                  </a:cxn>
                  <a:cxn ang="0">
                    <a:pos x="23" y="91"/>
                  </a:cxn>
                  <a:cxn ang="0">
                    <a:pos x="31" y="96"/>
                  </a:cxn>
                  <a:cxn ang="0">
                    <a:pos x="40" y="99"/>
                  </a:cxn>
                  <a:cxn ang="0">
                    <a:pos x="51" y="99"/>
                  </a:cxn>
                  <a:cxn ang="0">
                    <a:pos x="51" y="99"/>
                  </a:cxn>
                  <a:cxn ang="0">
                    <a:pos x="60" y="99"/>
                  </a:cxn>
                  <a:cxn ang="0">
                    <a:pos x="70" y="96"/>
                  </a:cxn>
                  <a:cxn ang="0">
                    <a:pos x="78" y="91"/>
                  </a:cxn>
                  <a:cxn ang="0">
                    <a:pos x="85" y="84"/>
                  </a:cxn>
                  <a:cxn ang="0">
                    <a:pos x="85" y="84"/>
                  </a:cxn>
                  <a:cxn ang="0">
                    <a:pos x="92" y="77"/>
                  </a:cxn>
                  <a:cxn ang="0">
                    <a:pos x="97" y="69"/>
                  </a:cxn>
                  <a:cxn ang="0">
                    <a:pos x="99" y="59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99" y="39"/>
                  </a:cxn>
                  <a:cxn ang="0">
                    <a:pos x="97" y="31"/>
                  </a:cxn>
                  <a:cxn ang="0">
                    <a:pos x="92" y="23"/>
                  </a:cxn>
                  <a:cxn ang="0">
                    <a:pos x="85" y="15"/>
                  </a:cxn>
                  <a:cxn ang="0">
                    <a:pos x="85" y="15"/>
                  </a:cxn>
                </a:cxnLst>
                <a:rect l="0" t="0" r="r" b="b"/>
                <a:pathLst>
                  <a:path w="100" h="99">
                    <a:moveTo>
                      <a:pt x="85" y="15"/>
                    </a:moveTo>
                    <a:lnTo>
                      <a:pt x="85" y="15"/>
                    </a:lnTo>
                    <a:lnTo>
                      <a:pt x="78" y="9"/>
                    </a:lnTo>
                    <a:lnTo>
                      <a:pt x="70" y="4"/>
                    </a:lnTo>
                    <a:lnTo>
                      <a:pt x="60" y="1"/>
                    </a:lnTo>
                    <a:lnTo>
                      <a:pt x="51" y="0"/>
                    </a:lnTo>
                    <a:lnTo>
                      <a:pt x="40" y="1"/>
                    </a:lnTo>
                    <a:lnTo>
                      <a:pt x="31" y="4"/>
                    </a:lnTo>
                    <a:lnTo>
                      <a:pt x="23" y="9"/>
                    </a:lnTo>
                    <a:lnTo>
                      <a:pt x="16" y="15"/>
                    </a:lnTo>
                    <a:lnTo>
                      <a:pt x="8" y="23"/>
                    </a:lnTo>
                    <a:lnTo>
                      <a:pt x="4" y="31"/>
                    </a:lnTo>
                    <a:lnTo>
                      <a:pt x="1" y="39"/>
                    </a:lnTo>
                    <a:lnTo>
                      <a:pt x="0" y="49"/>
                    </a:lnTo>
                    <a:lnTo>
                      <a:pt x="1" y="59"/>
                    </a:lnTo>
                    <a:lnTo>
                      <a:pt x="4" y="69"/>
                    </a:lnTo>
                    <a:lnTo>
                      <a:pt x="8" y="77"/>
                    </a:lnTo>
                    <a:lnTo>
                      <a:pt x="16" y="84"/>
                    </a:lnTo>
                    <a:lnTo>
                      <a:pt x="23" y="91"/>
                    </a:lnTo>
                    <a:lnTo>
                      <a:pt x="31" y="96"/>
                    </a:lnTo>
                    <a:lnTo>
                      <a:pt x="40" y="99"/>
                    </a:lnTo>
                    <a:lnTo>
                      <a:pt x="51" y="99"/>
                    </a:lnTo>
                    <a:lnTo>
                      <a:pt x="60" y="99"/>
                    </a:lnTo>
                    <a:lnTo>
                      <a:pt x="70" y="96"/>
                    </a:lnTo>
                    <a:lnTo>
                      <a:pt x="78" y="91"/>
                    </a:lnTo>
                    <a:lnTo>
                      <a:pt x="85" y="84"/>
                    </a:lnTo>
                    <a:lnTo>
                      <a:pt x="92" y="77"/>
                    </a:lnTo>
                    <a:lnTo>
                      <a:pt x="97" y="69"/>
                    </a:lnTo>
                    <a:lnTo>
                      <a:pt x="99" y="59"/>
                    </a:lnTo>
                    <a:lnTo>
                      <a:pt x="100" y="49"/>
                    </a:lnTo>
                    <a:lnTo>
                      <a:pt x="99" y="39"/>
                    </a:lnTo>
                    <a:lnTo>
                      <a:pt x="97" y="31"/>
                    </a:lnTo>
                    <a:lnTo>
                      <a:pt x="92" y="23"/>
                    </a:lnTo>
                    <a:lnTo>
                      <a:pt x="85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191" name="Freeform 498"/>
              <p:cNvSpPr>
                <a:spLocks noChangeArrowheads="1"/>
              </p:cNvSpPr>
              <p:nvPr/>
            </p:nvSpPr>
            <p:spPr bwMode="auto">
              <a:xfrm>
                <a:off x="3852" y="1464"/>
                <a:ext cx="50" cy="50"/>
              </a:xfrm>
              <a:custGeom>
                <a:avLst/>
                <a:gdLst/>
                <a:ahLst/>
                <a:cxnLst>
                  <a:cxn ang="0">
                    <a:pos x="85" y="15"/>
                  </a:cxn>
                  <a:cxn ang="0">
                    <a:pos x="85" y="15"/>
                  </a:cxn>
                  <a:cxn ang="0">
                    <a:pos x="78" y="9"/>
                  </a:cxn>
                  <a:cxn ang="0">
                    <a:pos x="70" y="4"/>
                  </a:cxn>
                  <a:cxn ang="0">
                    <a:pos x="60" y="1"/>
                  </a:cxn>
                  <a:cxn ang="0">
                    <a:pos x="51" y="0"/>
                  </a:cxn>
                  <a:cxn ang="0">
                    <a:pos x="51" y="0"/>
                  </a:cxn>
                  <a:cxn ang="0">
                    <a:pos x="40" y="1"/>
                  </a:cxn>
                  <a:cxn ang="0">
                    <a:pos x="31" y="4"/>
                  </a:cxn>
                  <a:cxn ang="0">
                    <a:pos x="23" y="9"/>
                  </a:cxn>
                  <a:cxn ang="0">
                    <a:pos x="16" y="15"/>
                  </a:cxn>
                  <a:cxn ang="0">
                    <a:pos x="16" y="15"/>
                  </a:cxn>
                  <a:cxn ang="0">
                    <a:pos x="8" y="23"/>
                  </a:cxn>
                  <a:cxn ang="0">
                    <a:pos x="4" y="31"/>
                  </a:cxn>
                  <a:cxn ang="0">
                    <a:pos x="0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0" y="59"/>
                  </a:cxn>
                  <a:cxn ang="0">
                    <a:pos x="4" y="69"/>
                  </a:cxn>
                  <a:cxn ang="0">
                    <a:pos x="8" y="77"/>
                  </a:cxn>
                  <a:cxn ang="0">
                    <a:pos x="16" y="84"/>
                  </a:cxn>
                  <a:cxn ang="0">
                    <a:pos x="16" y="84"/>
                  </a:cxn>
                  <a:cxn ang="0">
                    <a:pos x="23" y="91"/>
                  </a:cxn>
                  <a:cxn ang="0">
                    <a:pos x="31" y="96"/>
                  </a:cxn>
                  <a:cxn ang="0">
                    <a:pos x="40" y="98"/>
                  </a:cxn>
                  <a:cxn ang="0">
                    <a:pos x="51" y="99"/>
                  </a:cxn>
                  <a:cxn ang="0">
                    <a:pos x="51" y="99"/>
                  </a:cxn>
                  <a:cxn ang="0">
                    <a:pos x="60" y="98"/>
                  </a:cxn>
                  <a:cxn ang="0">
                    <a:pos x="70" y="96"/>
                  </a:cxn>
                  <a:cxn ang="0">
                    <a:pos x="78" y="91"/>
                  </a:cxn>
                  <a:cxn ang="0">
                    <a:pos x="85" y="84"/>
                  </a:cxn>
                  <a:cxn ang="0">
                    <a:pos x="85" y="84"/>
                  </a:cxn>
                  <a:cxn ang="0">
                    <a:pos x="92" y="77"/>
                  </a:cxn>
                  <a:cxn ang="0">
                    <a:pos x="97" y="69"/>
                  </a:cxn>
                  <a:cxn ang="0">
                    <a:pos x="99" y="59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99" y="40"/>
                  </a:cxn>
                  <a:cxn ang="0">
                    <a:pos x="97" y="31"/>
                  </a:cxn>
                  <a:cxn ang="0">
                    <a:pos x="92" y="23"/>
                  </a:cxn>
                  <a:cxn ang="0">
                    <a:pos x="85" y="15"/>
                  </a:cxn>
                  <a:cxn ang="0">
                    <a:pos x="85" y="15"/>
                  </a:cxn>
                </a:cxnLst>
                <a:rect l="0" t="0" r="r" b="b"/>
                <a:pathLst>
                  <a:path w="100" h="99">
                    <a:moveTo>
                      <a:pt x="85" y="15"/>
                    </a:moveTo>
                    <a:lnTo>
                      <a:pt x="85" y="15"/>
                    </a:lnTo>
                    <a:lnTo>
                      <a:pt x="78" y="9"/>
                    </a:lnTo>
                    <a:lnTo>
                      <a:pt x="70" y="4"/>
                    </a:lnTo>
                    <a:lnTo>
                      <a:pt x="60" y="1"/>
                    </a:lnTo>
                    <a:lnTo>
                      <a:pt x="51" y="0"/>
                    </a:lnTo>
                    <a:lnTo>
                      <a:pt x="40" y="1"/>
                    </a:lnTo>
                    <a:lnTo>
                      <a:pt x="31" y="4"/>
                    </a:lnTo>
                    <a:lnTo>
                      <a:pt x="23" y="9"/>
                    </a:lnTo>
                    <a:lnTo>
                      <a:pt x="16" y="15"/>
                    </a:lnTo>
                    <a:lnTo>
                      <a:pt x="8" y="23"/>
                    </a:lnTo>
                    <a:lnTo>
                      <a:pt x="4" y="31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0" y="59"/>
                    </a:lnTo>
                    <a:lnTo>
                      <a:pt x="4" y="69"/>
                    </a:lnTo>
                    <a:lnTo>
                      <a:pt x="8" y="77"/>
                    </a:lnTo>
                    <a:lnTo>
                      <a:pt x="16" y="84"/>
                    </a:lnTo>
                    <a:lnTo>
                      <a:pt x="23" y="91"/>
                    </a:lnTo>
                    <a:lnTo>
                      <a:pt x="31" y="96"/>
                    </a:lnTo>
                    <a:lnTo>
                      <a:pt x="40" y="98"/>
                    </a:lnTo>
                    <a:lnTo>
                      <a:pt x="51" y="99"/>
                    </a:lnTo>
                    <a:lnTo>
                      <a:pt x="60" y="98"/>
                    </a:lnTo>
                    <a:lnTo>
                      <a:pt x="70" y="96"/>
                    </a:lnTo>
                    <a:lnTo>
                      <a:pt x="78" y="91"/>
                    </a:lnTo>
                    <a:lnTo>
                      <a:pt x="85" y="84"/>
                    </a:lnTo>
                    <a:lnTo>
                      <a:pt x="92" y="77"/>
                    </a:lnTo>
                    <a:lnTo>
                      <a:pt x="97" y="69"/>
                    </a:lnTo>
                    <a:lnTo>
                      <a:pt x="99" y="59"/>
                    </a:lnTo>
                    <a:lnTo>
                      <a:pt x="100" y="49"/>
                    </a:lnTo>
                    <a:lnTo>
                      <a:pt x="99" y="40"/>
                    </a:lnTo>
                    <a:lnTo>
                      <a:pt x="97" y="31"/>
                    </a:lnTo>
                    <a:lnTo>
                      <a:pt x="92" y="23"/>
                    </a:lnTo>
                    <a:lnTo>
                      <a:pt x="85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192" name="Freeform 499"/>
              <p:cNvSpPr>
                <a:spLocks noChangeArrowheads="1"/>
              </p:cNvSpPr>
              <p:nvPr/>
            </p:nvSpPr>
            <p:spPr bwMode="auto">
              <a:xfrm>
                <a:off x="3852" y="1772"/>
                <a:ext cx="50" cy="50"/>
              </a:xfrm>
              <a:custGeom>
                <a:avLst/>
                <a:gdLst/>
                <a:ahLst/>
                <a:cxnLst>
                  <a:cxn ang="0">
                    <a:pos x="85" y="17"/>
                  </a:cxn>
                  <a:cxn ang="0">
                    <a:pos x="85" y="17"/>
                  </a:cxn>
                  <a:cxn ang="0">
                    <a:pos x="78" y="10"/>
                  </a:cxn>
                  <a:cxn ang="0">
                    <a:pos x="70" y="5"/>
                  </a:cxn>
                  <a:cxn ang="0">
                    <a:pos x="60" y="2"/>
                  </a:cxn>
                  <a:cxn ang="0">
                    <a:pos x="51" y="0"/>
                  </a:cxn>
                  <a:cxn ang="0">
                    <a:pos x="51" y="0"/>
                  </a:cxn>
                  <a:cxn ang="0">
                    <a:pos x="40" y="2"/>
                  </a:cxn>
                  <a:cxn ang="0">
                    <a:pos x="31" y="5"/>
                  </a:cxn>
                  <a:cxn ang="0">
                    <a:pos x="23" y="10"/>
                  </a:cxn>
                  <a:cxn ang="0">
                    <a:pos x="16" y="17"/>
                  </a:cxn>
                  <a:cxn ang="0">
                    <a:pos x="16" y="17"/>
                  </a:cxn>
                  <a:cxn ang="0">
                    <a:pos x="8" y="24"/>
                  </a:cxn>
                  <a:cxn ang="0">
                    <a:pos x="4" y="32"/>
                  </a:cxn>
                  <a:cxn ang="0">
                    <a:pos x="0" y="41"/>
                  </a:cxn>
                  <a:cxn ang="0">
                    <a:pos x="0" y="50"/>
                  </a:cxn>
                  <a:cxn ang="0">
                    <a:pos x="0" y="50"/>
                  </a:cxn>
                  <a:cxn ang="0">
                    <a:pos x="0" y="60"/>
                  </a:cxn>
                  <a:cxn ang="0">
                    <a:pos x="4" y="70"/>
                  </a:cxn>
                  <a:cxn ang="0">
                    <a:pos x="8" y="78"/>
                  </a:cxn>
                  <a:cxn ang="0">
                    <a:pos x="16" y="86"/>
                  </a:cxn>
                  <a:cxn ang="0">
                    <a:pos x="16" y="86"/>
                  </a:cxn>
                  <a:cxn ang="0">
                    <a:pos x="23" y="93"/>
                  </a:cxn>
                  <a:cxn ang="0">
                    <a:pos x="31" y="98"/>
                  </a:cxn>
                  <a:cxn ang="0">
                    <a:pos x="40" y="100"/>
                  </a:cxn>
                  <a:cxn ang="0">
                    <a:pos x="51" y="101"/>
                  </a:cxn>
                  <a:cxn ang="0">
                    <a:pos x="51" y="101"/>
                  </a:cxn>
                  <a:cxn ang="0">
                    <a:pos x="60" y="100"/>
                  </a:cxn>
                  <a:cxn ang="0">
                    <a:pos x="70" y="98"/>
                  </a:cxn>
                  <a:cxn ang="0">
                    <a:pos x="78" y="93"/>
                  </a:cxn>
                  <a:cxn ang="0">
                    <a:pos x="85" y="86"/>
                  </a:cxn>
                  <a:cxn ang="0">
                    <a:pos x="85" y="86"/>
                  </a:cxn>
                  <a:cxn ang="0">
                    <a:pos x="92" y="78"/>
                  </a:cxn>
                  <a:cxn ang="0">
                    <a:pos x="97" y="70"/>
                  </a:cxn>
                  <a:cxn ang="0">
                    <a:pos x="99" y="60"/>
                  </a:cxn>
                  <a:cxn ang="0">
                    <a:pos x="100" y="50"/>
                  </a:cxn>
                  <a:cxn ang="0">
                    <a:pos x="100" y="50"/>
                  </a:cxn>
                  <a:cxn ang="0">
                    <a:pos x="99" y="41"/>
                  </a:cxn>
                  <a:cxn ang="0">
                    <a:pos x="97" y="32"/>
                  </a:cxn>
                  <a:cxn ang="0">
                    <a:pos x="92" y="24"/>
                  </a:cxn>
                  <a:cxn ang="0">
                    <a:pos x="85" y="17"/>
                  </a:cxn>
                  <a:cxn ang="0">
                    <a:pos x="85" y="17"/>
                  </a:cxn>
                </a:cxnLst>
                <a:rect l="0" t="0" r="r" b="b"/>
                <a:pathLst>
                  <a:path w="100" h="101">
                    <a:moveTo>
                      <a:pt x="85" y="17"/>
                    </a:moveTo>
                    <a:lnTo>
                      <a:pt x="85" y="17"/>
                    </a:lnTo>
                    <a:lnTo>
                      <a:pt x="78" y="10"/>
                    </a:lnTo>
                    <a:lnTo>
                      <a:pt x="70" y="5"/>
                    </a:lnTo>
                    <a:lnTo>
                      <a:pt x="60" y="2"/>
                    </a:lnTo>
                    <a:lnTo>
                      <a:pt x="51" y="0"/>
                    </a:lnTo>
                    <a:lnTo>
                      <a:pt x="40" y="2"/>
                    </a:lnTo>
                    <a:lnTo>
                      <a:pt x="31" y="5"/>
                    </a:lnTo>
                    <a:lnTo>
                      <a:pt x="23" y="10"/>
                    </a:lnTo>
                    <a:lnTo>
                      <a:pt x="16" y="17"/>
                    </a:lnTo>
                    <a:lnTo>
                      <a:pt x="8" y="24"/>
                    </a:lnTo>
                    <a:lnTo>
                      <a:pt x="4" y="32"/>
                    </a:lnTo>
                    <a:lnTo>
                      <a:pt x="0" y="41"/>
                    </a:lnTo>
                    <a:lnTo>
                      <a:pt x="0" y="50"/>
                    </a:lnTo>
                    <a:lnTo>
                      <a:pt x="0" y="60"/>
                    </a:lnTo>
                    <a:lnTo>
                      <a:pt x="4" y="70"/>
                    </a:lnTo>
                    <a:lnTo>
                      <a:pt x="8" y="78"/>
                    </a:lnTo>
                    <a:lnTo>
                      <a:pt x="16" y="86"/>
                    </a:lnTo>
                    <a:lnTo>
                      <a:pt x="23" y="93"/>
                    </a:lnTo>
                    <a:lnTo>
                      <a:pt x="31" y="98"/>
                    </a:lnTo>
                    <a:lnTo>
                      <a:pt x="40" y="100"/>
                    </a:lnTo>
                    <a:lnTo>
                      <a:pt x="51" y="101"/>
                    </a:lnTo>
                    <a:lnTo>
                      <a:pt x="60" y="100"/>
                    </a:lnTo>
                    <a:lnTo>
                      <a:pt x="70" y="98"/>
                    </a:lnTo>
                    <a:lnTo>
                      <a:pt x="78" y="93"/>
                    </a:lnTo>
                    <a:lnTo>
                      <a:pt x="85" y="86"/>
                    </a:lnTo>
                    <a:lnTo>
                      <a:pt x="92" y="78"/>
                    </a:lnTo>
                    <a:lnTo>
                      <a:pt x="97" y="70"/>
                    </a:lnTo>
                    <a:lnTo>
                      <a:pt x="99" y="60"/>
                    </a:lnTo>
                    <a:lnTo>
                      <a:pt x="100" y="50"/>
                    </a:lnTo>
                    <a:lnTo>
                      <a:pt x="99" y="41"/>
                    </a:lnTo>
                    <a:lnTo>
                      <a:pt x="97" y="32"/>
                    </a:lnTo>
                    <a:lnTo>
                      <a:pt x="92" y="24"/>
                    </a:lnTo>
                    <a:lnTo>
                      <a:pt x="85" y="17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193" name="Freeform 500"/>
              <p:cNvSpPr>
                <a:spLocks noChangeArrowheads="1"/>
              </p:cNvSpPr>
              <p:nvPr/>
            </p:nvSpPr>
            <p:spPr bwMode="auto">
              <a:xfrm>
                <a:off x="3929" y="1618"/>
                <a:ext cx="50" cy="50"/>
              </a:xfrm>
              <a:custGeom>
                <a:avLst/>
                <a:gdLst/>
                <a:ahLst/>
                <a:cxnLst>
                  <a:cxn ang="0">
                    <a:pos x="85" y="16"/>
                  </a:cxn>
                  <a:cxn ang="0">
                    <a:pos x="85" y="16"/>
                  </a:cxn>
                  <a:cxn ang="0">
                    <a:pos x="78" y="10"/>
                  </a:cxn>
                  <a:cxn ang="0">
                    <a:pos x="70" y="5"/>
                  </a:cxn>
                  <a:cxn ang="0">
                    <a:pos x="60" y="2"/>
                  </a:cxn>
                  <a:cxn ang="0">
                    <a:pos x="51" y="0"/>
                  </a:cxn>
                  <a:cxn ang="0">
                    <a:pos x="51" y="0"/>
                  </a:cxn>
                  <a:cxn ang="0">
                    <a:pos x="40" y="2"/>
                  </a:cxn>
                  <a:cxn ang="0">
                    <a:pos x="31" y="5"/>
                  </a:cxn>
                  <a:cxn ang="0">
                    <a:pos x="23" y="10"/>
                  </a:cxn>
                  <a:cxn ang="0">
                    <a:pos x="16" y="16"/>
                  </a:cxn>
                  <a:cxn ang="0">
                    <a:pos x="16" y="16"/>
                  </a:cxn>
                  <a:cxn ang="0">
                    <a:pos x="8" y="24"/>
                  </a:cxn>
                  <a:cxn ang="0">
                    <a:pos x="4" y="32"/>
                  </a:cxn>
                  <a:cxn ang="0">
                    <a:pos x="1" y="40"/>
                  </a:cxn>
                  <a:cxn ang="0">
                    <a:pos x="0" y="50"/>
                  </a:cxn>
                  <a:cxn ang="0">
                    <a:pos x="0" y="50"/>
                  </a:cxn>
                  <a:cxn ang="0">
                    <a:pos x="1" y="60"/>
                  </a:cxn>
                  <a:cxn ang="0">
                    <a:pos x="4" y="70"/>
                  </a:cxn>
                  <a:cxn ang="0">
                    <a:pos x="8" y="78"/>
                  </a:cxn>
                  <a:cxn ang="0">
                    <a:pos x="16" y="85"/>
                  </a:cxn>
                  <a:cxn ang="0">
                    <a:pos x="16" y="85"/>
                  </a:cxn>
                  <a:cxn ang="0">
                    <a:pos x="23" y="92"/>
                  </a:cxn>
                  <a:cxn ang="0">
                    <a:pos x="31" y="97"/>
                  </a:cxn>
                  <a:cxn ang="0">
                    <a:pos x="40" y="100"/>
                  </a:cxn>
                  <a:cxn ang="0">
                    <a:pos x="51" y="100"/>
                  </a:cxn>
                  <a:cxn ang="0">
                    <a:pos x="51" y="100"/>
                  </a:cxn>
                  <a:cxn ang="0">
                    <a:pos x="60" y="100"/>
                  </a:cxn>
                  <a:cxn ang="0">
                    <a:pos x="70" y="97"/>
                  </a:cxn>
                  <a:cxn ang="0">
                    <a:pos x="78" y="92"/>
                  </a:cxn>
                  <a:cxn ang="0">
                    <a:pos x="85" y="85"/>
                  </a:cxn>
                  <a:cxn ang="0">
                    <a:pos x="85" y="85"/>
                  </a:cxn>
                  <a:cxn ang="0">
                    <a:pos x="92" y="78"/>
                  </a:cxn>
                  <a:cxn ang="0">
                    <a:pos x="97" y="70"/>
                  </a:cxn>
                  <a:cxn ang="0">
                    <a:pos x="99" y="60"/>
                  </a:cxn>
                  <a:cxn ang="0">
                    <a:pos x="100" y="50"/>
                  </a:cxn>
                  <a:cxn ang="0">
                    <a:pos x="100" y="50"/>
                  </a:cxn>
                  <a:cxn ang="0">
                    <a:pos x="99" y="40"/>
                  </a:cxn>
                  <a:cxn ang="0">
                    <a:pos x="97" y="32"/>
                  </a:cxn>
                  <a:cxn ang="0">
                    <a:pos x="92" y="24"/>
                  </a:cxn>
                  <a:cxn ang="0">
                    <a:pos x="85" y="16"/>
                  </a:cxn>
                  <a:cxn ang="0">
                    <a:pos x="85" y="16"/>
                  </a:cxn>
                </a:cxnLst>
                <a:rect l="0" t="0" r="r" b="b"/>
                <a:pathLst>
                  <a:path w="100" h="100">
                    <a:moveTo>
                      <a:pt x="85" y="16"/>
                    </a:moveTo>
                    <a:lnTo>
                      <a:pt x="85" y="16"/>
                    </a:lnTo>
                    <a:lnTo>
                      <a:pt x="78" y="10"/>
                    </a:lnTo>
                    <a:lnTo>
                      <a:pt x="70" y="5"/>
                    </a:lnTo>
                    <a:lnTo>
                      <a:pt x="60" y="2"/>
                    </a:lnTo>
                    <a:lnTo>
                      <a:pt x="51" y="0"/>
                    </a:lnTo>
                    <a:lnTo>
                      <a:pt x="40" y="2"/>
                    </a:lnTo>
                    <a:lnTo>
                      <a:pt x="31" y="5"/>
                    </a:lnTo>
                    <a:lnTo>
                      <a:pt x="23" y="10"/>
                    </a:lnTo>
                    <a:lnTo>
                      <a:pt x="16" y="16"/>
                    </a:lnTo>
                    <a:lnTo>
                      <a:pt x="8" y="24"/>
                    </a:lnTo>
                    <a:lnTo>
                      <a:pt x="4" y="32"/>
                    </a:lnTo>
                    <a:lnTo>
                      <a:pt x="1" y="40"/>
                    </a:lnTo>
                    <a:lnTo>
                      <a:pt x="0" y="50"/>
                    </a:lnTo>
                    <a:lnTo>
                      <a:pt x="1" y="60"/>
                    </a:lnTo>
                    <a:lnTo>
                      <a:pt x="4" y="70"/>
                    </a:lnTo>
                    <a:lnTo>
                      <a:pt x="8" y="78"/>
                    </a:lnTo>
                    <a:lnTo>
                      <a:pt x="16" y="85"/>
                    </a:lnTo>
                    <a:lnTo>
                      <a:pt x="23" y="92"/>
                    </a:lnTo>
                    <a:lnTo>
                      <a:pt x="31" y="97"/>
                    </a:lnTo>
                    <a:lnTo>
                      <a:pt x="40" y="100"/>
                    </a:lnTo>
                    <a:lnTo>
                      <a:pt x="51" y="100"/>
                    </a:lnTo>
                    <a:lnTo>
                      <a:pt x="60" y="100"/>
                    </a:lnTo>
                    <a:lnTo>
                      <a:pt x="70" y="97"/>
                    </a:lnTo>
                    <a:lnTo>
                      <a:pt x="78" y="92"/>
                    </a:lnTo>
                    <a:lnTo>
                      <a:pt x="85" y="85"/>
                    </a:lnTo>
                    <a:lnTo>
                      <a:pt x="92" y="78"/>
                    </a:lnTo>
                    <a:lnTo>
                      <a:pt x="97" y="70"/>
                    </a:lnTo>
                    <a:lnTo>
                      <a:pt x="99" y="60"/>
                    </a:lnTo>
                    <a:lnTo>
                      <a:pt x="100" y="50"/>
                    </a:lnTo>
                    <a:lnTo>
                      <a:pt x="99" y="40"/>
                    </a:lnTo>
                    <a:lnTo>
                      <a:pt x="97" y="32"/>
                    </a:lnTo>
                    <a:lnTo>
                      <a:pt x="92" y="24"/>
                    </a:lnTo>
                    <a:lnTo>
                      <a:pt x="85" y="16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194" name="Freeform 501"/>
              <p:cNvSpPr>
                <a:spLocks noChangeArrowheads="1"/>
              </p:cNvSpPr>
              <p:nvPr/>
            </p:nvSpPr>
            <p:spPr bwMode="auto">
              <a:xfrm>
                <a:off x="4006" y="1541"/>
                <a:ext cx="50" cy="50"/>
              </a:xfrm>
              <a:custGeom>
                <a:avLst/>
                <a:gdLst/>
                <a:ahLst/>
                <a:cxnLst>
                  <a:cxn ang="0">
                    <a:pos x="85" y="15"/>
                  </a:cxn>
                  <a:cxn ang="0">
                    <a:pos x="85" y="15"/>
                  </a:cxn>
                  <a:cxn ang="0">
                    <a:pos x="78" y="9"/>
                  </a:cxn>
                  <a:cxn ang="0">
                    <a:pos x="70" y="4"/>
                  </a:cxn>
                  <a:cxn ang="0">
                    <a:pos x="61" y="1"/>
                  </a:cxn>
                  <a:cxn ang="0">
                    <a:pos x="51" y="0"/>
                  </a:cxn>
                  <a:cxn ang="0">
                    <a:pos x="51" y="0"/>
                  </a:cxn>
                  <a:cxn ang="0">
                    <a:pos x="40" y="1"/>
                  </a:cxn>
                  <a:cxn ang="0">
                    <a:pos x="31" y="4"/>
                  </a:cxn>
                  <a:cxn ang="0">
                    <a:pos x="23" y="9"/>
                  </a:cxn>
                  <a:cxn ang="0">
                    <a:pos x="15" y="15"/>
                  </a:cxn>
                  <a:cxn ang="0">
                    <a:pos x="15" y="15"/>
                  </a:cxn>
                  <a:cxn ang="0">
                    <a:pos x="8" y="23"/>
                  </a:cxn>
                  <a:cxn ang="0">
                    <a:pos x="4" y="31"/>
                  </a:cxn>
                  <a:cxn ang="0">
                    <a:pos x="1" y="39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1" y="59"/>
                  </a:cxn>
                  <a:cxn ang="0">
                    <a:pos x="4" y="69"/>
                  </a:cxn>
                  <a:cxn ang="0">
                    <a:pos x="8" y="77"/>
                  </a:cxn>
                  <a:cxn ang="0">
                    <a:pos x="15" y="84"/>
                  </a:cxn>
                  <a:cxn ang="0">
                    <a:pos x="15" y="84"/>
                  </a:cxn>
                  <a:cxn ang="0">
                    <a:pos x="23" y="91"/>
                  </a:cxn>
                  <a:cxn ang="0">
                    <a:pos x="31" y="96"/>
                  </a:cxn>
                  <a:cxn ang="0">
                    <a:pos x="40" y="99"/>
                  </a:cxn>
                  <a:cxn ang="0">
                    <a:pos x="51" y="99"/>
                  </a:cxn>
                  <a:cxn ang="0">
                    <a:pos x="51" y="99"/>
                  </a:cxn>
                  <a:cxn ang="0">
                    <a:pos x="61" y="99"/>
                  </a:cxn>
                  <a:cxn ang="0">
                    <a:pos x="70" y="96"/>
                  </a:cxn>
                  <a:cxn ang="0">
                    <a:pos x="78" y="91"/>
                  </a:cxn>
                  <a:cxn ang="0">
                    <a:pos x="85" y="84"/>
                  </a:cxn>
                  <a:cxn ang="0">
                    <a:pos x="85" y="84"/>
                  </a:cxn>
                  <a:cxn ang="0">
                    <a:pos x="92" y="77"/>
                  </a:cxn>
                  <a:cxn ang="0">
                    <a:pos x="97" y="69"/>
                  </a:cxn>
                  <a:cxn ang="0">
                    <a:pos x="99" y="59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99" y="39"/>
                  </a:cxn>
                  <a:cxn ang="0">
                    <a:pos x="97" y="31"/>
                  </a:cxn>
                  <a:cxn ang="0">
                    <a:pos x="92" y="23"/>
                  </a:cxn>
                  <a:cxn ang="0">
                    <a:pos x="85" y="15"/>
                  </a:cxn>
                  <a:cxn ang="0">
                    <a:pos x="85" y="15"/>
                  </a:cxn>
                </a:cxnLst>
                <a:rect l="0" t="0" r="r" b="b"/>
                <a:pathLst>
                  <a:path w="100" h="99">
                    <a:moveTo>
                      <a:pt x="85" y="15"/>
                    </a:moveTo>
                    <a:lnTo>
                      <a:pt x="85" y="15"/>
                    </a:lnTo>
                    <a:lnTo>
                      <a:pt x="78" y="9"/>
                    </a:lnTo>
                    <a:lnTo>
                      <a:pt x="70" y="4"/>
                    </a:lnTo>
                    <a:lnTo>
                      <a:pt x="61" y="1"/>
                    </a:lnTo>
                    <a:lnTo>
                      <a:pt x="51" y="0"/>
                    </a:lnTo>
                    <a:lnTo>
                      <a:pt x="40" y="1"/>
                    </a:lnTo>
                    <a:lnTo>
                      <a:pt x="31" y="4"/>
                    </a:lnTo>
                    <a:lnTo>
                      <a:pt x="23" y="9"/>
                    </a:lnTo>
                    <a:lnTo>
                      <a:pt x="15" y="15"/>
                    </a:lnTo>
                    <a:lnTo>
                      <a:pt x="8" y="23"/>
                    </a:lnTo>
                    <a:lnTo>
                      <a:pt x="4" y="31"/>
                    </a:lnTo>
                    <a:lnTo>
                      <a:pt x="1" y="39"/>
                    </a:lnTo>
                    <a:lnTo>
                      <a:pt x="0" y="49"/>
                    </a:lnTo>
                    <a:lnTo>
                      <a:pt x="1" y="59"/>
                    </a:lnTo>
                    <a:lnTo>
                      <a:pt x="4" y="69"/>
                    </a:lnTo>
                    <a:lnTo>
                      <a:pt x="8" y="77"/>
                    </a:lnTo>
                    <a:lnTo>
                      <a:pt x="15" y="84"/>
                    </a:lnTo>
                    <a:lnTo>
                      <a:pt x="23" y="91"/>
                    </a:lnTo>
                    <a:lnTo>
                      <a:pt x="31" y="96"/>
                    </a:lnTo>
                    <a:lnTo>
                      <a:pt x="40" y="99"/>
                    </a:lnTo>
                    <a:lnTo>
                      <a:pt x="51" y="99"/>
                    </a:lnTo>
                    <a:lnTo>
                      <a:pt x="61" y="99"/>
                    </a:lnTo>
                    <a:lnTo>
                      <a:pt x="70" y="96"/>
                    </a:lnTo>
                    <a:lnTo>
                      <a:pt x="78" y="91"/>
                    </a:lnTo>
                    <a:lnTo>
                      <a:pt x="85" y="84"/>
                    </a:lnTo>
                    <a:lnTo>
                      <a:pt x="92" y="77"/>
                    </a:lnTo>
                    <a:lnTo>
                      <a:pt x="97" y="69"/>
                    </a:lnTo>
                    <a:lnTo>
                      <a:pt x="99" y="59"/>
                    </a:lnTo>
                    <a:lnTo>
                      <a:pt x="100" y="49"/>
                    </a:lnTo>
                    <a:lnTo>
                      <a:pt x="99" y="39"/>
                    </a:lnTo>
                    <a:lnTo>
                      <a:pt x="97" y="31"/>
                    </a:lnTo>
                    <a:lnTo>
                      <a:pt x="92" y="23"/>
                    </a:lnTo>
                    <a:lnTo>
                      <a:pt x="85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195" name="Freeform 502"/>
              <p:cNvSpPr>
                <a:spLocks noChangeArrowheads="1"/>
              </p:cNvSpPr>
              <p:nvPr/>
            </p:nvSpPr>
            <p:spPr bwMode="auto">
              <a:xfrm>
                <a:off x="693" y="154"/>
                <a:ext cx="50" cy="50"/>
              </a:xfrm>
              <a:custGeom>
                <a:avLst/>
                <a:gdLst/>
                <a:ahLst/>
                <a:cxnLst>
                  <a:cxn ang="0">
                    <a:pos x="86" y="15"/>
                  </a:cxn>
                  <a:cxn ang="0">
                    <a:pos x="86" y="15"/>
                  </a:cxn>
                  <a:cxn ang="0">
                    <a:pos x="77" y="10"/>
                  </a:cxn>
                  <a:cxn ang="0">
                    <a:pos x="69" y="5"/>
                  </a:cxn>
                  <a:cxn ang="0">
                    <a:pos x="60" y="1"/>
                  </a:cxn>
                  <a:cxn ang="0">
                    <a:pos x="49" y="0"/>
                  </a:cxn>
                  <a:cxn ang="0">
                    <a:pos x="49" y="0"/>
                  </a:cxn>
                  <a:cxn ang="0">
                    <a:pos x="41" y="1"/>
                  </a:cxn>
                  <a:cxn ang="0">
                    <a:pos x="31" y="5"/>
                  </a:cxn>
                  <a:cxn ang="0">
                    <a:pos x="23" y="10"/>
                  </a:cxn>
                  <a:cxn ang="0">
                    <a:pos x="16" y="15"/>
                  </a:cxn>
                  <a:cxn ang="0">
                    <a:pos x="16" y="15"/>
                  </a:cxn>
                  <a:cxn ang="0">
                    <a:pos x="9" y="24"/>
                  </a:cxn>
                  <a:cxn ang="0">
                    <a:pos x="4" y="32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1" y="60"/>
                  </a:cxn>
                  <a:cxn ang="0">
                    <a:pos x="4" y="69"/>
                  </a:cxn>
                  <a:cxn ang="0">
                    <a:pos x="9" y="78"/>
                  </a:cxn>
                  <a:cxn ang="0">
                    <a:pos x="16" y="85"/>
                  </a:cxn>
                  <a:cxn ang="0">
                    <a:pos x="16" y="85"/>
                  </a:cxn>
                  <a:cxn ang="0">
                    <a:pos x="23" y="92"/>
                  </a:cxn>
                  <a:cxn ang="0">
                    <a:pos x="31" y="96"/>
                  </a:cxn>
                  <a:cxn ang="0">
                    <a:pos x="41" y="100"/>
                  </a:cxn>
                  <a:cxn ang="0">
                    <a:pos x="49" y="100"/>
                  </a:cxn>
                  <a:cxn ang="0">
                    <a:pos x="49" y="100"/>
                  </a:cxn>
                  <a:cxn ang="0">
                    <a:pos x="60" y="100"/>
                  </a:cxn>
                  <a:cxn ang="0">
                    <a:pos x="69" y="96"/>
                  </a:cxn>
                  <a:cxn ang="0">
                    <a:pos x="77" y="92"/>
                  </a:cxn>
                  <a:cxn ang="0">
                    <a:pos x="86" y="85"/>
                  </a:cxn>
                  <a:cxn ang="0">
                    <a:pos x="86" y="85"/>
                  </a:cxn>
                  <a:cxn ang="0">
                    <a:pos x="91" y="78"/>
                  </a:cxn>
                  <a:cxn ang="0">
                    <a:pos x="97" y="69"/>
                  </a:cxn>
                  <a:cxn ang="0">
                    <a:pos x="100" y="60"/>
                  </a:cxn>
                  <a:cxn ang="0">
                    <a:pos x="101" y="49"/>
                  </a:cxn>
                  <a:cxn ang="0">
                    <a:pos x="101" y="49"/>
                  </a:cxn>
                  <a:cxn ang="0">
                    <a:pos x="100" y="40"/>
                  </a:cxn>
                  <a:cxn ang="0">
                    <a:pos x="97" y="32"/>
                  </a:cxn>
                  <a:cxn ang="0">
                    <a:pos x="91" y="24"/>
                  </a:cxn>
                  <a:cxn ang="0">
                    <a:pos x="86" y="15"/>
                  </a:cxn>
                  <a:cxn ang="0">
                    <a:pos x="86" y="15"/>
                  </a:cxn>
                </a:cxnLst>
                <a:rect l="0" t="0" r="r" b="b"/>
                <a:pathLst>
                  <a:path w="101" h="100">
                    <a:moveTo>
                      <a:pt x="86" y="15"/>
                    </a:moveTo>
                    <a:lnTo>
                      <a:pt x="86" y="15"/>
                    </a:lnTo>
                    <a:lnTo>
                      <a:pt x="77" y="10"/>
                    </a:lnTo>
                    <a:lnTo>
                      <a:pt x="69" y="5"/>
                    </a:lnTo>
                    <a:lnTo>
                      <a:pt x="60" y="1"/>
                    </a:lnTo>
                    <a:lnTo>
                      <a:pt x="49" y="0"/>
                    </a:lnTo>
                    <a:lnTo>
                      <a:pt x="41" y="1"/>
                    </a:lnTo>
                    <a:lnTo>
                      <a:pt x="31" y="5"/>
                    </a:lnTo>
                    <a:lnTo>
                      <a:pt x="23" y="10"/>
                    </a:lnTo>
                    <a:lnTo>
                      <a:pt x="16" y="15"/>
                    </a:lnTo>
                    <a:lnTo>
                      <a:pt x="9" y="24"/>
                    </a:lnTo>
                    <a:lnTo>
                      <a:pt x="4" y="32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60"/>
                    </a:lnTo>
                    <a:lnTo>
                      <a:pt x="4" y="69"/>
                    </a:lnTo>
                    <a:lnTo>
                      <a:pt x="9" y="78"/>
                    </a:lnTo>
                    <a:lnTo>
                      <a:pt x="16" y="85"/>
                    </a:lnTo>
                    <a:lnTo>
                      <a:pt x="23" y="92"/>
                    </a:lnTo>
                    <a:lnTo>
                      <a:pt x="31" y="96"/>
                    </a:lnTo>
                    <a:lnTo>
                      <a:pt x="41" y="100"/>
                    </a:lnTo>
                    <a:lnTo>
                      <a:pt x="49" y="100"/>
                    </a:lnTo>
                    <a:lnTo>
                      <a:pt x="60" y="100"/>
                    </a:lnTo>
                    <a:lnTo>
                      <a:pt x="69" y="96"/>
                    </a:lnTo>
                    <a:lnTo>
                      <a:pt x="77" y="92"/>
                    </a:lnTo>
                    <a:lnTo>
                      <a:pt x="86" y="85"/>
                    </a:lnTo>
                    <a:lnTo>
                      <a:pt x="91" y="78"/>
                    </a:lnTo>
                    <a:lnTo>
                      <a:pt x="97" y="69"/>
                    </a:lnTo>
                    <a:lnTo>
                      <a:pt x="100" y="60"/>
                    </a:lnTo>
                    <a:lnTo>
                      <a:pt x="101" y="49"/>
                    </a:lnTo>
                    <a:lnTo>
                      <a:pt x="100" y="40"/>
                    </a:lnTo>
                    <a:lnTo>
                      <a:pt x="97" y="32"/>
                    </a:lnTo>
                    <a:lnTo>
                      <a:pt x="91" y="24"/>
                    </a:lnTo>
                    <a:lnTo>
                      <a:pt x="86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196" name="Freeform 503"/>
              <p:cNvSpPr>
                <a:spLocks noChangeArrowheads="1"/>
              </p:cNvSpPr>
              <p:nvPr/>
            </p:nvSpPr>
            <p:spPr bwMode="auto">
              <a:xfrm>
                <a:off x="693" y="231"/>
                <a:ext cx="50" cy="51"/>
              </a:xfrm>
              <a:custGeom>
                <a:avLst/>
                <a:gdLst/>
                <a:ahLst/>
                <a:cxnLst>
                  <a:cxn ang="0">
                    <a:pos x="86" y="17"/>
                  </a:cxn>
                  <a:cxn ang="0">
                    <a:pos x="86" y="17"/>
                  </a:cxn>
                  <a:cxn ang="0">
                    <a:pos x="77" y="9"/>
                  </a:cxn>
                  <a:cxn ang="0">
                    <a:pos x="69" y="5"/>
                  </a:cxn>
                  <a:cxn ang="0">
                    <a:pos x="60" y="1"/>
                  </a:cxn>
                  <a:cxn ang="0">
                    <a:pos x="49" y="0"/>
                  </a:cxn>
                  <a:cxn ang="0">
                    <a:pos x="49" y="0"/>
                  </a:cxn>
                  <a:cxn ang="0">
                    <a:pos x="41" y="1"/>
                  </a:cxn>
                  <a:cxn ang="0">
                    <a:pos x="31" y="5"/>
                  </a:cxn>
                  <a:cxn ang="0">
                    <a:pos x="23" y="9"/>
                  </a:cxn>
                  <a:cxn ang="0">
                    <a:pos x="16" y="17"/>
                  </a:cxn>
                  <a:cxn ang="0">
                    <a:pos x="16" y="17"/>
                  </a:cxn>
                  <a:cxn ang="0">
                    <a:pos x="9" y="24"/>
                  </a:cxn>
                  <a:cxn ang="0">
                    <a:pos x="4" y="32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1" y="60"/>
                  </a:cxn>
                  <a:cxn ang="0">
                    <a:pos x="4" y="69"/>
                  </a:cxn>
                  <a:cxn ang="0">
                    <a:pos x="9" y="78"/>
                  </a:cxn>
                  <a:cxn ang="0">
                    <a:pos x="16" y="86"/>
                  </a:cxn>
                  <a:cxn ang="0">
                    <a:pos x="16" y="86"/>
                  </a:cxn>
                  <a:cxn ang="0">
                    <a:pos x="23" y="92"/>
                  </a:cxn>
                  <a:cxn ang="0">
                    <a:pos x="31" y="96"/>
                  </a:cxn>
                  <a:cxn ang="0">
                    <a:pos x="41" y="100"/>
                  </a:cxn>
                  <a:cxn ang="0">
                    <a:pos x="49" y="101"/>
                  </a:cxn>
                  <a:cxn ang="0">
                    <a:pos x="49" y="101"/>
                  </a:cxn>
                  <a:cxn ang="0">
                    <a:pos x="60" y="100"/>
                  </a:cxn>
                  <a:cxn ang="0">
                    <a:pos x="69" y="96"/>
                  </a:cxn>
                  <a:cxn ang="0">
                    <a:pos x="77" y="92"/>
                  </a:cxn>
                  <a:cxn ang="0">
                    <a:pos x="86" y="86"/>
                  </a:cxn>
                  <a:cxn ang="0">
                    <a:pos x="86" y="86"/>
                  </a:cxn>
                  <a:cxn ang="0">
                    <a:pos x="91" y="78"/>
                  </a:cxn>
                  <a:cxn ang="0">
                    <a:pos x="97" y="69"/>
                  </a:cxn>
                  <a:cxn ang="0">
                    <a:pos x="100" y="60"/>
                  </a:cxn>
                  <a:cxn ang="0">
                    <a:pos x="101" y="49"/>
                  </a:cxn>
                  <a:cxn ang="0">
                    <a:pos x="101" y="49"/>
                  </a:cxn>
                  <a:cxn ang="0">
                    <a:pos x="100" y="40"/>
                  </a:cxn>
                  <a:cxn ang="0">
                    <a:pos x="97" y="32"/>
                  </a:cxn>
                  <a:cxn ang="0">
                    <a:pos x="91" y="24"/>
                  </a:cxn>
                  <a:cxn ang="0">
                    <a:pos x="86" y="17"/>
                  </a:cxn>
                  <a:cxn ang="0">
                    <a:pos x="86" y="17"/>
                  </a:cxn>
                </a:cxnLst>
                <a:rect l="0" t="0" r="r" b="b"/>
                <a:pathLst>
                  <a:path w="101" h="101">
                    <a:moveTo>
                      <a:pt x="86" y="17"/>
                    </a:moveTo>
                    <a:lnTo>
                      <a:pt x="86" y="17"/>
                    </a:lnTo>
                    <a:lnTo>
                      <a:pt x="77" y="9"/>
                    </a:lnTo>
                    <a:lnTo>
                      <a:pt x="69" y="5"/>
                    </a:lnTo>
                    <a:lnTo>
                      <a:pt x="60" y="1"/>
                    </a:lnTo>
                    <a:lnTo>
                      <a:pt x="49" y="0"/>
                    </a:lnTo>
                    <a:lnTo>
                      <a:pt x="41" y="1"/>
                    </a:lnTo>
                    <a:lnTo>
                      <a:pt x="31" y="5"/>
                    </a:lnTo>
                    <a:lnTo>
                      <a:pt x="23" y="9"/>
                    </a:lnTo>
                    <a:lnTo>
                      <a:pt x="16" y="17"/>
                    </a:lnTo>
                    <a:lnTo>
                      <a:pt x="9" y="24"/>
                    </a:lnTo>
                    <a:lnTo>
                      <a:pt x="4" y="32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60"/>
                    </a:lnTo>
                    <a:lnTo>
                      <a:pt x="4" y="69"/>
                    </a:lnTo>
                    <a:lnTo>
                      <a:pt x="9" y="78"/>
                    </a:lnTo>
                    <a:lnTo>
                      <a:pt x="16" y="86"/>
                    </a:lnTo>
                    <a:lnTo>
                      <a:pt x="23" y="92"/>
                    </a:lnTo>
                    <a:lnTo>
                      <a:pt x="31" y="96"/>
                    </a:lnTo>
                    <a:lnTo>
                      <a:pt x="41" y="100"/>
                    </a:lnTo>
                    <a:lnTo>
                      <a:pt x="49" y="101"/>
                    </a:lnTo>
                    <a:lnTo>
                      <a:pt x="60" y="100"/>
                    </a:lnTo>
                    <a:lnTo>
                      <a:pt x="69" y="96"/>
                    </a:lnTo>
                    <a:lnTo>
                      <a:pt x="77" y="92"/>
                    </a:lnTo>
                    <a:lnTo>
                      <a:pt x="86" y="86"/>
                    </a:lnTo>
                    <a:lnTo>
                      <a:pt x="91" y="78"/>
                    </a:lnTo>
                    <a:lnTo>
                      <a:pt x="97" y="69"/>
                    </a:lnTo>
                    <a:lnTo>
                      <a:pt x="100" y="60"/>
                    </a:lnTo>
                    <a:lnTo>
                      <a:pt x="101" y="49"/>
                    </a:lnTo>
                    <a:lnTo>
                      <a:pt x="100" y="40"/>
                    </a:lnTo>
                    <a:lnTo>
                      <a:pt x="97" y="32"/>
                    </a:lnTo>
                    <a:lnTo>
                      <a:pt x="91" y="24"/>
                    </a:lnTo>
                    <a:lnTo>
                      <a:pt x="86" y="17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197" name="Freeform 504"/>
              <p:cNvSpPr>
                <a:spLocks noChangeArrowheads="1"/>
              </p:cNvSpPr>
              <p:nvPr/>
            </p:nvSpPr>
            <p:spPr bwMode="auto">
              <a:xfrm>
                <a:off x="693" y="308"/>
                <a:ext cx="50" cy="51"/>
              </a:xfrm>
              <a:custGeom>
                <a:avLst/>
                <a:gdLst/>
                <a:ahLst/>
                <a:cxnLst>
                  <a:cxn ang="0">
                    <a:pos x="86" y="16"/>
                  </a:cxn>
                  <a:cxn ang="0">
                    <a:pos x="86" y="16"/>
                  </a:cxn>
                  <a:cxn ang="0">
                    <a:pos x="77" y="9"/>
                  </a:cxn>
                  <a:cxn ang="0">
                    <a:pos x="69" y="5"/>
                  </a:cxn>
                  <a:cxn ang="0">
                    <a:pos x="60" y="1"/>
                  </a:cxn>
                  <a:cxn ang="0">
                    <a:pos x="49" y="0"/>
                  </a:cxn>
                  <a:cxn ang="0">
                    <a:pos x="49" y="0"/>
                  </a:cxn>
                  <a:cxn ang="0">
                    <a:pos x="41" y="1"/>
                  </a:cxn>
                  <a:cxn ang="0">
                    <a:pos x="31" y="5"/>
                  </a:cxn>
                  <a:cxn ang="0">
                    <a:pos x="23" y="9"/>
                  </a:cxn>
                  <a:cxn ang="0">
                    <a:pos x="16" y="16"/>
                  </a:cxn>
                  <a:cxn ang="0">
                    <a:pos x="16" y="16"/>
                  </a:cxn>
                  <a:cxn ang="0">
                    <a:pos x="9" y="24"/>
                  </a:cxn>
                  <a:cxn ang="0">
                    <a:pos x="4" y="32"/>
                  </a:cxn>
                  <a:cxn ang="0">
                    <a:pos x="1" y="41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1" y="61"/>
                  </a:cxn>
                  <a:cxn ang="0">
                    <a:pos x="4" y="71"/>
                  </a:cxn>
                  <a:cxn ang="0">
                    <a:pos x="9" y="78"/>
                  </a:cxn>
                  <a:cxn ang="0">
                    <a:pos x="16" y="86"/>
                  </a:cxn>
                  <a:cxn ang="0">
                    <a:pos x="16" y="86"/>
                  </a:cxn>
                  <a:cxn ang="0">
                    <a:pos x="23" y="93"/>
                  </a:cxn>
                  <a:cxn ang="0">
                    <a:pos x="31" y="98"/>
                  </a:cxn>
                  <a:cxn ang="0">
                    <a:pos x="41" y="100"/>
                  </a:cxn>
                  <a:cxn ang="0">
                    <a:pos x="49" y="101"/>
                  </a:cxn>
                  <a:cxn ang="0">
                    <a:pos x="49" y="101"/>
                  </a:cxn>
                  <a:cxn ang="0">
                    <a:pos x="60" y="100"/>
                  </a:cxn>
                  <a:cxn ang="0">
                    <a:pos x="69" y="98"/>
                  </a:cxn>
                  <a:cxn ang="0">
                    <a:pos x="77" y="93"/>
                  </a:cxn>
                  <a:cxn ang="0">
                    <a:pos x="86" y="86"/>
                  </a:cxn>
                  <a:cxn ang="0">
                    <a:pos x="86" y="86"/>
                  </a:cxn>
                  <a:cxn ang="0">
                    <a:pos x="91" y="78"/>
                  </a:cxn>
                  <a:cxn ang="0">
                    <a:pos x="97" y="71"/>
                  </a:cxn>
                  <a:cxn ang="0">
                    <a:pos x="100" y="61"/>
                  </a:cxn>
                  <a:cxn ang="0">
                    <a:pos x="101" y="49"/>
                  </a:cxn>
                  <a:cxn ang="0">
                    <a:pos x="101" y="49"/>
                  </a:cxn>
                  <a:cxn ang="0">
                    <a:pos x="100" y="41"/>
                  </a:cxn>
                  <a:cxn ang="0">
                    <a:pos x="97" y="32"/>
                  </a:cxn>
                  <a:cxn ang="0">
                    <a:pos x="91" y="24"/>
                  </a:cxn>
                  <a:cxn ang="0">
                    <a:pos x="86" y="16"/>
                  </a:cxn>
                  <a:cxn ang="0">
                    <a:pos x="86" y="16"/>
                  </a:cxn>
                </a:cxnLst>
                <a:rect l="0" t="0" r="r" b="b"/>
                <a:pathLst>
                  <a:path w="101" h="101">
                    <a:moveTo>
                      <a:pt x="86" y="16"/>
                    </a:moveTo>
                    <a:lnTo>
                      <a:pt x="86" y="16"/>
                    </a:lnTo>
                    <a:lnTo>
                      <a:pt x="77" y="9"/>
                    </a:lnTo>
                    <a:lnTo>
                      <a:pt x="69" y="5"/>
                    </a:lnTo>
                    <a:lnTo>
                      <a:pt x="60" y="1"/>
                    </a:lnTo>
                    <a:lnTo>
                      <a:pt x="49" y="0"/>
                    </a:lnTo>
                    <a:lnTo>
                      <a:pt x="41" y="1"/>
                    </a:lnTo>
                    <a:lnTo>
                      <a:pt x="31" y="5"/>
                    </a:lnTo>
                    <a:lnTo>
                      <a:pt x="23" y="9"/>
                    </a:lnTo>
                    <a:lnTo>
                      <a:pt x="16" y="16"/>
                    </a:lnTo>
                    <a:lnTo>
                      <a:pt x="9" y="24"/>
                    </a:lnTo>
                    <a:lnTo>
                      <a:pt x="4" y="32"/>
                    </a:lnTo>
                    <a:lnTo>
                      <a:pt x="1" y="41"/>
                    </a:lnTo>
                    <a:lnTo>
                      <a:pt x="0" y="49"/>
                    </a:lnTo>
                    <a:lnTo>
                      <a:pt x="1" y="61"/>
                    </a:lnTo>
                    <a:lnTo>
                      <a:pt x="4" y="71"/>
                    </a:lnTo>
                    <a:lnTo>
                      <a:pt x="9" y="78"/>
                    </a:lnTo>
                    <a:lnTo>
                      <a:pt x="16" y="86"/>
                    </a:lnTo>
                    <a:lnTo>
                      <a:pt x="23" y="93"/>
                    </a:lnTo>
                    <a:lnTo>
                      <a:pt x="31" y="98"/>
                    </a:lnTo>
                    <a:lnTo>
                      <a:pt x="41" y="100"/>
                    </a:lnTo>
                    <a:lnTo>
                      <a:pt x="49" y="101"/>
                    </a:lnTo>
                    <a:lnTo>
                      <a:pt x="60" y="100"/>
                    </a:lnTo>
                    <a:lnTo>
                      <a:pt x="69" y="98"/>
                    </a:lnTo>
                    <a:lnTo>
                      <a:pt x="77" y="93"/>
                    </a:lnTo>
                    <a:lnTo>
                      <a:pt x="86" y="86"/>
                    </a:lnTo>
                    <a:lnTo>
                      <a:pt x="91" y="78"/>
                    </a:lnTo>
                    <a:lnTo>
                      <a:pt x="97" y="71"/>
                    </a:lnTo>
                    <a:lnTo>
                      <a:pt x="100" y="61"/>
                    </a:lnTo>
                    <a:lnTo>
                      <a:pt x="101" y="49"/>
                    </a:lnTo>
                    <a:lnTo>
                      <a:pt x="100" y="41"/>
                    </a:lnTo>
                    <a:lnTo>
                      <a:pt x="97" y="32"/>
                    </a:lnTo>
                    <a:lnTo>
                      <a:pt x="91" y="24"/>
                    </a:lnTo>
                    <a:lnTo>
                      <a:pt x="86" y="16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198" name="Freeform 505"/>
              <p:cNvSpPr>
                <a:spLocks noChangeArrowheads="1"/>
              </p:cNvSpPr>
              <p:nvPr/>
            </p:nvSpPr>
            <p:spPr bwMode="auto">
              <a:xfrm>
                <a:off x="693" y="386"/>
                <a:ext cx="50" cy="50"/>
              </a:xfrm>
              <a:custGeom>
                <a:avLst/>
                <a:gdLst/>
                <a:ahLst/>
                <a:cxnLst>
                  <a:cxn ang="0">
                    <a:pos x="86" y="15"/>
                  </a:cxn>
                  <a:cxn ang="0">
                    <a:pos x="86" y="15"/>
                  </a:cxn>
                  <a:cxn ang="0">
                    <a:pos x="77" y="8"/>
                  </a:cxn>
                  <a:cxn ang="0">
                    <a:pos x="69" y="4"/>
                  </a:cxn>
                  <a:cxn ang="0">
                    <a:pos x="60" y="1"/>
                  </a:cxn>
                  <a:cxn ang="0">
                    <a:pos x="49" y="0"/>
                  </a:cxn>
                  <a:cxn ang="0">
                    <a:pos x="49" y="0"/>
                  </a:cxn>
                  <a:cxn ang="0">
                    <a:pos x="41" y="1"/>
                  </a:cxn>
                  <a:cxn ang="0">
                    <a:pos x="31" y="4"/>
                  </a:cxn>
                  <a:cxn ang="0">
                    <a:pos x="23" y="8"/>
                  </a:cxn>
                  <a:cxn ang="0">
                    <a:pos x="16" y="15"/>
                  </a:cxn>
                  <a:cxn ang="0">
                    <a:pos x="16" y="15"/>
                  </a:cxn>
                  <a:cxn ang="0">
                    <a:pos x="9" y="22"/>
                  </a:cxn>
                  <a:cxn ang="0">
                    <a:pos x="4" y="31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1" y="60"/>
                  </a:cxn>
                  <a:cxn ang="0">
                    <a:pos x="4" y="69"/>
                  </a:cxn>
                  <a:cxn ang="0">
                    <a:pos x="9" y="78"/>
                  </a:cxn>
                  <a:cxn ang="0">
                    <a:pos x="16" y="85"/>
                  </a:cxn>
                  <a:cxn ang="0">
                    <a:pos x="16" y="85"/>
                  </a:cxn>
                  <a:cxn ang="0">
                    <a:pos x="23" y="92"/>
                  </a:cxn>
                  <a:cxn ang="0">
                    <a:pos x="31" y="96"/>
                  </a:cxn>
                  <a:cxn ang="0">
                    <a:pos x="41" y="99"/>
                  </a:cxn>
                  <a:cxn ang="0">
                    <a:pos x="49" y="100"/>
                  </a:cxn>
                  <a:cxn ang="0">
                    <a:pos x="49" y="100"/>
                  </a:cxn>
                  <a:cxn ang="0">
                    <a:pos x="60" y="99"/>
                  </a:cxn>
                  <a:cxn ang="0">
                    <a:pos x="69" y="96"/>
                  </a:cxn>
                  <a:cxn ang="0">
                    <a:pos x="77" y="92"/>
                  </a:cxn>
                  <a:cxn ang="0">
                    <a:pos x="86" y="85"/>
                  </a:cxn>
                  <a:cxn ang="0">
                    <a:pos x="86" y="85"/>
                  </a:cxn>
                  <a:cxn ang="0">
                    <a:pos x="91" y="78"/>
                  </a:cxn>
                  <a:cxn ang="0">
                    <a:pos x="97" y="69"/>
                  </a:cxn>
                  <a:cxn ang="0">
                    <a:pos x="100" y="60"/>
                  </a:cxn>
                  <a:cxn ang="0">
                    <a:pos x="101" y="49"/>
                  </a:cxn>
                  <a:cxn ang="0">
                    <a:pos x="101" y="49"/>
                  </a:cxn>
                  <a:cxn ang="0">
                    <a:pos x="100" y="40"/>
                  </a:cxn>
                  <a:cxn ang="0">
                    <a:pos x="97" y="31"/>
                  </a:cxn>
                  <a:cxn ang="0">
                    <a:pos x="91" y="22"/>
                  </a:cxn>
                  <a:cxn ang="0">
                    <a:pos x="86" y="15"/>
                  </a:cxn>
                  <a:cxn ang="0">
                    <a:pos x="86" y="15"/>
                  </a:cxn>
                </a:cxnLst>
                <a:rect l="0" t="0" r="r" b="b"/>
                <a:pathLst>
                  <a:path w="101" h="100">
                    <a:moveTo>
                      <a:pt x="86" y="15"/>
                    </a:moveTo>
                    <a:lnTo>
                      <a:pt x="86" y="15"/>
                    </a:lnTo>
                    <a:lnTo>
                      <a:pt x="77" y="8"/>
                    </a:lnTo>
                    <a:lnTo>
                      <a:pt x="69" y="4"/>
                    </a:lnTo>
                    <a:lnTo>
                      <a:pt x="60" y="1"/>
                    </a:lnTo>
                    <a:lnTo>
                      <a:pt x="49" y="0"/>
                    </a:lnTo>
                    <a:lnTo>
                      <a:pt x="41" y="1"/>
                    </a:lnTo>
                    <a:lnTo>
                      <a:pt x="31" y="4"/>
                    </a:lnTo>
                    <a:lnTo>
                      <a:pt x="23" y="8"/>
                    </a:lnTo>
                    <a:lnTo>
                      <a:pt x="16" y="15"/>
                    </a:lnTo>
                    <a:lnTo>
                      <a:pt x="9" y="22"/>
                    </a:lnTo>
                    <a:lnTo>
                      <a:pt x="4" y="31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60"/>
                    </a:lnTo>
                    <a:lnTo>
                      <a:pt x="4" y="69"/>
                    </a:lnTo>
                    <a:lnTo>
                      <a:pt x="9" y="78"/>
                    </a:lnTo>
                    <a:lnTo>
                      <a:pt x="16" y="85"/>
                    </a:lnTo>
                    <a:lnTo>
                      <a:pt x="23" y="92"/>
                    </a:lnTo>
                    <a:lnTo>
                      <a:pt x="31" y="96"/>
                    </a:lnTo>
                    <a:lnTo>
                      <a:pt x="41" y="99"/>
                    </a:lnTo>
                    <a:lnTo>
                      <a:pt x="49" y="100"/>
                    </a:lnTo>
                    <a:lnTo>
                      <a:pt x="60" y="99"/>
                    </a:lnTo>
                    <a:lnTo>
                      <a:pt x="69" y="96"/>
                    </a:lnTo>
                    <a:lnTo>
                      <a:pt x="77" y="92"/>
                    </a:lnTo>
                    <a:lnTo>
                      <a:pt x="86" y="85"/>
                    </a:lnTo>
                    <a:lnTo>
                      <a:pt x="91" y="78"/>
                    </a:lnTo>
                    <a:lnTo>
                      <a:pt x="97" y="69"/>
                    </a:lnTo>
                    <a:lnTo>
                      <a:pt x="100" y="60"/>
                    </a:lnTo>
                    <a:lnTo>
                      <a:pt x="101" y="49"/>
                    </a:lnTo>
                    <a:lnTo>
                      <a:pt x="100" y="40"/>
                    </a:lnTo>
                    <a:lnTo>
                      <a:pt x="97" y="31"/>
                    </a:lnTo>
                    <a:lnTo>
                      <a:pt x="91" y="22"/>
                    </a:lnTo>
                    <a:lnTo>
                      <a:pt x="86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199" name="Freeform 506"/>
              <p:cNvSpPr>
                <a:spLocks noChangeArrowheads="1"/>
              </p:cNvSpPr>
              <p:nvPr/>
            </p:nvSpPr>
            <p:spPr bwMode="auto">
              <a:xfrm>
                <a:off x="693" y="463"/>
                <a:ext cx="50" cy="49"/>
              </a:xfrm>
              <a:custGeom>
                <a:avLst/>
                <a:gdLst/>
                <a:ahLst/>
                <a:cxnLst>
                  <a:cxn ang="0">
                    <a:pos x="86" y="15"/>
                  </a:cxn>
                  <a:cxn ang="0">
                    <a:pos x="86" y="15"/>
                  </a:cxn>
                  <a:cxn ang="0">
                    <a:pos x="77" y="8"/>
                  </a:cxn>
                  <a:cxn ang="0">
                    <a:pos x="69" y="4"/>
                  </a:cxn>
                  <a:cxn ang="0">
                    <a:pos x="60" y="1"/>
                  </a:cxn>
                  <a:cxn ang="0">
                    <a:pos x="49" y="0"/>
                  </a:cxn>
                  <a:cxn ang="0">
                    <a:pos x="49" y="0"/>
                  </a:cxn>
                  <a:cxn ang="0">
                    <a:pos x="41" y="1"/>
                  </a:cxn>
                  <a:cxn ang="0">
                    <a:pos x="31" y="4"/>
                  </a:cxn>
                  <a:cxn ang="0">
                    <a:pos x="23" y="8"/>
                  </a:cxn>
                  <a:cxn ang="0">
                    <a:pos x="16" y="15"/>
                  </a:cxn>
                  <a:cxn ang="0">
                    <a:pos x="16" y="15"/>
                  </a:cxn>
                  <a:cxn ang="0">
                    <a:pos x="9" y="22"/>
                  </a:cxn>
                  <a:cxn ang="0">
                    <a:pos x="4" y="31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1" y="60"/>
                  </a:cxn>
                  <a:cxn ang="0">
                    <a:pos x="4" y="69"/>
                  </a:cxn>
                  <a:cxn ang="0">
                    <a:pos x="9" y="78"/>
                  </a:cxn>
                  <a:cxn ang="0">
                    <a:pos x="16" y="85"/>
                  </a:cxn>
                  <a:cxn ang="0">
                    <a:pos x="16" y="85"/>
                  </a:cxn>
                  <a:cxn ang="0">
                    <a:pos x="23" y="92"/>
                  </a:cxn>
                  <a:cxn ang="0">
                    <a:pos x="31" y="96"/>
                  </a:cxn>
                  <a:cxn ang="0">
                    <a:pos x="41" y="99"/>
                  </a:cxn>
                  <a:cxn ang="0">
                    <a:pos x="49" y="100"/>
                  </a:cxn>
                  <a:cxn ang="0">
                    <a:pos x="49" y="100"/>
                  </a:cxn>
                  <a:cxn ang="0">
                    <a:pos x="60" y="99"/>
                  </a:cxn>
                  <a:cxn ang="0">
                    <a:pos x="69" y="96"/>
                  </a:cxn>
                  <a:cxn ang="0">
                    <a:pos x="77" y="92"/>
                  </a:cxn>
                  <a:cxn ang="0">
                    <a:pos x="86" y="85"/>
                  </a:cxn>
                  <a:cxn ang="0">
                    <a:pos x="86" y="85"/>
                  </a:cxn>
                  <a:cxn ang="0">
                    <a:pos x="91" y="78"/>
                  </a:cxn>
                  <a:cxn ang="0">
                    <a:pos x="97" y="69"/>
                  </a:cxn>
                  <a:cxn ang="0">
                    <a:pos x="100" y="60"/>
                  </a:cxn>
                  <a:cxn ang="0">
                    <a:pos x="101" y="49"/>
                  </a:cxn>
                  <a:cxn ang="0">
                    <a:pos x="101" y="49"/>
                  </a:cxn>
                  <a:cxn ang="0">
                    <a:pos x="100" y="40"/>
                  </a:cxn>
                  <a:cxn ang="0">
                    <a:pos x="97" y="31"/>
                  </a:cxn>
                  <a:cxn ang="0">
                    <a:pos x="91" y="22"/>
                  </a:cxn>
                  <a:cxn ang="0">
                    <a:pos x="86" y="15"/>
                  </a:cxn>
                  <a:cxn ang="0">
                    <a:pos x="86" y="15"/>
                  </a:cxn>
                </a:cxnLst>
                <a:rect l="0" t="0" r="r" b="b"/>
                <a:pathLst>
                  <a:path w="101" h="100">
                    <a:moveTo>
                      <a:pt x="86" y="15"/>
                    </a:moveTo>
                    <a:lnTo>
                      <a:pt x="86" y="15"/>
                    </a:lnTo>
                    <a:lnTo>
                      <a:pt x="77" y="8"/>
                    </a:lnTo>
                    <a:lnTo>
                      <a:pt x="69" y="4"/>
                    </a:lnTo>
                    <a:lnTo>
                      <a:pt x="60" y="1"/>
                    </a:lnTo>
                    <a:lnTo>
                      <a:pt x="49" y="0"/>
                    </a:lnTo>
                    <a:lnTo>
                      <a:pt x="41" y="1"/>
                    </a:lnTo>
                    <a:lnTo>
                      <a:pt x="31" y="4"/>
                    </a:lnTo>
                    <a:lnTo>
                      <a:pt x="23" y="8"/>
                    </a:lnTo>
                    <a:lnTo>
                      <a:pt x="16" y="15"/>
                    </a:lnTo>
                    <a:lnTo>
                      <a:pt x="9" y="22"/>
                    </a:lnTo>
                    <a:lnTo>
                      <a:pt x="4" y="31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60"/>
                    </a:lnTo>
                    <a:lnTo>
                      <a:pt x="4" y="69"/>
                    </a:lnTo>
                    <a:lnTo>
                      <a:pt x="9" y="78"/>
                    </a:lnTo>
                    <a:lnTo>
                      <a:pt x="16" y="85"/>
                    </a:lnTo>
                    <a:lnTo>
                      <a:pt x="23" y="92"/>
                    </a:lnTo>
                    <a:lnTo>
                      <a:pt x="31" y="96"/>
                    </a:lnTo>
                    <a:lnTo>
                      <a:pt x="41" y="99"/>
                    </a:lnTo>
                    <a:lnTo>
                      <a:pt x="49" y="100"/>
                    </a:lnTo>
                    <a:lnTo>
                      <a:pt x="60" y="99"/>
                    </a:lnTo>
                    <a:lnTo>
                      <a:pt x="69" y="96"/>
                    </a:lnTo>
                    <a:lnTo>
                      <a:pt x="77" y="92"/>
                    </a:lnTo>
                    <a:lnTo>
                      <a:pt x="86" y="85"/>
                    </a:lnTo>
                    <a:lnTo>
                      <a:pt x="91" y="78"/>
                    </a:lnTo>
                    <a:lnTo>
                      <a:pt x="97" y="69"/>
                    </a:lnTo>
                    <a:lnTo>
                      <a:pt x="100" y="60"/>
                    </a:lnTo>
                    <a:lnTo>
                      <a:pt x="101" y="49"/>
                    </a:lnTo>
                    <a:lnTo>
                      <a:pt x="100" y="40"/>
                    </a:lnTo>
                    <a:lnTo>
                      <a:pt x="97" y="31"/>
                    </a:lnTo>
                    <a:lnTo>
                      <a:pt x="91" y="22"/>
                    </a:lnTo>
                    <a:lnTo>
                      <a:pt x="86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200" name="Freeform 507"/>
              <p:cNvSpPr>
                <a:spLocks noChangeArrowheads="1"/>
              </p:cNvSpPr>
              <p:nvPr/>
            </p:nvSpPr>
            <p:spPr bwMode="auto">
              <a:xfrm>
                <a:off x="693" y="540"/>
                <a:ext cx="50" cy="49"/>
              </a:xfrm>
              <a:custGeom>
                <a:avLst/>
                <a:gdLst/>
                <a:ahLst/>
                <a:cxnLst>
                  <a:cxn ang="0">
                    <a:pos x="86" y="15"/>
                  </a:cxn>
                  <a:cxn ang="0">
                    <a:pos x="86" y="15"/>
                  </a:cxn>
                  <a:cxn ang="0">
                    <a:pos x="77" y="9"/>
                  </a:cxn>
                  <a:cxn ang="0">
                    <a:pos x="69" y="4"/>
                  </a:cxn>
                  <a:cxn ang="0">
                    <a:pos x="60" y="1"/>
                  </a:cxn>
                  <a:cxn ang="0">
                    <a:pos x="49" y="0"/>
                  </a:cxn>
                  <a:cxn ang="0">
                    <a:pos x="49" y="0"/>
                  </a:cxn>
                  <a:cxn ang="0">
                    <a:pos x="41" y="1"/>
                  </a:cxn>
                  <a:cxn ang="0">
                    <a:pos x="31" y="4"/>
                  </a:cxn>
                  <a:cxn ang="0">
                    <a:pos x="23" y="9"/>
                  </a:cxn>
                  <a:cxn ang="0">
                    <a:pos x="16" y="15"/>
                  </a:cxn>
                  <a:cxn ang="0">
                    <a:pos x="16" y="15"/>
                  </a:cxn>
                  <a:cxn ang="0">
                    <a:pos x="9" y="22"/>
                  </a:cxn>
                  <a:cxn ang="0">
                    <a:pos x="4" y="31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1" y="60"/>
                  </a:cxn>
                  <a:cxn ang="0">
                    <a:pos x="4" y="69"/>
                  </a:cxn>
                  <a:cxn ang="0">
                    <a:pos x="9" y="78"/>
                  </a:cxn>
                  <a:cxn ang="0">
                    <a:pos x="16" y="85"/>
                  </a:cxn>
                  <a:cxn ang="0">
                    <a:pos x="16" y="85"/>
                  </a:cxn>
                  <a:cxn ang="0">
                    <a:pos x="23" y="92"/>
                  </a:cxn>
                  <a:cxn ang="0">
                    <a:pos x="31" y="96"/>
                  </a:cxn>
                  <a:cxn ang="0">
                    <a:pos x="41" y="99"/>
                  </a:cxn>
                  <a:cxn ang="0">
                    <a:pos x="49" y="100"/>
                  </a:cxn>
                  <a:cxn ang="0">
                    <a:pos x="49" y="100"/>
                  </a:cxn>
                  <a:cxn ang="0">
                    <a:pos x="60" y="99"/>
                  </a:cxn>
                  <a:cxn ang="0">
                    <a:pos x="69" y="96"/>
                  </a:cxn>
                  <a:cxn ang="0">
                    <a:pos x="77" y="92"/>
                  </a:cxn>
                  <a:cxn ang="0">
                    <a:pos x="86" y="85"/>
                  </a:cxn>
                  <a:cxn ang="0">
                    <a:pos x="86" y="85"/>
                  </a:cxn>
                  <a:cxn ang="0">
                    <a:pos x="91" y="78"/>
                  </a:cxn>
                  <a:cxn ang="0">
                    <a:pos x="97" y="69"/>
                  </a:cxn>
                  <a:cxn ang="0">
                    <a:pos x="100" y="60"/>
                  </a:cxn>
                  <a:cxn ang="0">
                    <a:pos x="101" y="49"/>
                  </a:cxn>
                  <a:cxn ang="0">
                    <a:pos x="101" y="49"/>
                  </a:cxn>
                  <a:cxn ang="0">
                    <a:pos x="100" y="40"/>
                  </a:cxn>
                  <a:cxn ang="0">
                    <a:pos x="97" y="31"/>
                  </a:cxn>
                  <a:cxn ang="0">
                    <a:pos x="91" y="22"/>
                  </a:cxn>
                  <a:cxn ang="0">
                    <a:pos x="86" y="15"/>
                  </a:cxn>
                  <a:cxn ang="0">
                    <a:pos x="86" y="15"/>
                  </a:cxn>
                </a:cxnLst>
                <a:rect l="0" t="0" r="r" b="b"/>
                <a:pathLst>
                  <a:path w="101" h="100">
                    <a:moveTo>
                      <a:pt x="86" y="15"/>
                    </a:moveTo>
                    <a:lnTo>
                      <a:pt x="86" y="15"/>
                    </a:lnTo>
                    <a:lnTo>
                      <a:pt x="77" y="9"/>
                    </a:lnTo>
                    <a:lnTo>
                      <a:pt x="69" y="4"/>
                    </a:lnTo>
                    <a:lnTo>
                      <a:pt x="60" y="1"/>
                    </a:lnTo>
                    <a:lnTo>
                      <a:pt x="49" y="0"/>
                    </a:lnTo>
                    <a:lnTo>
                      <a:pt x="41" y="1"/>
                    </a:lnTo>
                    <a:lnTo>
                      <a:pt x="31" y="4"/>
                    </a:lnTo>
                    <a:lnTo>
                      <a:pt x="23" y="9"/>
                    </a:lnTo>
                    <a:lnTo>
                      <a:pt x="16" y="15"/>
                    </a:lnTo>
                    <a:lnTo>
                      <a:pt x="9" y="22"/>
                    </a:lnTo>
                    <a:lnTo>
                      <a:pt x="4" y="31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60"/>
                    </a:lnTo>
                    <a:lnTo>
                      <a:pt x="4" y="69"/>
                    </a:lnTo>
                    <a:lnTo>
                      <a:pt x="9" y="78"/>
                    </a:lnTo>
                    <a:lnTo>
                      <a:pt x="16" y="85"/>
                    </a:lnTo>
                    <a:lnTo>
                      <a:pt x="23" y="92"/>
                    </a:lnTo>
                    <a:lnTo>
                      <a:pt x="31" y="96"/>
                    </a:lnTo>
                    <a:lnTo>
                      <a:pt x="41" y="99"/>
                    </a:lnTo>
                    <a:lnTo>
                      <a:pt x="49" y="100"/>
                    </a:lnTo>
                    <a:lnTo>
                      <a:pt x="60" y="99"/>
                    </a:lnTo>
                    <a:lnTo>
                      <a:pt x="69" y="96"/>
                    </a:lnTo>
                    <a:lnTo>
                      <a:pt x="77" y="92"/>
                    </a:lnTo>
                    <a:lnTo>
                      <a:pt x="86" y="85"/>
                    </a:lnTo>
                    <a:lnTo>
                      <a:pt x="91" y="78"/>
                    </a:lnTo>
                    <a:lnTo>
                      <a:pt x="97" y="69"/>
                    </a:lnTo>
                    <a:lnTo>
                      <a:pt x="100" y="60"/>
                    </a:lnTo>
                    <a:lnTo>
                      <a:pt x="101" y="49"/>
                    </a:lnTo>
                    <a:lnTo>
                      <a:pt x="100" y="40"/>
                    </a:lnTo>
                    <a:lnTo>
                      <a:pt x="97" y="31"/>
                    </a:lnTo>
                    <a:lnTo>
                      <a:pt x="91" y="22"/>
                    </a:lnTo>
                    <a:lnTo>
                      <a:pt x="86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201" name="Freeform 508"/>
              <p:cNvSpPr>
                <a:spLocks noChangeArrowheads="1"/>
              </p:cNvSpPr>
              <p:nvPr/>
            </p:nvSpPr>
            <p:spPr bwMode="auto">
              <a:xfrm>
                <a:off x="693" y="616"/>
                <a:ext cx="50" cy="50"/>
              </a:xfrm>
              <a:custGeom>
                <a:avLst/>
                <a:gdLst/>
                <a:ahLst/>
                <a:cxnLst>
                  <a:cxn ang="0">
                    <a:pos x="86" y="15"/>
                  </a:cxn>
                  <a:cxn ang="0">
                    <a:pos x="86" y="15"/>
                  </a:cxn>
                  <a:cxn ang="0">
                    <a:pos x="77" y="9"/>
                  </a:cxn>
                  <a:cxn ang="0">
                    <a:pos x="69" y="5"/>
                  </a:cxn>
                  <a:cxn ang="0">
                    <a:pos x="60" y="1"/>
                  </a:cxn>
                  <a:cxn ang="0">
                    <a:pos x="49" y="0"/>
                  </a:cxn>
                  <a:cxn ang="0">
                    <a:pos x="49" y="0"/>
                  </a:cxn>
                  <a:cxn ang="0">
                    <a:pos x="41" y="1"/>
                  </a:cxn>
                  <a:cxn ang="0">
                    <a:pos x="31" y="5"/>
                  </a:cxn>
                  <a:cxn ang="0">
                    <a:pos x="23" y="9"/>
                  </a:cxn>
                  <a:cxn ang="0">
                    <a:pos x="16" y="15"/>
                  </a:cxn>
                  <a:cxn ang="0">
                    <a:pos x="16" y="15"/>
                  </a:cxn>
                  <a:cxn ang="0">
                    <a:pos x="9" y="22"/>
                  </a:cxn>
                  <a:cxn ang="0">
                    <a:pos x="4" y="31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1" y="60"/>
                  </a:cxn>
                  <a:cxn ang="0">
                    <a:pos x="4" y="69"/>
                  </a:cxn>
                  <a:cxn ang="0">
                    <a:pos x="9" y="78"/>
                  </a:cxn>
                  <a:cxn ang="0">
                    <a:pos x="16" y="85"/>
                  </a:cxn>
                  <a:cxn ang="0">
                    <a:pos x="16" y="85"/>
                  </a:cxn>
                  <a:cxn ang="0">
                    <a:pos x="23" y="92"/>
                  </a:cxn>
                  <a:cxn ang="0">
                    <a:pos x="31" y="96"/>
                  </a:cxn>
                  <a:cxn ang="0">
                    <a:pos x="41" y="99"/>
                  </a:cxn>
                  <a:cxn ang="0">
                    <a:pos x="49" y="100"/>
                  </a:cxn>
                  <a:cxn ang="0">
                    <a:pos x="49" y="100"/>
                  </a:cxn>
                  <a:cxn ang="0">
                    <a:pos x="60" y="99"/>
                  </a:cxn>
                  <a:cxn ang="0">
                    <a:pos x="69" y="96"/>
                  </a:cxn>
                  <a:cxn ang="0">
                    <a:pos x="77" y="92"/>
                  </a:cxn>
                  <a:cxn ang="0">
                    <a:pos x="86" y="85"/>
                  </a:cxn>
                  <a:cxn ang="0">
                    <a:pos x="86" y="85"/>
                  </a:cxn>
                  <a:cxn ang="0">
                    <a:pos x="91" y="78"/>
                  </a:cxn>
                  <a:cxn ang="0">
                    <a:pos x="97" y="69"/>
                  </a:cxn>
                  <a:cxn ang="0">
                    <a:pos x="100" y="60"/>
                  </a:cxn>
                  <a:cxn ang="0">
                    <a:pos x="101" y="49"/>
                  </a:cxn>
                  <a:cxn ang="0">
                    <a:pos x="101" y="49"/>
                  </a:cxn>
                  <a:cxn ang="0">
                    <a:pos x="100" y="40"/>
                  </a:cxn>
                  <a:cxn ang="0">
                    <a:pos x="97" y="31"/>
                  </a:cxn>
                  <a:cxn ang="0">
                    <a:pos x="91" y="22"/>
                  </a:cxn>
                  <a:cxn ang="0">
                    <a:pos x="86" y="15"/>
                  </a:cxn>
                  <a:cxn ang="0">
                    <a:pos x="86" y="15"/>
                  </a:cxn>
                </a:cxnLst>
                <a:rect l="0" t="0" r="r" b="b"/>
                <a:pathLst>
                  <a:path w="101" h="100">
                    <a:moveTo>
                      <a:pt x="86" y="15"/>
                    </a:moveTo>
                    <a:lnTo>
                      <a:pt x="86" y="15"/>
                    </a:lnTo>
                    <a:lnTo>
                      <a:pt x="77" y="9"/>
                    </a:lnTo>
                    <a:lnTo>
                      <a:pt x="69" y="5"/>
                    </a:lnTo>
                    <a:lnTo>
                      <a:pt x="60" y="1"/>
                    </a:lnTo>
                    <a:lnTo>
                      <a:pt x="49" y="0"/>
                    </a:lnTo>
                    <a:lnTo>
                      <a:pt x="41" y="1"/>
                    </a:lnTo>
                    <a:lnTo>
                      <a:pt x="31" y="5"/>
                    </a:lnTo>
                    <a:lnTo>
                      <a:pt x="23" y="9"/>
                    </a:lnTo>
                    <a:lnTo>
                      <a:pt x="16" y="15"/>
                    </a:lnTo>
                    <a:lnTo>
                      <a:pt x="9" y="22"/>
                    </a:lnTo>
                    <a:lnTo>
                      <a:pt x="4" y="31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60"/>
                    </a:lnTo>
                    <a:lnTo>
                      <a:pt x="4" y="69"/>
                    </a:lnTo>
                    <a:lnTo>
                      <a:pt x="9" y="78"/>
                    </a:lnTo>
                    <a:lnTo>
                      <a:pt x="16" y="85"/>
                    </a:lnTo>
                    <a:lnTo>
                      <a:pt x="23" y="92"/>
                    </a:lnTo>
                    <a:lnTo>
                      <a:pt x="31" y="96"/>
                    </a:lnTo>
                    <a:lnTo>
                      <a:pt x="41" y="99"/>
                    </a:lnTo>
                    <a:lnTo>
                      <a:pt x="49" y="100"/>
                    </a:lnTo>
                    <a:lnTo>
                      <a:pt x="60" y="99"/>
                    </a:lnTo>
                    <a:lnTo>
                      <a:pt x="69" y="96"/>
                    </a:lnTo>
                    <a:lnTo>
                      <a:pt x="77" y="92"/>
                    </a:lnTo>
                    <a:lnTo>
                      <a:pt x="86" y="85"/>
                    </a:lnTo>
                    <a:lnTo>
                      <a:pt x="91" y="78"/>
                    </a:lnTo>
                    <a:lnTo>
                      <a:pt x="97" y="69"/>
                    </a:lnTo>
                    <a:lnTo>
                      <a:pt x="100" y="60"/>
                    </a:lnTo>
                    <a:lnTo>
                      <a:pt x="101" y="49"/>
                    </a:lnTo>
                    <a:lnTo>
                      <a:pt x="100" y="40"/>
                    </a:lnTo>
                    <a:lnTo>
                      <a:pt x="97" y="31"/>
                    </a:lnTo>
                    <a:lnTo>
                      <a:pt x="91" y="22"/>
                    </a:lnTo>
                    <a:lnTo>
                      <a:pt x="86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202" name="Freeform 509"/>
              <p:cNvSpPr>
                <a:spLocks noChangeArrowheads="1"/>
              </p:cNvSpPr>
              <p:nvPr/>
            </p:nvSpPr>
            <p:spPr bwMode="auto">
              <a:xfrm>
                <a:off x="693" y="693"/>
                <a:ext cx="50" cy="50"/>
              </a:xfrm>
              <a:custGeom>
                <a:avLst/>
                <a:gdLst/>
                <a:ahLst/>
                <a:cxnLst>
                  <a:cxn ang="0">
                    <a:pos x="86" y="15"/>
                  </a:cxn>
                  <a:cxn ang="0">
                    <a:pos x="86" y="15"/>
                  </a:cxn>
                  <a:cxn ang="0">
                    <a:pos x="77" y="9"/>
                  </a:cxn>
                  <a:cxn ang="0">
                    <a:pos x="69" y="5"/>
                  </a:cxn>
                  <a:cxn ang="0">
                    <a:pos x="60" y="1"/>
                  </a:cxn>
                  <a:cxn ang="0">
                    <a:pos x="49" y="0"/>
                  </a:cxn>
                  <a:cxn ang="0">
                    <a:pos x="49" y="0"/>
                  </a:cxn>
                  <a:cxn ang="0">
                    <a:pos x="41" y="1"/>
                  </a:cxn>
                  <a:cxn ang="0">
                    <a:pos x="31" y="5"/>
                  </a:cxn>
                  <a:cxn ang="0">
                    <a:pos x="23" y="9"/>
                  </a:cxn>
                  <a:cxn ang="0">
                    <a:pos x="16" y="15"/>
                  </a:cxn>
                  <a:cxn ang="0">
                    <a:pos x="16" y="15"/>
                  </a:cxn>
                  <a:cxn ang="0">
                    <a:pos x="9" y="23"/>
                  </a:cxn>
                  <a:cxn ang="0">
                    <a:pos x="4" y="32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1" y="60"/>
                  </a:cxn>
                  <a:cxn ang="0">
                    <a:pos x="4" y="69"/>
                  </a:cxn>
                  <a:cxn ang="0">
                    <a:pos x="9" y="77"/>
                  </a:cxn>
                  <a:cxn ang="0">
                    <a:pos x="16" y="85"/>
                  </a:cxn>
                  <a:cxn ang="0">
                    <a:pos x="16" y="85"/>
                  </a:cxn>
                  <a:cxn ang="0">
                    <a:pos x="23" y="92"/>
                  </a:cxn>
                  <a:cxn ang="0">
                    <a:pos x="31" y="96"/>
                  </a:cxn>
                  <a:cxn ang="0">
                    <a:pos x="41" y="99"/>
                  </a:cxn>
                  <a:cxn ang="0">
                    <a:pos x="49" y="100"/>
                  </a:cxn>
                  <a:cxn ang="0">
                    <a:pos x="49" y="100"/>
                  </a:cxn>
                  <a:cxn ang="0">
                    <a:pos x="60" y="99"/>
                  </a:cxn>
                  <a:cxn ang="0">
                    <a:pos x="69" y="96"/>
                  </a:cxn>
                  <a:cxn ang="0">
                    <a:pos x="77" y="92"/>
                  </a:cxn>
                  <a:cxn ang="0">
                    <a:pos x="86" y="85"/>
                  </a:cxn>
                  <a:cxn ang="0">
                    <a:pos x="86" y="85"/>
                  </a:cxn>
                  <a:cxn ang="0">
                    <a:pos x="91" y="77"/>
                  </a:cxn>
                  <a:cxn ang="0">
                    <a:pos x="97" y="69"/>
                  </a:cxn>
                  <a:cxn ang="0">
                    <a:pos x="100" y="60"/>
                  </a:cxn>
                  <a:cxn ang="0">
                    <a:pos x="101" y="49"/>
                  </a:cxn>
                  <a:cxn ang="0">
                    <a:pos x="101" y="49"/>
                  </a:cxn>
                  <a:cxn ang="0">
                    <a:pos x="100" y="40"/>
                  </a:cxn>
                  <a:cxn ang="0">
                    <a:pos x="97" y="32"/>
                  </a:cxn>
                  <a:cxn ang="0">
                    <a:pos x="91" y="23"/>
                  </a:cxn>
                  <a:cxn ang="0">
                    <a:pos x="86" y="15"/>
                  </a:cxn>
                  <a:cxn ang="0">
                    <a:pos x="86" y="15"/>
                  </a:cxn>
                </a:cxnLst>
                <a:rect l="0" t="0" r="r" b="b"/>
                <a:pathLst>
                  <a:path w="101" h="100">
                    <a:moveTo>
                      <a:pt x="86" y="15"/>
                    </a:moveTo>
                    <a:lnTo>
                      <a:pt x="86" y="15"/>
                    </a:lnTo>
                    <a:lnTo>
                      <a:pt x="77" y="9"/>
                    </a:lnTo>
                    <a:lnTo>
                      <a:pt x="69" y="5"/>
                    </a:lnTo>
                    <a:lnTo>
                      <a:pt x="60" y="1"/>
                    </a:lnTo>
                    <a:lnTo>
                      <a:pt x="49" y="0"/>
                    </a:lnTo>
                    <a:lnTo>
                      <a:pt x="41" y="1"/>
                    </a:lnTo>
                    <a:lnTo>
                      <a:pt x="31" y="5"/>
                    </a:lnTo>
                    <a:lnTo>
                      <a:pt x="23" y="9"/>
                    </a:lnTo>
                    <a:lnTo>
                      <a:pt x="16" y="15"/>
                    </a:lnTo>
                    <a:lnTo>
                      <a:pt x="9" y="23"/>
                    </a:lnTo>
                    <a:lnTo>
                      <a:pt x="4" y="32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60"/>
                    </a:lnTo>
                    <a:lnTo>
                      <a:pt x="4" y="69"/>
                    </a:lnTo>
                    <a:lnTo>
                      <a:pt x="9" y="77"/>
                    </a:lnTo>
                    <a:lnTo>
                      <a:pt x="16" y="85"/>
                    </a:lnTo>
                    <a:lnTo>
                      <a:pt x="23" y="92"/>
                    </a:lnTo>
                    <a:lnTo>
                      <a:pt x="31" y="96"/>
                    </a:lnTo>
                    <a:lnTo>
                      <a:pt x="41" y="99"/>
                    </a:lnTo>
                    <a:lnTo>
                      <a:pt x="49" y="100"/>
                    </a:lnTo>
                    <a:lnTo>
                      <a:pt x="60" y="99"/>
                    </a:lnTo>
                    <a:lnTo>
                      <a:pt x="69" y="96"/>
                    </a:lnTo>
                    <a:lnTo>
                      <a:pt x="77" y="92"/>
                    </a:lnTo>
                    <a:lnTo>
                      <a:pt x="86" y="85"/>
                    </a:lnTo>
                    <a:lnTo>
                      <a:pt x="91" y="77"/>
                    </a:lnTo>
                    <a:lnTo>
                      <a:pt x="97" y="69"/>
                    </a:lnTo>
                    <a:lnTo>
                      <a:pt x="100" y="60"/>
                    </a:lnTo>
                    <a:lnTo>
                      <a:pt x="101" y="49"/>
                    </a:lnTo>
                    <a:lnTo>
                      <a:pt x="100" y="40"/>
                    </a:lnTo>
                    <a:lnTo>
                      <a:pt x="97" y="32"/>
                    </a:lnTo>
                    <a:lnTo>
                      <a:pt x="91" y="23"/>
                    </a:lnTo>
                    <a:lnTo>
                      <a:pt x="86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203" name="Freeform 510"/>
              <p:cNvSpPr>
                <a:spLocks noChangeArrowheads="1"/>
              </p:cNvSpPr>
              <p:nvPr/>
            </p:nvSpPr>
            <p:spPr bwMode="auto">
              <a:xfrm>
                <a:off x="693" y="770"/>
                <a:ext cx="50" cy="50"/>
              </a:xfrm>
              <a:custGeom>
                <a:avLst/>
                <a:gdLst/>
                <a:ahLst/>
                <a:cxnLst>
                  <a:cxn ang="0">
                    <a:pos x="86" y="15"/>
                  </a:cxn>
                  <a:cxn ang="0">
                    <a:pos x="86" y="15"/>
                  </a:cxn>
                  <a:cxn ang="0">
                    <a:pos x="77" y="9"/>
                  </a:cxn>
                  <a:cxn ang="0">
                    <a:pos x="69" y="5"/>
                  </a:cxn>
                  <a:cxn ang="0">
                    <a:pos x="60" y="1"/>
                  </a:cxn>
                  <a:cxn ang="0">
                    <a:pos x="49" y="0"/>
                  </a:cxn>
                  <a:cxn ang="0">
                    <a:pos x="49" y="0"/>
                  </a:cxn>
                  <a:cxn ang="0">
                    <a:pos x="41" y="1"/>
                  </a:cxn>
                  <a:cxn ang="0">
                    <a:pos x="31" y="5"/>
                  </a:cxn>
                  <a:cxn ang="0">
                    <a:pos x="23" y="9"/>
                  </a:cxn>
                  <a:cxn ang="0">
                    <a:pos x="16" y="15"/>
                  </a:cxn>
                  <a:cxn ang="0">
                    <a:pos x="16" y="15"/>
                  </a:cxn>
                  <a:cxn ang="0">
                    <a:pos x="9" y="23"/>
                  </a:cxn>
                  <a:cxn ang="0">
                    <a:pos x="4" y="32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1" y="60"/>
                  </a:cxn>
                  <a:cxn ang="0">
                    <a:pos x="4" y="69"/>
                  </a:cxn>
                  <a:cxn ang="0">
                    <a:pos x="9" y="77"/>
                  </a:cxn>
                  <a:cxn ang="0">
                    <a:pos x="16" y="84"/>
                  </a:cxn>
                  <a:cxn ang="0">
                    <a:pos x="16" y="84"/>
                  </a:cxn>
                  <a:cxn ang="0">
                    <a:pos x="23" y="92"/>
                  </a:cxn>
                  <a:cxn ang="0">
                    <a:pos x="31" y="96"/>
                  </a:cxn>
                  <a:cxn ang="0">
                    <a:pos x="41" y="100"/>
                  </a:cxn>
                  <a:cxn ang="0">
                    <a:pos x="49" y="100"/>
                  </a:cxn>
                  <a:cxn ang="0">
                    <a:pos x="49" y="100"/>
                  </a:cxn>
                  <a:cxn ang="0">
                    <a:pos x="60" y="100"/>
                  </a:cxn>
                  <a:cxn ang="0">
                    <a:pos x="69" y="96"/>
                  </a:cxn>
                  <a:cxn ang="0">
                    <a:pos x="77" y="92"/>
                  </a:cxn>
                  <a:cxn ang="0">
                    <a:pos x="86" y="84"/>
                  </a:cxn>
                  <a:cxn ang="0">
                    <a:pos x="86" y="84"/>
                  </a:cxn>
                  <a:cxn ang="0">
                    <a:pos x="91" y="77"/>
                  </a:cxn>
                  <a:cxn ang="0">
                    <a:pos x="97" y="69"/>
                  </a:cxn>
                  <a:cxn ang="0">
                    <a:pos x="100" y="60"/>
                  </a:cxn>
                  <a:cxn ang="0">
                    <a:pos x="101" y="49"/>
                  </a:cxn>
                  <a:cxn ang="0">
                    <a:pos x="101" y="49"/>
                  </a:cxn>
                  <a:cxn ang="0">
                    <a:pos x="100" y="40"/>
                  </a:cxn>
                  <a:cxn ang="0">
                    <a:pos x="97" y="32"/>
                  </a:cxn>
                  <a:cxn ang="0">
                    <a:pos x="91" y="23"/>
                  </a:cxn>
                  <a:cxn ang="0">
                    <a:pos x="86" y="15"/>
                  </a:cxn>
                  <a:cxn ang="0">
                    <a:pos x="86" y="15"/>
                  </a:cxn>
                </a:cxnLst>
                <a:rect l="0" t="0" r="r" b="b"/>
                <a:pathLst>
                  <a:path w="101" h="100">
                    <a:moveTo>
                      <a:pt x="86" y="15"/>
                    </a:moveTo>
                    <a:lnTo>
                      <a:pt x="86" y="15"/>
                    </a:lnTo>
                    <a:lnTo>
                      <a:pt x="77" y="9"/>
                    </a:lnTo>
                    <a:lnTo>
                      <a:pt x="69" y="5"/>
                    </a:lnTo>
                    <a:lnTo>
                      <a:pt x="60" y="1"/>
                    </a:lnTo>
                    <a:lnTo>
                      <a:pt x="49" y="0"/>
                    </a:lnTo>
                    <a:lnTo>
                      <a:pt x="41" y="1"/>
                    </a:lnTo>
                    <a:lnTo>
                      <a:pt x="31" y="5"/>
                    </a:lnTo>
                    <a:lnTo>
                      <a:pt x="23" y="9"/>
                    </a:lnTo>
                    <a:lnTo>
                      <a:pt x="16" y="15"/>
                    </a:lnTo>
                    <a:lnTo>
                      <a:pt x="9" y="23"/>
                    </a:lnTo>
                    <a:lnTo>
                      <a:pt x="4" y="32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60"/>
                    </a:lnTo>
                    <a:lnTo>
                      <a:pt x="4" y="69"/>
                    </a:lnTo>
                    <a:lnTo>
                      <a:pt x="9" y="77"/>
                    </a:lnTo>
                    <a:lnTo>
                      <a:pt x="16" y="84"/>
                    </a:lnTo>
                    <a:lnTo>
                      <a:pt x="23" y="92"/>
                    </a:lnTo>
                    <a:lnTo>
                      <a:pt x="31" y="96"/>
                    </a:lnTo>
                    <a:lnTo>
                      <a:pt x="41" y="100"/>
                    </a:lnTo>
                    <a:lnTo>
                      <a:pt x="49" y="100"/>
                    </a:lnTo>
                    <a:lnTo>
                      <a:pt x="60" y="100"/>
                    </a:lnTo>
                    <a:lnTo>
                      <a:pt x="69" y="96"/>
                    </a:lnTo>
                    <a:lnTo>
                      <a:pt x="77" y="92"/>
                    </a:lnTo>
                    <a:lnTo>
                      <a:pt x="86" y="84"/>
                    </a:lnTo>
                    <a:lnTo>
                      <a:pt x="91" y="77"/>
                    </a:lnTo>
                    <a:lnTo>
                      <a:pt x="97" y="69"/>
                    </a:lnTo>
                    <a:lnTo>
                      <a:pt x="100" y="60"/>
                    </a:lnTo>
                    <a:lnTo>
                      <a:pt x="101" y="49"/>
                    </a:lnTo>
                    <a:lnTo>
                      <a:pt x="100" y="40"/>
                    </a:lnTo>
                    <a:lnTo>
                      <a:pt x="97" y="32"/>
                    </a:lnTo>
                    <a:lnTo>
                      <a:pt x="91" y="23"/>
                    </a:lnTo>
                    <a:lnTo>
                      <a:pt x="86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204" name="Freeform 511"/>
              <p:cNvSpPr>
                <a:spLocks noChangeArrowheads="1"/>
              </p:cNvSpPr>
              <p:nvPr/>
            </p:nvSpPr>
            <p:spPr bwMode="auto">
              <a:xfrm>
                <a:off x="693" y="847"/>
                <a:ext cx="50" cy="50"/>
              </a:xfrm>
              <a:custGeom>
                <a:avLst/>
                <a:gdLst/>
                <a:ahLst/>
                <a:cxnLst>
                  <a:cxn ang="0">
                    <a:pos x="86" y="15"/>
                  </a:cxn>
                  <a:cxn ang="0">
                    <a:pos x="86" y="15"/>
                  </a:cxn>
                  <a:cxn ang="0">
                    <a:pos x="77" y="9"/>
                  </a:cxn>
                  <a:cxn ang="0">
                    <a:pos x="69" y="5"/>
                  </a:cxn>
                  <a:cxn ang="0">
                    <a:pos x="60" y="1"/>
                  </a:cxn>
                  <a:cxn ang="0">
                    <a:pos x="49" y="0"/>
                  </a:cxn>
                  <a:cxn ang="0">
                    <a:pos x="49" y="0"/>
                  </a:cxn>
                  <a:cxn ang="0">
                    <a:pos x="41" y="1"/>
                  </a:cxn>
                  <a:cxn ang="0">
                    <a:pos x="31" y="5"/>
                  </a:cxn>
                  <a:cxn ang="0">
                    <a:pos x="23" y="9"/>
                  </a:cxn>
                  <a:cxn ang="0">
                    <a:pos x="16" y="15"/>
                  </a:cxn>
                  <a:cxn ang="0">
                    <a:pos x="16" y="15"/>
                  </a:cxn>
                  <a:cxn ang="0">
                    <a:pos x="9" y="23"/>
                  </a:cxn>
                  <a:cxn ang="0">
                    <a:pos x="4" y="32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1" y="60"/>
                  </a:cxn>
                  <a:cxn ang="0">
                    <a:pos x="4" y="69"/>
                  </a:cxn>
                  <a:cxn ang="0">
                    <a:pos x="9" y="77"/>
                  </a:cxn>
                  <a:cxn ang="0">
                    <a:pos x="16" y="84"/>
                  </a:cxn>
                  <a:cxn ang="0">
                    <a:pos x="16" y="84"/>
                  </a:cxn>
                  <a:cxn ang="0">
                    <a:pos x="23" y="91"/>
                  </a:cxn>
                  <a:cxn ang="0">
                    <a:pos x="31" y="96"/>
                  </a:cxn>
                  <a:cxn ang="0">
                    <a:pos x="41" y="100"/>
                  </a:cxn>
                  <a:cxn ang="0">
                    <a:pos x="49" y="100"/>
                  </a:cxn>
                  <a:cxn ang="0">
                    <a:pos x="49" y="100"/>
                  </a:cxn>
                  <a:cxn ang="0">
                    <a:pos x="60" y="100"/>
                  </a:cxn>
                  <a:cxn ang="0">
                    <a:pos x="69" y="96"/>
                  </a:cxn>
                  <a:cxn ang="0">
                    <a:pos x="77" y="91"/>
                  </a:cxn>
                  <a:cxn ang="0">
                    <a:pos x="86" y="84"/>
                  </a:cxn>
                  <a:cxn ang="0">
                    <a:pos x="86" y="84"/>
                  </a:cxn>
                  <a:cxn ang="0">
                    <a:pos x="91" y="77"/>
                  </a:cxn>
                  <a:cxn ang="0">
                    <a:pos x="97" y="69"/>
                  </a:cxn>
                  <a:cxn ang="0">
                    <a:pos x="100" y="60"/>
                  </a:cxn>
                  <a:cxn ang="0">
                    <a:pos x="101" y="49"/>
                  </a:cxn>
                  <a:cxn ang="0">
                    <a:pos x="101" y="49"/>
                  </a:cxn>
                  <a:cxn ang="0">
                    <a:pos x="100" y="40"/>
                  </a:cxn>
                  <a:cxn ang="0">
                    <a:pos x="97" y="32"/>
                  </a:cxn>
                  <a:cxn ang="0">
                    <a:pos x="91" y="23"/>
                  </a:cxn>
                  <a:cxn ang="0">
                    <a:pos x="86" y="15"/>
                  </a:cxn>
                  <a:cxn ang="0">
                    <a:pos x="86" y="15"/>
                  </a:cxn>
                </a:cxnLst>
                <a:rect l="0" t="0" r="r" b="b"/>
                <a:pathLst>
                  <a:path w="101" h="100">
                    <a:moveTo>
                      <a:pt x="86" y="15"/>
                    </a:moveTo>
                    <a:lnTo>
                      <a:pt x="86" y="15"/>
                    </a:lnTo>
                    <a:lnTo>
                      <a:pt x="77" y="9"/>
                    </a:lnTo>
                    <a:lnTo>
                      <a:pt x="69" y="5"/>
                    </a:lnTo>
                    <a:lnTo>
                      <a:pt x="60" y="1"/>
                    </a:lnTo>
                    <a:lnTo>
                      <a:pt x="49" y="0"/>
                    </a:lnTo>
                    <a:lnTo>
                      <a:pt x="41" y="1"/>
                    </a:lnTo>
                    <a:lnTo>
                      <a:pt x="31" y="5"/>
                    </a:lnTo>
                    <a:lnTo>
                      <a:pt x="23" y="9"/>
                    </a:lnTo>
                    <a:lnTo>
                      <a:pt x="16" y="15"/>
                    </a:lnTo>
                    <a:lnTo>
                      <a:pt x="9" y="23"/>
                    </a:lnTo>
                    <a:lnTo>
                      <a:pt x="4" y="32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60"/>
                    </a:lnTo>
                    <a:lnTo>
                      <a:pt x="4" y="69"/>
                    </a:lnTo>
                    <a:lnTo>
                      <a:pt x="9" y="77"/>
                    </a:lnTo>
                    <a:lnTo>
                      <a:pt x="16" y="84"/>
                    </a:lnTo>
                    <a:lnTo>
                      <a:pt x="23" y="91"/>
                    </a:lnTo>
                    <a:lnTo>
                      <a:pt x="31" y="96"/>
                    </a:lnTo>
                    <a:lnTo>
                      <a:pt x="41" y="100"/>
                    </a:lnTo>
                    <a:lnTo>
                      <a:pt x="49" y="100"/>
                    </a:lnTo>
                    <a:lnTo>
                      <a:pt x="60" y="100"/>
                    </a:lnTo>
                    <a:lnTo>
                      <a:pt x="69" y="96"/>
                    </a:lnTo>
                    <a:lnTo>
                      <a:pt x="77" y="91"/>
                    </a:lnTo>
                    <a:lnTo>
                      <a:pt x="86" y="84"/>
                    </a:lnTo>
                    <a:lnTo>
                      <a:pt x="91" y="77"/>
                    </a:lnTo>
                    <a:lnTo>
                      <a:pt x="97" y="69"/>
                    </a:lnTo>
                    <a:lnTo>
                      <a:pt x="100" y="60"/>
                    </a:lnTo>
                    <a:lnTo>
                      <a:pt x="101" y="49"/>
                    </a:lnTo>
                    <a:lnTo>
                      <a:pt x="100" y="40"/>
                    </a:lnTo>
                    <a:lnTo>
                      <a:pt x="97" y="32"/>
                    </a:lnTo>
                    <a:lnTo>
                      <a:pt x="91" y="23"/>
                    </a:lnTo>
                    <a:lnTo>
                      <a:pt x="86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205" name="Freeform 512"/>
              <p:cNvSpPr>
                <a:spLocks noChangeArrowheads="1"/>
              </p:cNvSpPr>
              <p:nvPr/>
            </p:nvSpPr>
            <p:spPr bwMode="auto">
              <a:xfrm>
                <a:off x="693" y="924"/>
                <a:ext cx="50" cy="51"/>
              </a:xfrm>
              <a:custGeom>
                <a:avLst/>
                <a:gdLst/>
                <a:ahLst/>
                <a:cxnLst>
                  <a:cxn ang="0">
                    <a:pos x="86" y="15"/>
                  </a:cxn>
                  <a:cxn ang="0">
                    <a:pos x="86" y="15"/>
                  </a:cxn>
                  <a:cxn ang="0">
                    <a:pos x="77" y="9"/>
                  </a:cxn>
                  <a:cxn ang="0">
                    <a:pos x="69" y="4"/>
                  </a:cxn>
                  <a:cxn ang="0">
                    <a:pos x="60" y="1"/>
                  </a:cxn>
                  <a:cxn ang="0">
                    <a:pos x="49" y="0"/>
                  </a:cxn>
                  <a:cxn ang="0">
                    <a:pos x="49" y="0"/>
                  </a:cxn>
                  <a:cxn ang="0">
                    <a:pos x="41" y="1"/>
                  </a:cxn>
                  <a:cxn ang="0">
                    <a:pos x="31" y="4"/>
                  </a:cxn>
                  <a:cxn ang="0">
                    <a:pos x="23" y="9"/>
                  </a:cxn>
                  <a:cxn ang="0">
                    <a:pos x="16" y="15"/>
                  </a:cxn>
                  <a:cxn ang="0">
                    <a:pos x="16" y="15"/>
                  </a:cxn>
                  <a:cxn ang="0">
                    <a:pos x="9" y="23"/>
                  </a:cxn>
                  <a:cxn ang="0">
                    <a:pos x="4" y="31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1" y="60"/>
                  </a:cxn>
                  <a:cxn ang="0">
                    <a:pos x="4" y="69"/>
                  </a:cxn>
                  <a:cxn ang="0">
                    <a:pos x="9" y="77"/>
                  </a:cxn>
                  <a:cxn ang="0">
                    <a:pos x="16" y="84"/>
                  </a:cxn>
                  <a:cxn ang="0">
                    <a:pos x="16" y="84"/>
                  </a:cxn>
                  <a:cxn ang="0">
                    <a:pos x="23" y="91"/>
                  </a:cxn>
                  <a:cxn ang="0">
                    <a:pos x="31" y="96"/>
                  </a:cxn>
                  <a:cxn ang="0">
                    <a:pos x="41" y="100"/>
                  </a:cxn>
                  <a:cxn ang="0">
                    <a:pos x="49" y="101"/>
                  </a:cxn>
                  <a:cxn ang="0">
                    <a:pos x="49" y="101"/>
                  </a:cxn>
                  <a:cxn ang="0">
                    <a:pos x="60" y="100"/>
                  </a:cxn>
                  <a:cxn ang="0">
                    <a:pos x="69" y="96"/>
                  </a:cxn>
                  <a:cxn ang="0">
                    <a:pos x="77" y="91"/>
                  </a:cxn>
                  <a:cxn ang="0">
                    <a:pos x="86" y="84"/>
                  </a:cxn>
                  <a:cxn ang="0">
                    <a:pos x="86" y="84"/>
                  </a:cxn>
                  <a:cxn ang="0">
                    <a:pos x="91" y="77"/>
                  </a:cxn>
                  <a:cxn ang="0">
                    <a:pos x="97" y="69"/>
                  </a:cxn>
                  <a:cxn ang="0">
                    <a:pos x="100" y="60"/>
                  </a:cxn>
                  <a:cxn ang="0">
                    <a:pos x="101" y="49"/>
                  </a:cxn>
                  <a:cxn ang="0">
                    <a:pos x="101" y="49"/>
                  </a:cxn>
                  <a:cxn ang="0">
                    <a:pos x="100" y="40"/>
                  </a:cxn>
                  <a:cxn ang="0">
                    <a:pos x="97" y="31"/>
                  </a:cxn>
                  <a:cxn ang="0">
                    <a:pos x="91" y="23"/>
                  </a:cxn>
                  <a:cxn ang="0">
                    <a:pos x="86" y="15"/>
                  </a:cxn>
                  <a:cxn ang="0">
                    <a:pos x="86" y="15"/>
                  </a:cxn>
                </a:cxnLst>
                <a:rect l="0" t="0" r="r" b="b"/>
                <a:pathLst>
                  <a:path w="101" h="101">
                    <a:moveTo>
                      <a:pt x="86" y="15"/>
                    </a:moveTo>
                    <a:lnTo>
                      <a:pt x="86" y="15"/>
                    </a:lnTo>
                    <a:lnTo>
                      <a:pt x="77" y="9"/>
                    </a:lnTo>
                    <a:lnTo>
                      <a:pt x="69" y="4"/>
                    </a:lnTo>
                    <a:lnTo>
                      <a:pt x="60" y="1"/>
                    </a:lnTo>
                    <a:lnTo>
                      <a:pt x="49" y="0"/>
                    </a:lnTo>
                    <a:lnTo>
                      <a:pt x="41" y="1"/>
                    </a:lnTo>
                    <a:lnTo>
                      <a:pt x="31" y="4"/>
                    </a:lnTo>
                    <a:lnTo>
                      <a:pt x="23" y="9"/>
                    </a:lnTo>
                    <a:lnTo>
                      <a:pt x="16" y="15"/>
                    </a:lnTo>
                    <a:lnTo>
                      <a:pt x="9" y="23"/>
                    </a:lnTo>
                    <a:lnTo>
                      <a:pt x="4" y="31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60"/>
                    </a:lnTo>
                    <a:lnTo>
                      <a:pt x="4" y="69"/>
                    </a:lnTo>
                    <a:lnTo>
                      <a:pt x="9" y="77"/>
                    </a:lnTo>
                    <a:lnTo>
                      <a:pt x="16" y="84"/>
                    </a:lnTo>
                    <a:lnTo>
                      <a:pt x="23" y="91"/>
                    </a:lnTo>
                    <a:lnTo>
                      <a:pt x="31" y="96"/>
                    </a:lnTo>
                    <a:lnTo>
                      <a:pt x="41" y="100"/>
                    </a:lnTo>
                    <a:lnTo>
                      <a:pt x="49" y="101"/>
                    </a:lnTo>
                    <a:lnTo>
                      <a:pt x="60" y="100"/>
                    </a:lnTo>
                    <a:lnTo>
                      <a:pt x="69" y="96"/>
                    </a:lnTo>
                    <a:lnTo>
                      <a:pt x="77" y="91"/>
                    </a:lnTo>
                    <a:lnTo>
                      <a:pt x="86" y="84"/>
                    </a:lnTo>
                    <a:lnTo>
                      <a:pt x="91" y="77"/>
                    </a:lnTo>
                    <a:lnTo>
                      <a:pt x="97" y="69"/>
                    </a:lnTo>
                    <a:lnTo>
                      <a:pt x="100" y="60"/>
                    </a:lnTo>
                    <a:lnTo>
                      <a:pt x="101" y="49"/>
                    </a:lnTo>
                    <a:lnTo>
                      <a:pt x="100" y="40"/>
                    </a:lnTo>
                    <a:lnTo>
                      <a:pt x="97" y="31"/>
                    </a:lnTo>
                    <a:lnTo>
                      <a:pt x="91" y="23"/>
                    </a:lnTo>
                    <a:lnTo>
                      <a:pt x="86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206" name="Freeform 513"/>
              <p:cNvSpPr>
                <a:spLocks noChangeArrowheads="1"/>
              </p:cNvSpPr>
              <p:nvPr/>
            </p:nvSpPr>
            <p:spPr bwMode="auto">
              <a:xfrm>
                <a:off x="693" y="1001"/>
                <a:ext cx="50" cy="51"/>
              </a:xfrm>
              <a:custGeom>
                <a:avLst/>
                <a:gdLst/>
                <a:ahLst/>
                <a:cxnLst>
                  <a:cxn ang="0">
                    <a:pos x="86" y="16"/>
                  </a:cxn>
                  <a:cxn ang="0">
                    <a:pos x="86" y="16"/>
                  </a:cxn>
                  <a:cxn ang="0">
                    <a:pos x="77" y="9"/>
                  </a:cxn>
                  <a:cxn ang="0">
                    <a:pos x="69" y="4"/>
                  </a:cxn>
                  <a:cxn ang="0">
                    <a:pos x="60" y="1"/>
                  </a:cxn>
                  <a:cxn ang="0">
                    <a:pos x="49" y="0"/>
                  </a:cxn>
                  <a:cxn ang="0">
                    <a:pos x="49" y="0"/>
                  </a:cxn>
                  <a:cxn ang="0">
                    <a:pos x="41" y="1"/>
                  </a:cxn>
                  <a:cxn ang="0">
                    <a:pos x="31" y="4"/>
                  </a:cxn>
                  <a:cxn ang="0">
                    <a:pos x="23" y="9"/>
                  </a:cxn>
                  <a:cxn ang="0">
                    <a:pos x="16" y="16"/>
                  </a:cxn>
                  <a:cxn ang="0">
                    <a:pos x="16" y="16"/>
                  </a:cxn>
                  <a:cxn ang="0">
                    <a:pos x="9" y="23"/>
                  </a:cxn>
                  <a:cxn ang="0">
                    <a:pos x="4" y="31"/>
                  </a:cxn>
                  <a:cxn ang="0">
                    <a:pos x="1" y="41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1" y="61"/>
                  </a:cxn>
                  <a:cxn ang="0">
                    <a:pos x="4" y="69"/>
                  </a:cxn>
                  <a:cxn ang="0">
                    <a:pos x="9" y="77"/>
                  </a:cxn>
                  <a:cxn ang="0">
                    <a:pos x="16" y="85"/>
                  </a:cxn>
                  <a:cxn ang="0">
                    <a:pos x="16" y="85"/>
                  </a:cxn>
                  <a:cxn ang="0">
                    <a:pos x="23" y="91"/>
                  </a:cxn>
                  <a:cxn ang="0">
                    <a:pos x="31" y="97"/>
                  </a:cxn>
                  <a:cxn ang="0">
                    <a:pos x="41" y="100"/>
                  </a:cxn>
                  <a:cxn ang="0">
                    <a:pos x="49" y="101"/>
                  </a:cxn>
                  <a:cxn ang="0">
                    <a:pos x="49" y="101"/>
                  </a:cxn>
                  <a:cxn ang="0">
                    <a:pos x="60" y="100"/>
                  </a:cxn>
                  <a:cxn ang="0">
                    <a:pos x="69" y="97"/>
                  </a:cxn>
                  <a:cxn ang="0">
                    <a:pos x="77" y="91"/>
                  </a:cxn>
                  <a:cxn ang="0">
                    <a:pos x="86" y="85"/>
                  </a:cxn>
                  <a:cxn ang="0">
                    <a:pos x="86" y="85"/>
                  </a:cxn>
                  <a:cxn ang="0">
                    <a:pos x="91" y="77"/>
                  </a:cxn>
                  <a:cxn ang="0">
                    <a:pos x="97" y="69"/>
                  </a:cxn>
                  <a:cxn ang="0">
                    <a:pos x="100" y="61"/>
                  </a:cxn>
                  <a:cxn ang="0">
                    <a:pos x="101" y="49"/>
                  </a:cxn>
                  <a:cxn ang="0">
                    <a:pos x="101" y="49"/>
                  </a:cxn>
                  <a:cxn ang="0">
                    <a:pos x="100" y="41"/>
                  </a:cxn>
                  <a:cxn ang="0">
                    <a:pos x="97" y="31"/>
                  </a:cxn>
                  <a:cxn ang="0">
                    <a:pos x="91" y="23"/>
                  </a:cxn>
                  <a:cxn ang="0">
                    <a:pos x="86" y="16"/>
                  </a:cxn>
                  <a:cxn ang="0">
                    <a:pos x="86" y="16"/>
                  </a:cxn>
                </a:cxnLst>
                <a:rect l="0" t="0" r="r" b="b"/>
                <a:pathLst>
                  <a:path w="101" h="101">
                    <a:moveTo>
                      <a:pt x="86" y="16"/>
                    </a:moveTo>
                    <a:lnTo>
                      <a:pt x="86" y="16"/>
                    </a:lnTo>
                    <a:lnTo>
                      <a:pt x="77" y="9"/>
                    </a:lnTo>
                    <a:lnTo>
                      <a:pt x="69" y="4"/>
                    </a:lnTo>
                    <a:lnTo>
                      <a:pt x="60" y="1"/>
                    </a:lnTo>
                    <a:lnTo>
                      <a:pt x="49" y="0"/>
                    </a:lnTo>
                    <a:lnTo>
                      <a:pt x="41" y="1"/>
                    </a:lnTo>
                    <a:lnTo>
                      <a:pt x="31" y="4"/>
                    </a:lnTo>
                    <a:lnTo>
                      <a:pt x="23" y="9"/>
                    </a:lnTo>
                    <a:lnTo>
                      <a:pt x="16" y="16"/>
                    </a:lnTo>
                    <a:lnTo>
                      <a:pt x="9" y="23"/>
                    </a:lnTo>
                    <a:lnTo>
                      <a:pt x="4" y="31"/>
                    </a:lnTo>
                    <a:lnTo>
                      <a:pt x="1" y="41"/>
                    </a:lnTo>
                    <a:lnTo>
                      <a:pt x="0" y="49"/>
                    </a:lnTo>
                    <a:lnTo>
                      <a:pt x="1" y="61"/>
                    </a:lnTo>
                    <a:lnTo>
                      <a:pt x="4" y="69"/>
                    </a:lnTo>
                    <a:lnTo>
                      <a:pt x="9" y="77"/>
                    </a:lnTo>
                    <a:lnTo>
                      <a:pt x="16" y="85"/>
                    </a:lnTo>
                    <a:lnTo>
                      <a:pt x="23" y="91"/>
                    </a:lnTo>
                    <a:lnTo>
                      <a:pt x="31" y="97"/>
                    </a:lnTo>
                    <a:lnTo>
                      <a:pt x="41" y="100"/>
                    </a:lnTo>
                    <a:lnTo>
                      <a:pt x="49" y="101"/>
                    </a:lnTo>
                    <a:lnTo>
                      <a:pt x="60" y="100"/>
                    </a:lnTo>
                    <a:lnTo>
                      <a:pt x="69" y="97"/>
                    </a:lnTo>
                    <a:lnTo>
                      <a:pt x="77" y="91"/>
                    </a:lnTo>
                    <a:lnTo>
                      <a:pt x="86" y="85"/>
                    </a:lnTo>
                    <a:lnTo>
                      <a:pt x="91" y="77"/>
                    </a:lnTo>
                    <a:lnTo>
                      <a:pt x="97" y="69"/>
                    </a:lnTo>
                    <a:lnTo>
                      <a:pt x="100" y="61"/>
                    </a:lnTo>
                    <a:lnTo>
                      <a:pt x="101" y="49"/>
                    </a:lnTo>
                    <a:lnTo>
                      <a:pt x="100" y="41"/>
                    </a:lnTo>
                    <a:lnTo>
                      <a:pt x="97" y="31"/>
                    </a:lnTo>
                    <a:lnTo>
                      <a:pt x="91" y="23"/>
                    </a:lnTo>
                    <a:lnTo>
                      <a:pt x="86" y="16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207" name="Freeform 514"/>
              <p:cNvSpPr>
                <a:spLocks noChangeArrowheads="1"/>
              </p:cNvSpPr>
              <p:nvPr/>
            </p:nvSpPr>
            <p:spPr bwMode="auto">
              <a:xfrm>
                <a:off x="693" y="1079"/>
                <a:ext cx="50" cy="50"/>
              </a:xfrm>
              <a:custGeom>
                <a:avLst/>
                <a:gdLst/>
                <a:ahLst/>
                <a:cxnLst>
                  <a:cxn ang="0">
                    <a:pos x="86" y="15"/>
                  </a:cxn>
                  <a:cxn ang="0">
                    <a:pos x="86" y="15"/>
                  </a:cxn>
                  <a:cxn ang="0">
                    <a:pos x="77" y="8"/>
                  </a:cxn>
                  <a:cxn ang="0">
                    <a:pos x="69" y="3"/>
                  </a:cxn>
                  <a:cxn ang="0">
                    <a:pos x="60" y="0"/>
                  </a:cxn>
                  <a:cxn ang="0">
                    <a:pos x="49" y="0"/>
                  </a:cxn>
                  <a:cxn ang="0">
                    <a:pos x="49" y="0"/>
                  </a:cxn>
                  <a:cxn ang="0">
                    <a:pos x="41" y="0"/>
                  </a:cxn>
                  <a:cxn ang="0">
                    <a:pos x="31" y="3"/>
                  </a:cxn>
                  <a:cxn ang="0">
                    <a:pos x="23" y="8"/>
                  </a:cxn>
                  <a:cxn ang="0">
                    <a:pos x="16" y="15"/>
                  </a:cxn>
                  <a:cxn ang="0">
                    <a:pos x="16" y="15"/>
                  </a:cxn>
                  <a:cxn ang="0">
                    <a:pos x="9" y="22"/>
                  </a:cxn>
                  <a:cxn ang="0">
                    <a:pos x="4" y="30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1" y="60"/>
                  </a:cxn>
                  <a:cxn ang="0">
                    <a:pos x="4" y="69"/>
                  </a:cxn>
                  <a:cxn ang="0">
                    <a:pos x="9" y="76"/>
                  </a:cxn>
                  <a:cxn ang="0">
                    <a:pos x="16" y="84"/>
                  </a:cxn>
                  <a:cxn ang="0">
                    <a:pos x="16" y="84"/>
                  </a:cxn>
                  <a:cxn ang="0">
                    <a:pos x="23" y="91"/>
                  </a:cxn>
                  <a:cxn ang="0">
                    <a:pos x="31" y="96"/>
                  </a:cxn>
                  <a:cxn ang="0">
                    <a:pos x="41" y="99"/>
                  </a:cxn>
                  <a:cxn ang="0">
                    <a:pos x="49" y="100"/>
                  </a:cxn>
                  <a:cxn ang="0">
                    <a:pos x="49" y="100"/>
                  </a:cxn>
                  <a:cxn ang="0">
                    <a:pos x="60" y="99"/>
                  </a:cxn>
                  <a:cxn ang="0">
                    <a:pos x="69" y="96"/>
                  </a:cxn>
                  <a:cxn ang="0">
                    <a:pos x="77" y="91"/>
                  </a:cxn>
                  <a:cxn ang="0">
                    <a:pos x="86" y="84"/>
                  </a:cxn>
                  <a:cxn ang="0">
                    <a:pos x="86" y="84"/>
                  </a:cxn>
                  <a:cxn ang="0">
                    <a:pos x="91" y="76"/>
                  </a:cxn>
                  <a:cxn ang="0">
                    <a:pos x="97" y="69"/>
                  </a:cxn>
                  <a:cxn ang="0">
                    <a:pos x="100" y="60"/>
                  </a:cxn>
                  <a:cxn ang="0">
                    <a:pos x="101" y="49"/>
                  </a:cxn>
                  <a:cxn ang="0">
                    <a:pos x="101" y="49"/>
                  </a:cxn>
                  <a:cxn ang="0">
                    <a:pos x="100" y="40"/>
                  </a:cxn>
                  <a:cxn ang="0">
                    <a:pos x="97" y="30"/>
                  </a:cxn>
                  <a:cxn ang="0">
                    <a:pos x="91" y="22"/>
                  </a:cxn>
                  <a:cxn ang="0">
                    <a:pos x="86" y="15"/>
                  </a:cxn>
                  <a:cxn ang="0">
                    <a:pos x="86" y="15"/>
                  </a:cxn>
                </a:cxnLst>
                <a:rect l="0" t="0" r="r" b="b"/>
                <a:pathLst>
                  <a:path w="101" h="100">
                    <a:moveTo>
                      <a:pt x="86" y="15"/>
                    </a:moveTo>
                    <a:lnTo>
                      <a:pt x="86" y="15"/>
                    </a:lnTo>
                    <a:lnTo>
                      <a:pt x="77" y="8"/>
                    </a:lnTo>
                    <a:lnTo>
                      <a:pt x="69" y="3"/>
                    </a:lnTo>
                    <a:lnTo>
                      <a:pt x="60" y="0"/>
                    </a:lnTo>
                    <a:lnTo>
                      <a:pt x="49" y="0"/>
                    </a:lnTo>
                    <a:lnTo>
                      <a:pt x="41" y="0"/>
                    </a:lnTo>
                    <a:lnTo>
                      <a:pt x="31" y="3"/>
                    </a:lnTo>
                    <a:lnTo>
                      <a:pt x="23" y="8"/>
                    </a:lnTo>
                    <a:lnTo>
                      <a:pt x="16" y="15"/>
                    </a:lnTo>
                    <a:lnTo>
                      <a:pt x="9" y="22"/>
                    </a:lnTo>
                    <a:lnTo>
                      <a:pt x="4" y="30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60"/>
                    </a:lnTo>
                    <a:lnTo>
                      <a:pt x="4" y="69"/>
                    </a:lnTo>
                    <a:lnTo>
                      <a:pt x="9" y="76"/>
                    </a:lnTo>
                    <a:lnTo>
                      <a:pt x="16" y="84"/>
                    </a:lnTo>
                    <a:lnTo>
                      <a:pt x="23" y="91"/>
                    </a:lnTo>
                    <a:lnTo>
                      <a:pt x="31" y="96"/>
                    </a:lnTo>
                    <a:lnTo>
                      <a:pt x="41" y="99"/>
                    </a:lnTo>
                    <a:lnTo>
                      <a:pt x="49" y="100"/>
                    </a:lnTo>
                    <a:lnTo>
                      <a:pt x="60" y="99"/>
                    </a:lnTo>
                    <a:lnTo>
                      <a:pt x="69" y="96"/>
                    </a:lnTo>
                    <a:lnTo>
                      <a:pt x="77" y="91"/>
                    </a:lnTo>
                    <a:lnTo>
                      <a:pt x="86" y="84"/>
                    </a:lnTo>
                    <a:lnTo>
                      <a:pt x="91" y="76"/>
                    </a:lnTo>
                    <a:lnTo>
                      <a:pt x="97" y="69"/>
                    </a:lnTo>
                    <a:lnTo>
                      <a:pt x="100" y="60"/>
                    </a:lnTo>
                    <a:lnTo>
                      <a:pt x="101" y="49"/>
                    </a:lnTo>
                    <a:lnTo>
                      <a:pt x="100" y="40"/>
                    </a:lnTo>
                    <a:lnTo>
                      <a:pt x="97" y="30"/>
                    </a:lnTo>
                    <a:lnTo>
                      <a:pt x="91" y="22"/>
                    </a:lnTo>
                    <a:lnTo>
                      <a:pt x="86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208" name="Freeform 515"/>
              <p:cNvSpPr>
                <a:spLocks noChangeArrowheads="1"/>
              </p:cNvSpPr>
              <p:nvPr/>
            </p:nvSpPr>
            <p:spPr bwMode="auto">
              <a:xfrm>
                <a:off x="693" y="1156"/>
                <a:ext cx="50" cy="50"/>
              </a:xfrm>
              <a:custGeom>
                <a:avLst/>
                <a:gdLst/>
                <a:ahLst/>
                <a:cxnLst>
                  <a:cxn ang="0">
                    <a:pos x="86" y="15"/>
                  </a:cxn>
                  <a:cxn ang="0">
                    <a:pos x="86" y="15"/>
                  </a:cxn>
                  <a:cxn ang="0">
                    <a:pos x="77" y="8"/>
                  </a:cxn>
                  <a:cxn ang="0">
                    <a:pos x="69" y="3"/>
                  </a:cxn>
                  <a:cxn ang="0">
                    <a:pos x="60" y="1"/>
                  </a:cxn>
                  <a:cxn ang="0">
                    <a:pos x="49" y="0"/>
                  </a:cxn>
                  <a:cxn ang="0">
                    <a:pos x="49" y="0"/>
                  </a:cxn>
                  <a:cxn ang="0">
                    <a:pos x="41" y="1"/>
                  </a:cxn>
                  <a:cxn ang="0">
                    <a:pos x="31" y="3"/>
                  </a:cxn>
                  <a:cxn ang="0">
                    <a:pos x="23" y="8"/>
                  </a:cxn>
                  <a:cxn ang="0">
                    <a:pos x="16" y="15"/>
                  </a:cxn>
                  <a:cxn ang="0">
                    <a:pos x="16" y="15"/>
                  </a:cxn>
                  <a:cxn ang="0">
                    <a:pos x="9" y="22"/>
                  </a:cxn>
                  <a:cxn ang="0">
                    <a:pos x="4" y="30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1" y="60"/>
                  </a:cxn>
                  <a:cxn ang="0">
                    <a:pos x="4" y="69"/>
                  </a:cxn>
                  <a:cxn ang="0">
                    <a:pos x="9" y="77"/>
                  </a:cxn>
                  <a:cxn ang="0">
                    <a:pos x="16" y="84"/>
                  </a:cxn>
                  <a:cxn ang="0">
                    <a:pos x="16" y="84"/>
                  </a:cxn>
                  <a:cxn ang="0">
                    <a:pos x="23" y="91"/>
                  </a:cxn>
                  <a:cxn ang="0">
                    <a:pos x="31" y="96"/>
                  </a:cxn>
                  <a:cxn ang="0">
                    <a:pos x="41" y="98"/>
                  </a:cxn>
                  <a:cxn ang="0">
                    <a:pos x="49" y="100"/>
                  </a:cxn>
                  <a:cxn ang="0">
                    <a:pos x="49" y="100"/>
                  </a:cxn>
                  <a:cxn ang="0">
                    <a:pos x="60" y="98"/>
                  </a:cxn>
                  <a:cxn ang="0">
                    <a:pos x="69" y="96"/>
                  </a:cxn>
                  <a:cxn ang="0">
                    <a:pos x="77" y="91"/>
                  </a:cxn>
                  <a:cxn ang="0">
                    <a:pos x="86" y="84"/>
                  </a:cxn>
                  <a:cxn ang="0">
                    <a:pos x="86" y="84"/>
                  </a:cxn>
                  <a:cxn ang="0">
                    <a:pos x="91" y="77"/>
                  </a:cxn>
                  <a:cxn ang="0">
                    <a:pos x="97" y="69"/>
                  </a:cxn>
                  <a:cxn ang="0">
                    <a:pos x="100" y="60"/>
                  </a:cxn>
                  <a:cxn ang="0">
                    <a:pos x="101" y="49"/>
                  </a:cxn>
                  <a:cxn ang="0">
                    <a:pos x="101" y="49"/>
                  </a:cxn>
                  <a:cxn ang="0">
                    <a:pos x="100" y="40"/>
                  </a:cxn>
                  <a:cxn ang="0">
                    <a:pos x="97" y="30"/>
                  </a:cxn>
                  <a:cxn ang="0">
                    <a:pos x="91" y="22"/>
                  </a:cxn>
                  <a:cxn ang="0">
                    <a:pos x="86" y="15"/>
                  </a:cxn>
                  <a:cxn ang="0">
                    <a:pos x="86" y="15"/>
                  </a:cxn>
                </a:cxnLst>
                <a:rect l="0" t="0" r="r" b="b"/>
                <a:pathLst>
                  <a:path w="101" h="100">
                    <a:moveTo>
                      <a:pt x="86" y="15"/>
                    </a:moveTo>
                    <a:lnTo>
                      <a:pt x="86" y="15"/>
                    </a:lnTo>
                    <a:lnTo>
                      <a:pt x="77" y="8"/>
                    </a:lnTo>
                    <a:lnTo>
                      <a:pt x="69" y="3"/>
                    </a:lnTo>
                    <a:lnTo>
                      <a:pt x="60" y="1"/>
                    </a:lnTo>
                    <a:lnTo>
                      <a:pt x="49" y="0"/>
                    </a:lnTo>
                    <a:lnTo>
                      <a:pt x="41" y="1"/>
                    </a:lnTo>
                    <a:lnTo>
                      <a:pt x="31" y="3"/>
                    </a:lnTo>
                    <a:lnTo>
                      <a:pt x="23" y="8"/>
                    </a:lnTo>
                    <a:lnTo>
                      <a:pt x="16" y="15"/>
                    </a:lnTo>
                    <a:lnTo>
                      <a:pt x="9" y="22"/>
                    </a:lnTo>
                    <a:lnTo>
                      <a:pt x="4" y="30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60"/>
                    </a:lnTo>
                    <a:lnTo>
                      <a:pt x="4" y="69"/>
                    </a:lnTo>
                    <a:lnTo>
                      <a:pt x="9" y="77"/>
                    </a:lnTo>
                    <a:lnTo>
                      <a:pt x="16" y="84"/>
                    </a:lnTo>
                    <a:lnTo>
                      <a:pt x="23" y="91"/>
                    </a:lnTo>
                    <a:lnTo>
                      <a:pt x="31" y="96"/>
                    </a:lnTo>
                    <a:lnTo>
                      <a:pt x="41" y="98"/>
                    </a:lnTo>
                    <a:lnTo>
                      <a:pt x="49" y="100"/>
                    </a:lnTo>
                    <a:lnTo>
                      <a:pt x="60" y="98"/>
                    </a:lnTo>
                    <a:lnTo>
                      <a:pt x="69" y="96"/>
                    </a:lnTo>
                    <a:lnTo>
                      <a:pt x="77" y="91"/>
                    </a:lnTo>
                    <a:lnTo>
                      <a:pt x="86" y="84"/>
                    </a:lnTo>
                    <a:lnTo>
                      <a:pt x="91" y="77"/>
                    </a:lnTo>
                    <a:lnTo>
                      <a:pt x="97" y="69"/>
                    </a:lnTo>
                    <a:lnTo>
                      <a:pt x="100" y="60"/>
                    </a:lnTo>
                    <a:lnTo>
                      <a:pt x="101" y="49"/>
                    </a:lnTo>
                    <a:lnTo>
                      <a:pt x="100" y="40"/>
                    </a:lnTo>
                    <a:lnTo>
                      <a:pt x="97" y="30"/>
                    </a:lnTo>
                    <a:lnTo>
                      <a:pt x="91" y="22"/>
                    </a:lnTo>
                    <a:lnTo>
                      <a:pt x="86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209" name="Freeform 516"/>
              <p:cNvSpPr>
                <a:spLocks noChangeArrowheads="1"/>
              </p:cNvSpPr>
              <p:nvPr/>
            </p:nvSpPr>
            <p:spPr bwMode="auto">
              <a:xfrm>
                <a:off x="693" y="1233"/>
                <a:ext cx="50" cy="50"/>
              </a:xfrm>
              <a:custGeom>
                <a:avLst/>
                <a:gdLst/>
                <a:ahLst/>
                <a:cxnLst>
                  <a:cxn ang="0">
                    <a:pos x="86" y="15"/>
                  </a:cxn>
                  <a:cxn ang="0">
                    <a:pos x="86" y="15"/>
                  </a:cxn>
                  <a:cxn ang="0">
                    <a:pos x="77" y="8"/>
                  </a:cxn>
                  <a:cxn ang="0">
                    <a:pos x="69" y="3"/>
                  </a:cxn>
                  <a:cxn ang="0">
                    <a:pos x="60" y="1"/>
                  </a:cxn>
                  <a:cxn ang="0">
                    <a:pos x="49" y="0"/>
                  </a:cxn>
                  <a:cxn ang="0">
                    <a:pos x="49" y="0"/>
                  </a:cxn>
                  <a:cxn ang="0">
                    <a:pos x="41" y="1"/>
                  </a:cxn>
                  <a:cxn ang="0">
                    <a:pos x="31" y="3"/>
                  </a:cxn>
                  <a:cxn ang="0">
                    <a:pos x="23" y="8"/>
                  </a:cxn>
                  <a:cxn ang="0">
                    <a:pos x="16" y="15"/>
                  </a:cxn>
                  <a:cxn ang="0">
                    <a:pos x="16" y="15"/>
                  </a:cxn>
                  <a:cxn ang="0">
                    <a:pos x="9" y="22"/>
                  </a:cxn>
                  <a:cxn ang="0">
                    <a:pos x="4" y="30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1" y="60"/>
                  </a:cxn>
                  <a:cxn ang="0">
                    <a:pos x="4" y="69"/>
                  </a:cxn>
                  <a:cxn ang="0">
                    <a:pos x="9" y="77"/>
                  </a:cxn>
                  <a:cxn ang="0">
                    <a:pos x="16" y="84"/>
                  </a:cxn>
                  <a:cxn ang="0">
                    <a:pos x="16" y="84"/>
                  </a:cxn>
                  <a:cxn ang="0">
                    <a:pos x="23" y="91"/>
                  </a:cxn>
                  <a:cxn ang="0">
                    <a:pos x="31" y="96"/>
                  </a:cxn>
                  <a:cxn ang="0">
                    <a:pos x="41" y="98"/>
                  </a:cxn>
                  <a:cxn ang="0">
                    <a:pos x="49" y="100"/>
                  </a:cxn>
                  <a:cxn ang="0">
                    <a:pos x="49" y="100"/>
                  </a:cxn>
                  <a:cxn ang="0">
                    <a:pos x="60" y="98"/>
                  </a:cxn>
                  <a:cxn ang="0">
                    <a:pos x="69" y="96"/>
                  </a:cxn>
                  <a:cxn ang="0">
                    <a:pos x="77" y="91"/>
                  </a:cxn>
                  <a:cxn ang="0">
                    <a:pos x="86" y="84"/>
                  </a:cxn>
                  <a:cxn ang="0">
                    <a:pos x="86" y="84"/>
                  </a:cxn>
                  <a:cxn ang="0">
                    <a:pos x="91" y="77"/>
                  </a:cxn>
                  <a:cxn ang="0">
                    <a:pos x="97" y="69"/>
                  </a:cxn>
                  <a:cxn ang="0">
                    <a:pos x="100" y="60"/>
                  </a:cxn>
                  <a:cxn ang="0">
                    <a:pos x="101" y="49"/>
                  </a:cxn>
                  <a:cxn ang="0">
                    <a:pos x="101" y="49"/>
                  </a:cxn>
                  <a:cxn ang="0">
                    <a:pos x="100" y="40"/>
                  </a:cxn>
                  <a:cxn ang="0">
                    <a:pos x="97" y="30"/>
                  </a:cxn>
                  <a:cxn ang="0">
                    <a:pos x="91" y="22"/>
                  </a:cxn>
                  <a:cxn ang="0">
                    <a:pos x="86" y="15"/>
                  </a:cxn>
                  <a:cxn ang="0">
                    <a:pos x="86" y="15"/>
                  </a:cxn>
                </a:cxnLst>
                <a:rect l="0" t="0" r="r" b="b"/>
                <a:pathLst>
                  <a:path w="101" h="100">
                    <a:moveTo>
                      <a:pt x="86" y="15"/>
                    </a:moveTo>
                    <a:lnTo>
                      <a:pt x="86" y="15"/>
                    </a:lnTo>
                    <a:lnTo>
                      <a:pt x="77" y="8"/>
                    </a:lnTo>
                    <a:lnTo>
                      <a:pt x="69" y="3"/>
                    </a:lnTo>
                    <a:lnTo>
                      <a:pt x="60" y="1"/>
                    </a:lnTo>
                    <a:lnTo>
                      <a:pt x="49" y="0"/>
                    </a:lnTo>
                    <a:lnTo>
                      <a:pt x="41" y="1"/>
                    </a:lnTo>
                    <a:lnTo>
                      <a:pt x="31" y="3"/>
                    </a:lnTo>
                    <a:lnTo>
                      <a:pt x="23" y="8"/>
                    </a:lnTo>
                    <a:lnTo>
                      <a:pt x="16" y="15"/>
                    </a:lnTo>
                    <a:lnTo>
                      <a:pt x="9" y="22"/>
                    </a:lnTo>
                    <a:lnTo>
                      <a:pt x="4" y="30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60"/>
                    </a:lnTo>
                    <a:lnTo>
                      <a:pt x="4" y="69"/>
                    </a:lnTo>
                    <a:lnTo>
                      <a:pt x="9" y="77"/>
                    </a:lnTo>
                    <a:lnTo>
                      <a:pt x="16" y="84"/>
                    </a:lnTo>
                    <a:lnTo>
                      <a:pt x="23" y="91"/>
                    </a:lnTo>
                    <a:lnTo>
                      <a:pt x="31" y="96"/>
                    </a:lnTo>
                    <a:lnTo>
                      <a:pt x="41" y="98"/>
                    </a:lnTo>
                    <a:lnTo>
                      <a:pt x="49" y="100"/>
                    </a:lnTo>
                    <a:lnTo>
                      <a:pt x="60" y="98"/>
                    </a:lnTo>
                    <a:lnTo>
                      <a:pt x="69" y="96"/>
                    </a:lnTo>
                    <a:lnTo>
                      <a:pt x="77" y="91"/>
                    </a:lnTo>
                    <a:lnTo>
                      <a:pt x="86" y="84"/>
                    </a:lnTo>
                    <a:lnTo>
                      <a:pt x="91" y="77"/>
                    </a:lnTo>
                    <a:lnTo>
                      <a:pt x="97" y="69"/>
                    </a:lnTo>
                    <a:lnTo>
                      <a:pt x="100" y="60"/>
                    </a:lnTo>
                    <a:lnTo>
                      <a:pt x="101" y="49"/>
                    </a:lnTo>
                    <a:lnTo>
                      <a:pt x="100" y="40"/>
                    </a:lnTo>
                    <a:lnTo>
                      <a:pt x="97" y="30"/>
                    </a:lnTo>
                    <a:lnTo>
                      <a:pt x="91" y="22"/>
                    </a:lnTo>
                    <a:lnTo>
                      <a:pt x="86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210" name="Freeform 517"/>
              <p:cNvSpPr>
                <a:spLocks noChangeArrowheads="1"/>
              </p:cNvSpPr>
              <p:nvPr/>
            </p:nvSpPr>
            <p:spPr bwMode="auto">
              <a:xfrm>
                <a:off x="770" y="154"/>
                <a:ext cx="50" cy="50"/>
              </a:xfrm>
              <a:custGeom>
                <a:avLst/>
                <a:gdLst/>
                <a:ahLst/>
                <a:cxnLst>
                  <a:cxn ang="0">
                    <a:pos x="84" y="15"/>
                  </a:cxn>
                  <a:cxn ang="0">
                    <a:pos x="84" y="15"/>
                  </a:cxn>
                  <a:cxn ang="0">
                    <a:pos x="76" y="10"/>
                  </a:cxn>
                  <a:cxn ang="0">
                    <a:pos x="68" y="5"/>
                  </a:cxn>
                  <a:cxn ang="0">
                    <a:pos x="59" y="1"/>
                  </a:cxn>
                  <a:cxn ang="0">
                    <a:pos x="48" y="0"/>
                  </a:cxn>
                  <a:cxn ang="0">
                    <a:pos x="48" y="0"/>
                  </a:cxn>
                  <a:cxn ang="0">
                    <a:pos x="40" y="1"/>
                  </a:cxn>
                  <a:cxn ang="0">
                    <a:pos x="30" y="5"/>
                  </a:cxn>
                  <a:cxn ang="0">
                    <a:pos x="22" y="10"/>
                  </a:cxn>
                  <a:cxn ang="0">
                    <a:pos x="15" y="15"/>
                  </a:cxn>
                  <a:cxn ang="0">
                    <a:pos x="15" y="15"/>
                  </a:cxn>
                  <a:cxn ang="0">
                    <a:pos x="8" y="24"/>
                  </a:cxn>
                  <a:cxn ang="0">
                    <a:pos x="3" y="32"/>
                  </a:cxn>
                  <a:cxn ang="0">
                    <a:pos x="0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0" y="60"/>
                  </a:cxn>
                  <a:cxn ang="0">
                    <a:pos x="3" y="69"/>
                  </a:cxn>
                  <a:cxn ang="0">
                    <a:pos x="8" y="78"/>
                  </a:cxn>
                  <a:cxn ang="0">
                    <a:pos x="15" y="85"/>
                  </a:cxn>
                  <a:cxn ang="0">
                    <a:pos x="15" y="85"/>
                  </a:cxn>
                  <a:cxn ang="0">
                    <a:pos x="22" y="92"/>
                  </a:cxn>
                  <a:cxn ang="0">
                    <a:pos x="30" y="96"/>
                  </a:cxn>
                  <a:cxn ang="0">
                    <a:pos x="40" y="100"/>
                  </a:cxn>
                  <a:cxn ang="0">
                    <a:pos x="48" y="100"/>
                  </a:cxn>
                  <a:cxn ang="0">
                    <a:pos x="48" y="100"/>
                  </a:cxn>
                  <a:cxn ang="0">
                    <a:pos x="59" y="100"/>
                  </a:cxn>
                  <a:cxn ang="0">
                    <a:pos x="68" y="96"/>
                  </a:cxn>
                  <a:cxn ang="0">
                    <a:pos x="76" y="92"/>
                  </a:cxn>
                  <a:cxn ang="0">
                    <a:pos x="84" y="85"/>
                  </a:cxn>
                  <a:cxn ang="0">
                    <a:pos x="84" y="85"/>
                  </a:cxn>
                  <a:cxn ang="0">
                    <a:pos x="92" y="78"/>
                  </a:cxn>
                  <a:cxn ang="0">
                    <a:pos x="96" y="69"/>
                  </a:cxn>
                  <a:cxn ang="0">
                    <a:pos x="99" y="60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99" y="40"/>
                  </a:cxn>
                  <a:cxn ang="0">
                    <a:pos x="96" y="32"/>
                  </a:cxn>
                  <a:cxn ang="0">
                    <a:pos x="92" y="24"/>
                  </a:cxn>
                  <a:cxn ang="0">
                    <a:pos x="84" y="15"/>
                  </a:cxn>
                  <a:cxn ang="0">
                    <a:pos x="84" y="15"/>
                  </a:cxn>
                </a:cxnLst>
                <a:rect l="0" t="0" r="r" b="b"/>
                <a:pathLst>
                  <a:path w="100" h="100">
                    <a:moveTo>
                      <a:pt x="84" y="15"/>
                    </a:moveTo>
                    <a:lnTo>
                      <a:pt x="84" y="15"/>
                    </a:lnTo>
                    <a:lnTo>
                      <a:pt x="76" y="10"/>
                    </a:lnTo>
                    <a:lnTo>
                      <a:pt x="68" y="5"/>
                    </a:lnTo>
                    <a:lnTo>
                      <a:pt x="59" y="1"/>
                    </a:lnTo>
                    <a:lnTo>
                      <a:pt x="48" y="0"/>
                    </a:lnTo>
                    <a:lnTo>
                      <a:pt x="40" y="1"/>
                    </a:lnTo>
                    <a:lnTo>
                      <a:pt x="30" y="5"/>
                    </a:lnTo>
                    <a:lnTo>
                      <a:pt x="22" y="10"/>
                    </a:lnTo>
                    <a:lnTo>
                      <a:pt x="15" y="15"/>
                    </a:lnTo>
                    <a:lnTo>
                      <a:pt x="8" y="24"/>
                    </a:lnTo>
                    <a:lnTo>
                      <a:pt x="3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0" y="60"/>
                    </a:lnTo>
                    <a:lnTo>
                      <a:pt x="3" y="69"/>
                    </a:lnTo>
                    <a:lnTo>
                      <a:pt x="8" y="78"/>
                    </a:lnTo>
                    <a:lnTo>
                      <a:pt x="15" y="85"/>
                    </a:lnTo>
                    <a:lnTo>
                      <a:pt x="22" y="92"/>
                    </a:lnTo>
                    <a:lnTo>
                      <a:pt x="30" y="96"/>
                    </a:lnTo>
                    <a:lnTo>
                      <a:pt x="40" y="100"/>
                    </a:lnTo>
                    <a:lnTo>
                      <a:pt x="48" y="100"/>
                    </a:lnTo>
                    <a:lnTo>
                      <a:pt x="59" y="100"/>
                    </a:lnTo>
                    <a:lnTo>
                      <a:pt x="68" y="96"/>
                    </a:lnTo>
                    <a:lnTo>
                      <a:pt x="76" y="92"/>
                    </a:lnTo>
                    <a:lnTo>
                      <a:pt x="84" y="85"/>
                    </a:lnTo>
                    <a:lnTo>
                      <a:pt x="92" y="78"/>
                    </a:lnTo>
                    <a:lnTo>
                      <a:pt x="96" y="69"/>
                    </a:lnTo>
                    <a:lnTo>
                      <a:pt x="99" y="60"/>
                    </a:lnTo>
                    <a:lnTo>
                      <a:pt x="100" y="49"/>
                    </a:lnTo>
                    <a:lnTo>
                      <a:pt x="99" y="40"/>
                    </a:lnTo>
                    <a:lnTo>
                      <a:pt x="96" y="32"/>
                    </a:lnTo>
                    <a:lnTo>
                      <a:pt x="92" y="24"/>
                    </a:lnTo>
                    <a:lnTo>
                      <a:pt x="84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211" name="Freeform 518"/>
              <p:cNvSpPr>
                <a:spLocks noChangeArrowheads="1"/>
              </p:cNvSpPr>
              <p:nvPr/>
            </p:nvSpPr>
            <p:spPr bwMode="auto">
              <a:xfrm>
                <a:off x="770" y="231"/>
                <a:ext cx="50" cy="51"/>
              </a:xfrm>
              <a:custGeom>
                <a:avLst/>
                <a:gdLst/>
                <a:ahLst/>
                <a:cxnLst>
                  <a:cxn ang="0">
                    <a:pos x="84" y="17"/>
                  </a:cxn>
                  <a:cxn ang="0">
                    <a:pos x="84" y="17"/>
                  </a:cxn>
                  <a:cxn ang="0">
                    <a:pos x="76" y="9"/>
                  </a:cxn>
                  <a:cxn ang="0">
                    <a:pos x="68" y="5"/>
                  </a:cxn>
                  <a:cxn ang="0">
                    <a:pos x="59" y="1"/>
                  </a:cxn>
                  <a:cxn ang="0">
                    <a:pos x="48" y="0"/>
                  </a:cxn>
                  <a:cxn ang="0">
                    <a:pos x="48" y="0"/>
                  </a:cxn>
                  <a:cxn ang="0">
                    <a:pos x="40" y="1"/>
                  </a:cxn>
                  <a:cxn ang="0">
                    <a:pos x="30" y="5"/>
                  </a:cxn>
                  <a:cxn ang="0">
                    <a:pos x="22" y="9"/>
                  </a:cxn>
                  <a:cxn ang="0">
                    <a:pos x="15" y="17"/>
                  </a:cxn>
                  <a:cxn ang="0">
                    <a:pos x="15" y="17"/>
                  </a:cxn>
                  <a:cxn ang="0">
                    <a:pos x="8" y="24"/>
                  </a:cxn>
                  <a:cxn ang="0">
                    <a:pos x="3" y="32"/>
                  </a:cxn>
                  <a:cxn ang="0">
                    <a:pos x="0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0" y="60"/>
                  </a:cxn>
                  <a:cxn ang="0">
                    <a:pos x="3" y="69"/>
                  </a:cxn>
                  <a:cxn ang="0">
                    <a:pos x="8" y="78"/>
                  </a:cxn>
                  <a:cxn ang="0">
                    <a:pos x="15" y="86"/>
                  </a:cxn>
                  <a:cxn ang="0">
                    <a:pos x="15" y="86"/>
                  </a:cxn>
                  <a:cxn ang="0">
                    <a:pos x="22" y="92"/>
                  </a:cxn>
                  <a:cxn ang="0">
                    <a:pos x="30" y="96"/>
                  </a:cxn>
                  <a:cxn ang="0">
                    <a:pos x="40" y="100"/>
                  </a:cxn>
                  <a:cxn ang="0">
                    <a:pos x="48" y="101"/>
                  </a:cxn>
                  <a:cxn ang="0">
                    <a:pos x="48" y="101"/>
                  </a:cxn>
                  <a:cxn ang="0">
                    <a:pos x="59" y="100"/>
                  </a:cxn>
                  <a:cxn ang="0">
                    <a:pos x="68" y="96"/>
                  </a:cxn>
                  <a:cxn ang="0">
                    <a:pos x="76" y="92"/>
                  </a:cxn>
                  <a:cxn ang="0">
                    <a:pos x="84" y="86"/>
                  </a:cxn>
                  <a:cxn ang="0">
                    <a:pos x="84" y="86"/>
                  </a:cxn>
                  <a:cxn ang="0">
                    <a:pos x="92" y="78"/>
                  </a:cxn>
                  <a:cxn ang="0">
                    <a:pos x="96" y="69"/>
                  </a:cxn>
                  <a:cxn ang="0">
                    <a:pos x="99" y="60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99" y="40"/>
                  </a:cxn>
                  <a:cxn ang="0">
                    <a:pos x="96" y="32"/>
                  </a:cxn>
                  <a:cxn ang="0">
                    <a:pos x="92" y="24"/>
                  </a:cxn>
                  <a:cxn ang="0">
                    <a:pos x="84" y="17"/>
                  </a:cxn>
                  <a:cxn ang="0">
                    <a:pos x="84" y="17"/>
                  </a:cxn>
                </a:cxnLst>
                <a:rect l="0" t="0" r="r" b="b"/>
                <a:pathLst>
                  <a:path w="100" h="101">
                    <a:moveTo>
                      <a:pt x="84" y="17"/>
                    </a:moveTo>
                    <a:lnTo>
                      <a:pt x="84" y="17"/>
                    </a:lnTo>
                    <a:lnTo>
                      <a:pt x="76" y="9"/>
                    </a:lnTo>
                    <a:lnTo>
                      <a:pt x="68" y="5"/>
                    </a:lnTo>
                    <a:lnTo>
                      <a:pt x="59" y="1"/>
                    </a:lnTo>
                    <a:lnTo>
                      <a:pt x="48" y="0"/>
                    </a:lnTo>
                    <a:lnTo>
                      <a:pt x="40" y="1"/>
                    </a:lnTo>
                    <a:lnTo>
                      <a:pt x="30" y="5"/>
                    </a:lnTo>
                    <a:lnTo>
                      <a:pt x="22" y="9"/>
                    </a:lnTo>
                    <a:lnTo>
                      <a:pt x="15" y="17"/>
                    </a:lnTo>
                    <a:lnTo>
                      <a:pt x="8" y="24"/>
                    </a:lnTo>
                    <a:lnTo>
                      <a:pt x="3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0" y="60"/>
                    </a:lnTo>
                    <a:lnTo>
                      <a:pt x="3" y="69"/>
                    </a:lnTo>
                    <a:lnTo>
                      <a:pt x="8" y="78"/>
                    </a:lnTo>
                    <a:lnTo>
                      <a:pt x="15" y="86"/>
                    </a:lnTo>
                    <a:lnTo>
                      <a:pt x="22" y="92"/>
                    </a:lnTo>
                    <a:lnTo>
                      <a:pt x="30" y="96"/>
                    </a:lnTo>
                    <a:lnTo>
                      <a:pt x="40" y="100"/>
                    </a:lnTo>
                    <a:lnTo>
                      <a:pt x="48" y="101"/>
                    </a:lnTo>
                    <a:lnTo>
                      <a:pt x="59" y="100"/>
                    </a:lnTo>
                    <a:lnTo>
                      <a:pt x="68" y="96"/>
                    </a:lnTo>
                    <a:lnTo>
                      <a:pt x="76" y="92"/>
                    </a:lnTo>
                    <a:lnTo>
                      <a:pt x="84" y="86"/>
                    </a:lnTo>
                    <a:lnTo>
                      <a:pt x="92" y="78"/>
                    </a:lnTo>
                    <a:lnTo>
                      <a:pt x="96" y="69"/>
                    </a:lnTo>
                    <a:lnTo>
                      <a:pt x="99" y="60"/>
                    </a:lnTo>
                    <a:lnTo>
                      <a:pt x="100" y="49"/>
                    </a:lnTo>
                    <a:lnTo>
                      <a:pt x="99" y="40"/>
                    </a:lnTo>
                    <a:lnTo>
                      <a:pt x="96" y="32"/>
                    </a:lnTo>
                    <a:lnTo>
                      <a:pt x="92" y="24"/>
                    </a:lnTo>
                    <a:lnTo>
                      <a:pt x="84" y="17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212" name="Freeform 519"/>
              <p:cNvSpPr>
                <a:spLocks noChangeArrowheads="1"/>
              </p:cNvSpPr>
              <p:nvPr/>
            </p:nvSpPr>
            <p:spPr bwMode="auto">
              <a:xfrm>
                <a:off x="770" y="308"/>
                <a:ext cx="50" cy="51"/>
              </a:xfrm>
              <a:custGeom>
                <a:avLst/>
                <a:gdLst/>
                <a:ahLst/>
                <a:cxnLst>
                  <a:cxn ang="0">
                    <a:pos x="84" y="16"/>
                  </a:cxn>
                  <a:cxn ang="0">
                    <a:pos x="84" y="16"/>
                  </a:cxn>
                  <a:cxn ang="0">
                    <a:pos x="76" y="9"/>
                  </a:cxn>
                  <a:cxn ang="0">
                    <a:pos x="68" y="5"/>
                  </a:cxn>
                  <a:cxn ang="0">
                    <a:pos x="59" y="1"/>
                  </a:cxn>
                  <a:cxn ang="0">
                    <a:pos x="48" y="0"/>
                  </a:cxn>
                  <a:cxn ang="0">
                    <a:pos x="48" y="0"/>
                  </a:cxn>
                  <a:cxn ang="0">
                    <a:pos x="40" y="1"/>
                  </a:cxn>
                  <a:cxn ang="0">
                    <a:pos x="30" y="5"/>
                  </a:cxn>
                  <a:cxn ang="0">
                    <a:pos x="22" y="9"/>
                  </a:cxn>
                  <a:cxn ang="0">
                    <a:pos x="15" y="16"/>
                  </a:cxn>
                  <a:cxn ang="0">
                    <a:pos x="15" y="16"/>
                  </a:cxn>
                  <a:cxn ang="0">
                    <a:pos x="8" y="24"/>
                  </a:cxn>
                  <a:cxn ang="0">
                    <a:pos x="3" y="32"/>
                  </a:cxn>
                  <a:cxn ang="0">
                    <a:pos x="0" y="41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0" y="61"/>
                  </a:cxn>
                  <a:cxn ang="0">
                    <a:pos x="3" y="71"/>
                  </a:cxn>
                  <a:cxn ang="0">
                    <a:pos x="8" y="78"/>
                  </a:cxn>
                  <a:cxn ang="0">
                    <a:pos x="15" y="86"/>
                  </a:cxn>
                  <a:cxn ang="0">
                    <a:pos x="15" y="86"/>
                  </a:cxn>
                  <a:cxn ang="0">
                    <a:pos x="22" y="93"/>
                  </a:cxn>
                  <a:cxn ang="0">
                    <a:pos x="30" y="98"/>
                  </a:cxn>
                  <a:cxn ang="0">
                    <a:pos x="40" y="100"/>
                  </a:cxn>
                  <a:cxn ang="0">
                    <a:pos x="48" y="101"/>
                  </a:cxn>
                  <a:cxn ang="0">
                    <a:pos x="48" y="101"/>
                  </a:cxn>
                  <a:cxn ang="0">
                    <a:pos x="59" y="100"/>
                  </a:cxn>
                  <a:cxn ang="0">
                    <a:pos x="68" y="98"/>
                  </a:cxn>
                  <a:cxn ang="0">
                    <a:pos x="76" y="93"/>
                  </a:cxn>
                  <a:cxn ang="0">
                    <a:pos x="84" y="86"/>
                  </a:cxn>
                  <a:cxn ang="0">
                    <a:pos x="84" y="86"/>
                  </a:cxn>
                  <a:cxn ang="0">
                    <a:pos x="92" y="78"/>
                  </a:cxn>
                  <a:cxn ang="0">
                    <a:pos x="96" y="71"/>
                  </a:cxn>
                  <a:cxn ang="0">
                    <a:pos x="99" y="61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99" y="41"/>
                  </a:cxn>
                  <a:cxn ang="0">
                    <a:pos x="96" y="32"/>
                  </a:cxn>
                  <a:cxn ang="0">
                    <a:pos x="92" y="24"/>
                  </a:cxn>
                  <a:cxn ang="0">
                    <a:pos x="84" y="16"/>
                  </a:cxn>
                  <a:cxn ang="0">
                    <a:pos x="84" y="16"/>
                  </a:cxn>
                </a:cxnLst>
                <a:rect l="0" t="0" r="r" b="b"/>
                <a:pathLst>
                  <a:path w="100" h="101">
                    <a:moveTo>
                      <a:pt x="84" y="16"/>
                    </a:moveTo>
                    <a:lnTo>
                      <a:pt x="84" y="16"/>
                    </a:lnTo>
                    <a:lnTo>
                      <a:pt x="76" y="9"/>
                    </a:lnTo>
                    <a:lnTo>
                      <a:pt x="68" y="5"/>
                    </a:lnTo>
                    <a:lnTo>
                      <a:pt x="59" y="1"/>
                    </a:lnTo>
                    <a:lnTo>
                      <a:pt x="48" y="0"/>
                    </a:lnTo>
                    <a:lnTo>
                      <a:pt x="40" y="1"/>
                    </a:lnTo>
                    <a:lnTo>
                      <a:pt x="30" y="5"/>
                    </a:lnTo>
                    <a:lnTo>
                      <a:pt x="22" y="9"/>
                    </a:lnTo>
                    <a:lnTo>
                      <a:pt x="15" y="16"/>
                    </a:lnTo>
                    <a:lnTo>
                      <a:pt x="8" y="24"/>
                    </a:lnTo>
                    <a:lnTo>
                      <a:pt x="3" y="32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0" y="61"/>
                    </a:lnTo>
                    <a:lnTo>
                      <a:pt x="3" y="71"/>
                    </a:lnTo>
                    <a:lnTo>
                      <a:pt x="8" y="78"/>
                    </a:lnTo>
                    <a:lnTo>
                      <a:pt x="15" y="86"/>
                    </a:lnTo>
                    <a:lnTo>
                      <a:pt x="22" y="93"/>
                    </a:lnTo>
                    <a:lnTo>
                      <a:pt x="30" y="98"/>
                    </a:lnTo>
                    <a:lnTo>
                      <a:pt x="40" y="100"/>
                    </a:lnTo>
                    <a:lnTo>
                      <a:pt x="48" y="101"/>
                    </a:lnTo>
                    <a:lnTo>
                      <a:pt x="59" y="100"/>
                    </a:lnTo>
                    <a:lnTo>
                      <a:pt x="68" y="98"/>
                    </a:lnTo>
                    <a:lnTo>
                      <a:pt x="76" y="93"/>
                    </a:lnTo>
                    <a:lnTo>
                      <a:pt x="84" y="86"/>
                    </a:lnTo>
                    <a:lnTo>
                      <a:pt x="92" y="78"/>
                    </a:lnTo>
                    <a:lnTo>
                      <a:pt x="96" y="71"/>
                    </a:lnTo>
                    <a:lnTo>
                      <a:pt x="99" y="61"/>
                    </a:lnTo>
                    <a:lnTo>
                      <a:pt x="100" y="49"/>
                    </a:lnTo>
                    <a:lnTo>
                      <a:pt x="99" y="41"/>
                    </a:lnTo>
                    <a:lnTo>
                      <a:pt x="96" y="32"/>
                    </a:lnTo>
                    <a:lnTo>
                      <a:pt x="92" y="24"/>
                    </a:lnTo>
                    <a:lnTo>
                      <a:pt x="84" y="16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213" name="Freeform 520"/>
              <p:cNvSpPr>
                <a:spLocks noChangeArrowheads="1"/>
              </p:cNvSpPr>
              <p:nvPr/>
            </p:nvSpPr>
            <p:spPr bwMode="auto">
              <a:xfrm>
                <a:off x="770" y="386"/>
                <a:ext cx="50" cy="50"/>
              </a:xfrm>
              <a:custGeom>
                <a:avLst/>
                <a:gdLst/>
                <a:ahLst/>
                <a:cxnLst>
                  <a:cxn ang="0">
                    <a:pos x="84" y="15"/>
                  </a:cxn>
                  <a:cxn ang="0">
                    <a:pos x="84" y="15"/>
                  </a:cxn>
                  <a:cxn ang="0">
                    <a:pos x="76" y="8"/>
                  </a:cxn>
                  <a:cxn ang="0">
                    <a:pos x="68" y="4"/>
                  </a:cxn>
                  <a:cxn ang="0">
                    <a:pos x="59" y="1"/>
                  </a:cxn>
                  <a:cxn ang="0">
                    <a:pos x="48" y="0"/>
                  </a:cxn>
                  <a:cxn ang="0">
                    <a:pos x="48" y="0"/>
                  </a:cxn>
                  <a:cxn ang="0">
                    <a:pos x="40" y="1"/>
                  </a:cxn>
                  <a:cxn ang="0">
                    <a:pos x="30" y="4"/>
                  </a:cxn>
                  <a:cxn ang="0">
                    <a:pos x="22" y="8"/>
                  </a:cxn>
                  <a:cxn ang="0">
                    <a:pos x="15" y="15"/>
                  </a:cxn>
                  <a:cxn ang="0">
                    <a:pos x="15" y="15"/>
                  </a:cxn>
                  <a:cxn ang="0">
                    <a:pos x="8" y="22"/>
                  </a:cxn>
                  <a:cxn ang="0">
                    <a:pos x="3" y="31"/>
                  </a:cxn>
                  <a:cxn ang="0">
                    <a:pos x="0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0" y="60"/>
                  </a:cxn>
                  <a:cxn ang="0">
                    <a:pos x="3" y="69"/>
                  </a:cxn>
                  <a:cxn ang="0">
                    <a:pos x="8" y="78"/>
                  </a:cxn>
                  <a:cxn ang="0">
                    <a:pos x="15" y="85"/>
                  </a:cxn>
                  <a:cxn ang="0">
                    <a:pos x="15" y="85"/>
                  </a:cxn>
                  <a:cxn ang="0">
                    <a:pos x="22" y="92"/>
                  </a:cxn>
                  <a:cxn ang="0">
                    <a:pos x="30" y="96"/>
                  </a:cxn>
                  <a:cxn ang="0">
                    <a:pos x="40" y="99"/>
                  </a:cxn>
                  <a:cxn ang="0">
                    <a:pos x="48" y="100"/>
                  </a:cxn>
                  <a:cxn ang="0">
                    <a:pos x="48" y="100"/>
                  </a:cxn>
                  <a:cxn ang="0">
                    <a:pos x="59" y="99"/>
                  </a:cxn>
                  <a:cxn ang="0">
                    <a:pos x="68" y="96"/>
                  </a:cxn>
                  <a:cxn ang="0">
                    <a:pos x="76" y="92"/>
                  </a:cxn>
                  <a:cxn ang="0">
                    <a:pos x="84" y="85"/>
                  </a:cxn>
                  <a:cxn ang="0">
                    <a:pos x="84" y="85"/>
                  </a:cxn>
                  <a:cxn ang="0">
                    <a:pos x="92" y="78"/>
                  </a:cxn>
                  <a:cxn ang="0">
                    <a:pos x="96" y="69"/>
                  </a:cxn>
                  <a:cxn ang="0">
                    <a:pos x="99" y="60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99" y="40"/>
                  </a:cxn>
                  <a:cxn ang="0">
                    <a:pos x="96" y="31"/>
                  </a:cxn>
                  <a:cxn ang="0">
                    <a:pos x="92" y="22"/>
                  </a:cxn>
                  <a:cxn ang="0">
                    <a:pos x="84" y="15"/>
                  </a:cxn>
                  <a:cxn ang="0">
                    <a:pos x="84" y="15"/>
                  </a:cxn>
                </a:cxnLst>
                <a:rect l="0" t="0" r="r" b="b"/>
                <a:pathLst>
                  <a:path w="100" h="100">
                    <a:moveTo>
                      <a:pt x="84" y="15"/>
                    </a:moveTo>
                    <a:lnTo>
                      <a:pt x="84" y="15"/>
                    </a:lnTo>
                    <a:lnTo>
                      <a:pt x="76" y="8"/>
                    </a:lnTo>
                    <a:lnTo>
                      <a:pt x="68" y="4"/>
                    </a:lnTo>
                    <a:lnTo>
                      <a:pt x="59" y="1"/>
                    </a:lnTo>
                    <a:lnTo>
                      <a:pt x="48" y="0"/>
                    </a:lnTo>
                    <a:lnTo>
                      <a:pt x="40" y="1"/>
                    </a:lnTo>
                    <a:lnTo>
                      <a:pt x="30" y="4"/>
                    </a:lnTo>
                    <a:lnTo>
                      <a:pt x="22" y="8"/>
                    </a:lnTo>
                    <a:lnTo>
                      <a:pt x="15" y="15"/>
                    </a:lnTo>
                    <a:lnTo>
                      <a:pt x="8" y="22"/>
                    </a:lnTo>
                    <a:lnTo>
                      <a:pt x="3" y="31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0" y="60"/>
                    </a:lnTo>
                    <a:lnTo>
                      <a:pt x="3" y="69"/>
                    </a:lnTo>
                    <a:lnTo>
                      <a:pt x="8" y="78"/>
                    </a:lnTo>
                    <a:lnTo>
                      <a:pt x="15" y="85"/>
                    </a:lnTo>
                    <a:lnTo>
                      <a:pt x="22" y="92"/>
                    </a:lnTo>
                    <a:lnTo>
                      <a:pt x="30" y="96"/>
                    </a:lnTo>
                    <a:lnTo>
                      <a:pt x="40" y="99"/>
                    </a:lnTo>
                    <a:lnTo>
                      <a:pt x="48" y="100"/>
                    </a:lnTo>
                    <a:lnTo>
                      <a:pt x="59" y="99"/>
                    </a:lnTo>
                    <a:lnTo>
                      <a:pt x="68" y="96"/>
                    </a:lnTo>
                    <a:lnTo>
                      <a:pt x="76" y="92"/>
                    </a:lnTo>
                    <a:lnTo>
                      <a:pt x="84" y="85"/>
                    </a:lnTo>
                    <a:lnTo>
                      <a:pt x="92" y="78"/>
                    </a:lnTo>
                    <a:lnTo>
                      <a:pt x="96" y="69"/>
                    </a:lnTo>
                    <a:lnTo>
                      <a:pt x="99" y="60"/>
                    </a:lnTo>
                    <a:lnTo>
                      <a:pt x="100" y="49"/>
                    </a:lnTo>
                    <a:lnTo>
                      <a:pt x="99" y="40"/>
                    </a:lnTo>
                    <a:lnTo>
                      <a:pt x="96" y="31"/>
                    </a:lnTo>
                    <a:lnTo>
                      <a:pt x="92" y="22"/>
                    </a:lnTo>
                    <a:lnTo>
                      <a:pt x="84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214" name="Freeform 521"/>
              <p:cNvSpPr>
                <a:spLocks noChangeArrowheads="1"/>
              </p:cNvSpPr>
              <p:nvPr/>
            </p:nvSpPr>
            <p:spPr bwMode="auto">
              <a:xfrm>
                <a:off x="770" y="463"/>
                <a:ext cx="50" cy="49"/>
              </a:xfrm>
              <a:custGeom>
                <a:avLst/>
                <a:gdLst/>
                <a:ahLst/>
                <a:cxnLst>
                  <a:cxn ang="0">
                    <a:pos x="84" y="15"/>
                  </a:cxn>
                  <a:cxn ang="0">
                    <a:pos x="84" y="15"/>
                  </a:cxn>
                  <a:cxn ang="0">
                    <a:pos x="76" y="8"/>
                  </a:cxn>
                  <a:cxn ang="0">
                    <a:pos x="68" y="4"/>
                  </a:cxn>
                  <a:cxn ang="0">
                    <a:pos x="59" y="1"/>
                  </a:cxn>
                  <a:cxn ang="0">
                    <a:pos x="48" y="0"/>
                  </a:cxn>
                  <a:cxn ang="0">
                    <a:pos x="48" y="0"/>
                  </a:cxn>
                  <a:cxn ang="0">
                    <a:pos x="40" y="1"/>
                  </a:cxn>
                  <a:cxn ang="0">
                    <a:pos x="30" y="4"/>
                  </a:cxn>
                  <a:cxn ang="0">
                    <a:pos x="22" y="8"/>
                  </a:cxn>
                  <a:cxn ang="0">
                    <a:pos x="15" y="15"/>
                  </a:cxn>
                  <a:cxn ang="0">
                    <a:pos x="15" y="15"/>
                  </a:cxn>
                  <a:cxn ang="0">
                    <a:pos x="8" y="22"/>
                  </a:cxn>
                  <a:cxn ang="0">
                    <a:pos x="3" y="31"/>
                  </a:cxn>
                  <a:cxn ang="0">
                    <a:pos x="0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0" y="60"/>
                  </a:cxn>
                  <a:cxn ang="0">
                    <a:pos x="3" y="69"/>
                  </a:cxn>
                  <a:cxn ang="0">
                    <a:pos x="8" y="78"/>
                  </a:cxn>
                  <a:cxn ang="0">
                    <a:pos x="15" y="85"/>
                  </a:cxn>
                  <a:cxn ang="0">
                    <a:pos x="15" y="85"/>
                  </a:cxn>
                  <a:cxn ang="0">
                    <a:pos x="22" y="92"/>
                  </a:cxn>
                  <a:cxn ang="0">
                    <a:pos x="30" y="96"/>
                  </a:cxn>
                  <a:cxn ang="0">
                    <a:pos x="40" y="99"/>
                  </a:cxn>
                  <a:cxn ang="0">
                    <a:pos x="48" y="100"/>
                  </a:cxn>
                  <a:cxn ang="0">
                    <a:pos x="48" y="100"/>
                  </a:cxn>
                  <a:cxn ang="0">
                    <a:pos x="59" y="99"/>
                  </a:cxn>
                  <a:cxn ang="0">
                    <a:pos x="68" y="96"/>
                  </a:cxn>
                  <a:cxn ang="0">
                    <a:pos x="76" y="92"/>
                  </a:cxn>
                  <a:cxn ang="0">
                    <a:pos x="84" y="85"/>
                  </a:cxn>
                  <a:cxn ang="0">
                    <a:pos x="84" y="85"/>
                  </a:cxn>
                  <a:cxn ang="0">
                    <a:pos x="92" y="78"/>
                  </a:cxn>
                  <a:cxn ang="0">
                    <a:pos x="96" y="69"/>
                  </a:cxn>
                  <a:cxn ang="0">
                    <a:pos x="99" y="60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99" y="40"/>
                  </a:cxn>
                  <a:cxn ang="0">
                    <a:pos x="96" y="31"/>
                  </a:cxn>
                  <a:cxn ang="0">
                    <a:pos x="92" y="22"/>
                  </a:cxn>
                  <a:cxn ang="0">
                    <a:pos x="84" y="15"/>
                  </a:cxn>
                  <a:cxn ang="0">
                    <a:pos x="84" y="15"/>
                  </a:cxn>
                </a:cxnLst>
                <a:rect l="0" t="0" r="r" b="b"/>
                <a:pathLst>
                  <a:path w="100" h="100">
                    <a:moveTo>
                      <a:pt x="84" y="15"/>
                    </a:moveTo>
                    <a:lnTo>
                      <a:pt x="84" y="15"/>
                    </a:lnTo>
                    <a:lnTo>
                      <a:pt x="76" y="8"/>
                    </a:lnTo>
                    <a:lnTo>
                      <a:pt x="68" y="4"/>
                    </a:lnTo>
                    <a:lnTo>
                      <a:pt x="59" y="1"/>
                    </a:lnTo>
                    <a:lnTo>
                      <a:pt x="48" y="0"/>
                    </a:lnTo>
                    <a:lnTo>
                      <a:pt x="40" y="1"/>
                    </a:lnTo>
                    <a:lnTo>
                      <a:pt x="30" y="4"/>
                    </a:lnTo>
                    <a:lnTo>
                      <a:pt x="22" y="8"/>
                    </a:lnTo>
                    <a:lnTo>
                      <a:pt x="15" y="15"/>
                    </a:lnTo>
                    <a:lnTo>
                      <a:pt x="8" y="22"/>
                    </a:lnTo>
                    <a:lnTo>
                      <a:pt x="3" y="31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0" y="60"/>
                    </a:lnTo>
                    <a:lnTo>
                      <a:pt x="3" y="69"/>
                    </a:lnTo>
                    <a:lnTo>
                      <a:pt x="8" y="78"/>
                    </a:lnTo>
                    <a:lnTo>
                      <a:pt x="15" y="85"/>
                    </a:lnTo>
                    <a:lnTo>
                      <a:pt x="22" y="92"/>
                    </a:lnTo>
                    <a:lnTo>
                      <a:pt x="30" y="96"/>
                    </a:lnTo>
                    <a:lnTo>
                      <a:pt x="40" y="99"/>
                    </a:lnTo>
                    <a:lnTo>
                      <a:pt x="48" y="100"/>
                    </a:lnTo>
                    <a:lnTo>
                      <a:pt x="59" y="99"/>
                    </a:lnTo>
                    <a:lnTo>
                      <a:pt x="68" y="96"/>
                    </a:lnTo>
                    <a:lnTo>
                      <a:pt x="76" y="92"/>
                    </a:lnTo>
                    <a:lnTo>
                      <a:pt x="84" y="85"/>
                    </a:lnTo>
                    <a:lnTo>
                      <a:pt x="92" y="78"/>
                    </a:lnTo>
                    <a:lnTo>
                      <a:pt x="96" y="69"/>
                    </a:lnTo>
                    <a:lnTo>
                      <a:pt x="99" y="60"/>
                    </a:lnTo>
                    <a:lnTo>
                      <a:pt x="100" y="49"/>
                    </a:lnTo>
                    <a:lnTo>
                      <a:pt x="99" y="40"/>
                    </a:lnTo>
                    <a:lnTo>
                      <a:pt x="96" y="31"/>
                    </a:lnTo>
                    <a:lnTo>
                      <a:pt x="92" y="22"/>
                    </a:lnTo>
                    <a:lnTo>
                      <a:pt x="84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215" name="Freeform 522"/>
              <p:cNvSpPr>
                <a:spLocks noChangeArrowheads="1"/>
              </p:cNvSpPr>
              <p:nvPr/>
            </p:nvSpPr>
            <p:spPr bwMode="auto">
              <a:xfrm>
                <a:off x="770" y="540"/>
                <a:ext cx="50" cy="49"/>
              </a:xfrm>
              <a:custGeom>
                <a:avLst/>
                <a:gdLst/>
                <a:ahLst/>
                <a:cxnLst>
                  <a:cxn ang="0">
                    <a:pos x="84" y="15"/>
                  </a:cxn>
                  <a:cxn ang="0">
                    <a:pos x="84" y="15"/>
                  </a:cxn>
                  <a:cxn ang="0">
                    <a:pos x="76" y="9"/>
                  </a:cxn>
                  <a:cxn ang="0">
                    <a:pos x="68" y="4"/>
                  </a:cxn>
                  <a:cxn ang="0">
                    <a:pos x="59" y="1"/>
                  </a:cxn>
                  <a:cxn ang="0">
                    <a:pos x="48" y="0"/>
                  </a:cxn>
                  <a:cxn ang="0">
                    <a:pos x="48" y="0"/>
                  </a:cxn>
                  <a:cxn ang="0">
                    <a:pos x="40" y="1"/>
                  </a:cxn>
                  <a:cxn ang="0">
                    <a:pos x="30" y="4"/>
                  </a:cxn>
                  <a:cxn ang="0">
                    <a:pos x="22" y="9"/>
                  </a:cxn>
                  <a:cxn ang="0">
                    <a:pos x="15" y="15"/>
                  </a:cxn>
                  <a:cxn ang="0">
                    <a:pos x="15" y="15"/>
                  </a:cxn>
                  <a:cxn ang="0">
                    <a:pos x="8" y="22"/>
                  </a:cxn>
                  <a:cxn ang="0">
                    <a:pos x="3" y="31"/>
                  </a:cxn>
                  <a:cxn ang="0">
                    <a:pos x="0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0" y="60"/>
                  </a:cxn>
                  <a:cxn ang="0">
                    <a:pos x="3" y="69"/>
                  </a:cxn>
                  <a:cxn ang="0">
                    <a:pos x="8" y="78"/>
                  </a:cxn>
                  <a:cxn ang="0">
                    <a:pos x="15" y="85"/>
                  </a:cxn>
                  <a:cxn ang="0">
                    <a:pos x="15" y="85"/>
                  </a:cxn>
                  <a:cxn ang="0">
                    <a:pos x="22" y="92"/>
                  </a:cxn>
                  <a:cxn ang="0">
                    <a:pos x="30" y="96"/>
                  </a:cxn>
                  <a:cxn ang="0">
                    <a:pos x="40" y="99"/>
                  </a:cxn>
                  <a:cxn ang="0">
                    <a:pos x="48" y="100"/>
                  </a:cxn>
                  <a:cxn ang="0">
                    <a:pos x="48" y="100"/>
                  </a:cxn>
                  <a:cxn ang="0">
                    <a:pos x="59" y="99"/>
                  </a:cxn>
                  <a:cxn ang="0">
                    <a:pos x="68" y="96"/>
                  </a:cxn>
                  <a:cxn ang="0">
                    <a:pos x="76" y="92"/>
                  </a:cxn>
                  <a:cxn ang="0">
                    <a:pos x="84" y="85"/>
                  </a:cxn>
                  <a:cxn ang="0">
                    <a:pos x="84" y="85"/>
                  </a:cxn>
                  <a:cxn ang="0">
                    <a:pos x="92" y="78"/>
                  </a:cxn>
                  <a:cxn ang="0">
                    <a:pos x="96" y="69"/>
                  </a:cxn>
                  <a:cxn ang="0">
                    <a:pos x="99" y="60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99" y="40"/>
                  </a:cxn>
                  <a:cxn ang="0">
                    <a:pos x="96" y="31"/>
                  </a:cxn>
                  <a:cxn ang="0">
                    <a:pos x="92" y="22"/>
                  </a:cxn>
                  <a:cxn ang="0">
                    <a:pos x="84" y="15"/>
                  </a:cxn>
                  <a:cxn ang="0">
                    <a:pos x="84" y="15"/>
                  </a:cxn>
                </a:cxnLst>
                <a:rect l="0" t="0" r="r" b="b"/>
                <a:pathLst>
                  <a:path w="100" h="100">
                    <a:moveTo>
                      <a:pt x="84" y="15"/>
                    </a:moveTo>
                    <a:lnTo>
                      <a:pt x="84" y="15"/>
                    </a:lnTo>
                    <a:lnTo>
                      <a:pt x="76" y="9"/>
                    </a:lnTo>
                    <a:lnTo>
                      <a:pt x="68" y="4"/>
                    </a:lnTo>
                    <a:lnTo>
                      <a:pt x="59" y="1"/>
                    </a:lnTo>
                    <a:lnTo>
                      <a:pt x="48" y="0"/>
                    </a:lnTo>
                    <a:lnTo>
                      <a:pt x="40" y="1"/>
                    </a:lnTo>
                    <a:lnTo>
                      <a:pt x="30" y="4"/>
                    </a:lnTo>
                    <a:lnTo>
                      <a:pt x="22" y="9"/>
                    </a:lnTo>
                    <a:lnTo>
                      <a:pt x="15" y="15"/>
                    </a:lnTo>
                    <a:lnTo>
                      <a:pt x="8" y="22"/>
                    </a:lnTo>
                    <a:lnTo>
                      <a:pt x="3" y="31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0" y="60"/>
                    </a:lnTo>
                    <a:lnTo>
                      <a:pt x="3" y="69"/>
                    </a:lnTo>
                    <a:lnTo>
                      <a:pt x="8" y="78"/>
                    </a:lnTo>
                    <a:lnTo>
                      <a:pt x="15" y="85"/>
                    </a:lnTo>
                    <a:lnTo>
                      <a:pt x="22" y="92"/>
                    </a:lnTo>
                    <a:lnTo>
                      <a:pt x="30" y="96"/>
                    </a:lnTo>
                    <a:lnTo>
                      <a:pt x="40" y="99"/>
                    </a:lnTo>
                    <a:lnTo>
                      <a:pt x="48" y="100"/>
                    </a:lnTo>
                    <a:lnTo>
                      <a:pt x="59" y="99"/>
                    </a:lnTo>
                    <a:lnTo>
                      <a:pt x="68" y="96"/>
                    </a:lnTo>
                    <a:lnTo>
                      <a:pt x="76" y="92"/>
                    </a:lnTo>
                    <a:lnTo>
                      <a:pt x="84" y="85"/>
                    </a:lnTo>
                    <a:lnTo>
                      <a:pt x="92" y="78"/>
                    </a:lnTo>
                    <a:lnTo>
                      <a:pt x="96" y="69"/>
                    </a:lnTo>
                    <a:lnTo>
                      <a:pt x="99" y="60"/>
                    </a:lnTo>
                    <a:lnTo>
                      <a:pt x="100" y="49"/>
                    </a:lnTo>
                    <a:lnTo>
                      <a:pt x="99" y="40"/>
                    </a:lnTo>
                    <a:lnTo>
                      <a:pt x="96" y="31"/>
                    </a:lnTo>
                    <a:lnTo>
                      <a:pt x="92" y="22"/>
                    </a:lnTo>
                    <a:lnTo>
                      <a:pt x="84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216" name="Freeform 523"/>
              <p:cNvSpPr>
                <a:spLocks noChangeArrowheads="1"/>
              </p:cNvSpPr>
              <p:nvPr/>
            </p:nvSpPr>
            <p:spPr bwMode="auto">
              <a:xfrm>
                <a:off x="770" y="616"/>
                <a:ext cx="50" cy="50"/>
              </a:xfrm>
              <a:custGeom>
                <a:avLst/>
                <a:gdLst/>
                <a:ahLst/>
                <a:cxnLst>
                  <a:cxn ang="0">
                    <a:pos x="84" y="15"/>
                  </a:cxn>
                  <a:cxn ang="0">
                    <a:pos x="84" y="15"/>
                  </a:cxn>
                  <a:cxn ang="0">
                    <a:pos x="76" y="9"/>
                  </a:cxn>
                  <a:cxn ang="0">
                    <a:pos x="68" y="5"/>
                  </a:cxn>
                  <a:cxn ang="0">
                    <a:pos x="59" y="1"/>
                  </a:cxn>
                  <a:cxn ang="0">
                    <a:pos x="48" y="0"/>
                  </a:cxn>
                  <a:cxn ang="0">
                    <a:pos x="48" y="0"/>
                  </a:cxn>
                  <a:cxn ang="0">
                    <a:pos x="40" y="1"/>
                  </a:cxn>
                  <a:cxn ang="0">
                    <a:pos x="30" y="5"/>
                  </a:cxn>
                  <a:cxn ang="0">
                    <a:pos x="22" y="9"/>
                  </a:cxn>
                  <a:cxn ang="0">
                    <a:pos x="15" y="15"/>
                  </a:cxn>
                  <a:cxn ang="0">
                    <a:pos x="15" y="15"/>
                  </a:cxn>
                  <a:cxn ang="0">
                    <a:pos x="8" y="22"/>
                  </a:cxn>
                  <a:cxn ang="0">
                    <a:pos x="3" y="31"/>
                  </a:cxn>
                  <a:cxn ang="0">
                    <a:pos x="0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0" y="60"/>
                  </a:cxn>
                  <a:cxn ang="0">
                    <a:pos x="3" y="69"/>
                  </a:cxn>
                  <a:cxn ang="0">
                    <a:pos x="8" y="78"/>
                  </a:cxn>
                  <a:cxn ang="0">
                    <a:pos x="15" y="85"/>
                  </a:cxn>
                  <a:cxn ang="0">
                    <a:pos x="15" y="85"/>
                  </a:cxn>
                  <a:cxn ang="0">
                    <a:pos x="22" y="92"/>
                  </a:cxn>
                  <a:cxn ang="0">
                    <a:pos x="30" y="96"/>
                  </a:cxn>
                  <a:cxn ang="0">
                    <a:pos x="40" y="99"/>
                  </a:cxn>
                  <a:cxn ang="0">
                    <a:pos x="48" y="100"/>
                  </a:cxn>
                  <a:cxn ang="0">
                    <a:pos x="48" y="100"/>
                  </a:cxn>
                  <a:cxn ang="0">
                    <a:pos x="59" y="99"/>
                  </a:cxn>
                  <a:cxn ang="0">
                    <a:pos x="68" y="96"/>
                  </a:cxn>
                  <a:cxn ang="0">
                    <a:pos x="76" y="92"/>
                  </a:cxn>
                  <a:cxn ang="0">
                    <a:pos x="84" y="85"/>
                  </a:cxn>
                  <a:cxn ang="0">
                    <a:pos x="84" y="85"/>
                  </a:cxn>
                  <a:cxn ang="0">
                    <a:pos x="92" y="78"/>
                  </a:cxn>
                  <a:cxn ang="0">
                    <a:pos x="96" y="69"/>
                  </a:cxn>
                  <a:cxn ang="0">
                    <a:pos x="99" y="60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99" y="40"/>
                  </a:cxn>
                  <a:cxn ang="0">
                    <a:pos x="96" y="31"/>
                  </a:cxn>
                  <a:cxn ang="0">
                    <a:pos x="92" y="22"/>
                  </a:cxn>
                  <a:cxn ang="0">
                    <a:pos x="84" y="15"/>
                  </a:cxn>
                  <a:cxn ang="0">
                    <a:pos x="84" y="15"/>
                  </a:cxn>
                </a:cxnLst>
                <a:rect l="0" t="0" r="r" b="b"/>
                <a:pathLst>
                  <a:path w="100" h="100">
                    <a:moveTo>
                      <a:pt x="84" y="15"/>
                    </a:moveTo>
                    <a:lnTo>
                      <a:pt x="84" y="15"/>
                    </a:lnTo>
                    <a:lnTo>
                      <a:pt x="76" y="9"/>
                    </a:lnTo>
                    <a:lnTo>
                      <a:pt x="68" y="5"/>
                    </a:lnTo>
                    <a:lnTo>
                      <a:pt x="59" y="1"/>
                    </a:lnTo>
                    <a:lnTo>
                      <a:pt x="48" y="0"/>
                    </a:lnTo>
                    <a:lnTo>
                      <a:pt x="40" y="1"/>
                    </a:lnTo>
                    <a:lnTo>
                      <a:pt x="30" y="5"/>
                    </a:lnTo>
                    <a:lnTo>
                      <a:pt x="22" y="9"/>
                    </a:lnTo>
                    <a:lnTo>
                      <a:pt x="15" y="15"/>
                    </a:lnTo>
                    <a:lnTo>
                      <a:pt x="8" y="22"/>
                    </a:lnTo>
                    <a:lnTo>
                      <a:pt x="3" y="31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0" y="60"/>
                    </a:lnTo>
                    <a:lnTo>
                      <a:pt x="3" y="69"/>
                    </a:lnTo>
                    <a:lnTo>
                      <a:pt x="8" y="78"/>
                    </a:lnTo>
                    <a:lnTo>
                      <a:pt x="15" y="85"/>
                    </a:lnTo>
                    <a:lnTo>
                      <a:pt x="22" y="92"/>
                    </a:lnTo>
                    <a:lnTo>
                      <a:pt x="30" y="96"/>
                    </a:lnTo>
                    <a:lnTo>
                      <a:pt x="40" y="99"/>
                    </a:lnTo>
                    <a:lnTo>
                      <a:pt x="48" y="100"/>
                    </a:lnTo>
                    <a:lnTo>
                      <a:pt x="59" y="99"/>
                    </a:lnTo>
                    <a:lnTo>
                      <a:pt x="68" y="96"/>
                    </a:lnTo>
                    <a:lnTo>
                      <a:pt x="76" y="92"/>
                    </a:lnTo>
                    <a:lnTo>
                      <a:pt x="84" y="85"/>
                    </a:lnTo>
                    <a:lnTo>
                      <a:pt x="92" y="78"/>
                    </a:lnTo>
                    <a:lnTo>
                      <a:pt x="96" y="69"/>
                    </a:lnTo>
                    <a:lnTo>
                      <a:pt x="99" y="60"/>
                    </a:lnTo>
                    <a:lnTo>
                      <a:pt x="100" y="49"/>
                    </a:lnTo>
                    <a:lnTo>
                      <a:pt x="99" y="40"/>
                    </a:lnTo>
                    <a:lnTo>
                      <a:pt x="96" y="31"/>
                    </a:lnTo>
                    <a:lnTo>
                      <a:pt x="92" y="22"/>
                    </a:lnTo>
                    <a:lnTo>
                      <a:pt x="84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217" name="Freeform 524"/>
              <p:cNvSpPr>
                <a:spLocks noChangeArrowheads="1"/>
              </p:cNvSpPr>
              <p:nvPr/>
            </p:nvSpPr>
            <p:spPr bwMode="auto">
              <a:xfrm>
                <a:off x="770" y="693"/>
                <a:ext cx="50" cy="50"/>
              </a:xfrm>
              <a:custGeom>
                <a:avLst/>
                <a:gdLst/>
                <a:ahLst/>
                <a:cxnLst>
                  <a:cxn ang="0">
                    <a:pos x="84" y="15"/>
                  </a:cxn>
                  <a:cxn ang="0">
                    <a:pos x="84" y="15"/>
                  </a:cxn>
                  <a:cxn ang="0">
                    <a:pos x="76" y="9"/>
                  </a:cxn>
                  <a:cxn ang="0">
                    <a:pos x="68" y="5"/>
                  </a:cxn>
                  <a:cxn ang="0">
                    <a:pos x="59" y="1"/>
                  </a:cxn>
                  <a:cxn ang="0">
                    <a:pos x="48" y="0"/>
                  </a:cxn>
                  <a:cxn ang="0">
                    <a:pos x="48" y="0"/>
                  </a:cxn>
                  <a:cxn ang="0">
                    <a:pos x="40" y="1"/>
                  </a:cxn>
                  <a:cxn ang="0">
                    <a:pos x="30" y="5"/>
                  </a:cxn>
                  <a:cxn ang="0">
                    <a:pos x="22" y="9"/>
                  </a:cxn>
                  <a:cxn ang="0">
                    <a:pos x="15" y="15"/>
                  </a:cxn>
                  <a:cxn ang="0">
                    <a:pos x="15" y="15"/>
                  </a:cxn>
                  <a:cxn ang="0">
                    <a:pos x="8" y="23"/>
                  </a:cxn>
                  <a:cxn ang="0">
                    <a:pos x="3" y="32"/>
                  </a:cxn>
                  <a:cxn ang="0">
                    <a:pos x="0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0" y="60"/>
                  </a:cxn>
                  <a:cxn ang="0">
                    <a:pos x="3" y="69"/>
                  </a:cxn>
                  <a:cxn ang="0">
                    <a:pos x="8" y="77"/>
                  </a:cxn>
                  <a:cxn ang="0">
                    <a:pos x="15" y="85"/>
                  </a:cxn>
                  <a:cxn ang="0">
                    <a:pos x="15" y="85"/>
                  </a:cxn>
                  <a:cxn ang="0">
                    <a:pos x="22" y="92"/>
                  </a:cxn>
                  <a:cxn ang="0">
                    <a:pos x="30" y="96"/>
                  </a:cxn>
                  <a:cxn ang="0">
                    <a:pos x="40" y="99"/>
                  </a:cxn>
                  <a:cxn ang="0">
                    <a:pos x="48" y="100"/>
                  </a:cxn>
                  <a:cxn ang="0">
                    <a:pos x="48" y="100"/>
                  </a:cxn>
                  <a:cxn ang="0">
                    <a:pos x="59" y="99"/>
                  </a:cxn>
                  <a:cxn ang="0">
                    <a:pos x="68" y="96"/>
                  </a:cxn>
                  <a:cxn ang="0">
                    <a:pos x="76" y="92"/>
                  </a:cxn>
                  <a:cxn ang="0">
                    <a:pos x="84" y="85"/>
                  </a:cxn>
                  <a:cxn ang="0">
                    <a:pos x="84" y="85"/>
                  </a:cxn>
                  <a:cxn ang="0">
                    <a:pos x="92" y="77"/>
                  </a:cxn>
                  <a:cxn ang="0">
                    <a:pos x="96" y="69"/>
                  </a:cxn>
                  <a:cxn ang="0">
                    <a:pos x="99" y="60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99" y="40"/>
                  </a:cxn>
                  <a:cxn ang="0">
                    <a:pos x="96" y="32"/>
                  </a:cxn>
                  <a:cxn ang="0">
                    <a:pos x="92" y="23"/>
                  </a:cxn>
                  <a:cxn ang="0">
                    <a:pos x="84" y="15"/>
                  </a:cxn>
                  <a:cxn ang="0">
                    <a:pos x="84" y="15"/>
                  </a:cxn>
                </a:cxnLst>
                <a:rect l="0" t="0" r="r" b="b"/>
                <a:pathLst>
                  <a:path w="100" h="100">
                    <a:moveTo>
                      <a:pt x="84" y="15"/>
                    </a:moveTo>
                    <a:lnTo>
                      <a:pt x="84" y="15"/>
                    </a:lnTo>
                    <a:lnTo>
                      <a:pt x="76" y="9"/>
                    </a:lnTo>
                    <a:lnTo>
                      <a:pt x="68" y="5"/>
                    </a:lnTo>
                    <a:lnTo>
                      <a:pt x="59" y="1"/>
                    </a:lnTo>
                    <a:lnTo>
                      <a:pt x="48" y="0"/>
                    </a:lnTo>
                    <a:lnTo>
                      <a:pt x="40" y="1"/>
                    </a:lnTo>
                    <a:lnTo>
                      <a:pt x="30" y="5"/>
                    </a:lnTo>
                    <a:lnTo>
                      <a:pt x="22" y="9"/>
                    </a:lnTo>
                    <a:lnTo>
                      <a:pt x="15" y="15"/>
                    </a:lnTo>
                    <a:lnTo>
                      <a:pt x="8" y="23"/>
                    </a:lnTo>
                    <a:lnTo>
                      <a:pt x="3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0" y="60"/>
                    </a:lnTo>
                    <a:lnTo>
                      <a:pt x="3" y="69"/>
                    </a:lnTo>
                    <a:lnTo>
                      <a:pt x="8" y="77"/>
                    </a:lnTo>
                    <a:lnTo>
                      <a:pt x="15" y="85"/>
                    </a:lnTo>
                    <a:lnTo>
                      <a:pt x="22" y="92"/>
                    </a:lnTo>
                    <a:lnTo>
                      <a:pt x="30" y="96"/>
                    </a:lnTo>
                    <a:lnTo>
                      <a:pt x="40" y="99"/>
                    </a:lnTo>
                    <a:lnTo>
                      <a:pt x="48" y="100"/>
                    </a:lnTo>
                    <a:lnTo>
                      <a:pt x="59" y="99"/>
                    </a:lnTo>
                    <a:lnTo>
                      <a:pt x="68" y="96"/>
                    </a:lnTo>
                    <a:lnTo>
                      <a:pt x="76" y="92"/>
                    </a:lnTo>
                    <a:lnTo>
                      <a:pt x="84" y="85"/>
                    </a:lnTo>
                    <a:lnTo>
                      <a:pt x="92" y="77"/>
                    </a:lnTo>
                    <a:lnTo>
                      <a:pt x="96" y="69"/>
                    </a:lnTo>
                    <a:lnTo>
                      <a:pt x="99" y="60"/>
                    </a:lnTo>
                    <a:lnTo>
                      <a:pt x="100" y="49"/>
                    </a:lnTo>
                    <a:lnTo>
                      <a:pt x="99" y="40"/>
                    </a:lnTo>
                    <a:lnTo>
                      <a:pt x="96" y="32"/>
                    </a:lnTo>
                    <a:lnTo>
                      <a:pt x="92" y="23"/>
                    </a:lnTo>
                    <a:lnTo>
                      <a:pt x="84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218" name="Freeform 525"/>
              <p:cNvSpPr>
                <a:spLocks noChangeArrowheads="1"/>
              </p:cNvSpPr>
              <p:nvPr/>
            </p:nvSpPr>
            <p:spPr bwMode="auto">
              <a:xfrm>
                <a:off x="770" y="770"/>
                <a:ext cx="50" cy="50"/>
              </a:xfrm>
              <a:custGeom>
                <a:avLst/>
                <a:gdLst/>
                <a:ahLst/>
                <a:cxnLst>
                  <a:cxn ang="0">
                    <a:pos x="84" y="15"/>
                  </a:cxn>
                  <a:cxn ang="0">
                    <a:pos x="84" y="15"/>
                  </a:cxn>
                  <a:cxn ang="0">
                    <a:pos x="76" y="9"/>
                  </a:cxn>
                  <a:cxn ang="0">
                    <a:pos x="68" y="5"/>
                  </a:cxn>
                  <a:cxn ang="0">
                    <a:pos x="59" y="1"/>
                  </a:cxn>
                  <a:cxn ang="0">
                    <a:pos x="48" y="0"/>
                  </a:cxn>
                  <a:cxn ang="0">
                    <a:pos x="48" y="0"/>
                  </a:cxn>
                  <a:cxn ang="0">
                    <a:pos x="40" y="1"/>
                  </a:cxn>
                  <a:cxn ang="0">
                    <a:pos x="30" y="5"/>
                  </a:cxn>
                  <a:cxn ang="0">
                    <a:pos x="22" y="9"/>
                  </a:cxn>
                  <a:cxn ang="0">
                    <a:pos x="15" y="15"/>
                  </a:cxn>
                  <a:cxn ang="0">
                    <a:pos x="15" y="15"/>
                  </a:cxn>
                  <a:cxn ang="0">
                    <a:pos x="8" y="23"/>
                  </a:cxn>
                  <a:cxn ang="0">
                    <a:pos x="3" y="32"/>
                  </a:cxn>
                  <a:cxn ang="0">
                    <a:pos x="0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0" y="60"/>
                  </a:cxn>
                  <a:cxn ang="0">
                    <a:pos x="3" y="69"/>
                  </a:cxn>
                  <a:cxn ang="0">
                    <a:pos x="8" y="77"/>
                  </a:cxn>
                  <a:cxn ang="0">
                    <a:pos x="15" y="84"/>
                  </a:cxn>
                  <a:cxn ang="0">
                    <a:pos x="15" y="84"/>
                  </a:cxn>
                  <a:cxn ang="0">
                    <a:pos x="22" y="92"/>
                  </a:cxn>
                  <a:cxn ang="0">
                    <a:pos x="30" y="96"/>
                  </a:cxn>
                  <a:cxn ang="0">
                    <a:pos x="40" y="100"/>
                  </a:cxn>
                  <a:cxn ang="0">
                    <a:pos x="48" y="100"/>
                  </a:cxn>
                  <a:cxn ang="0">
                    <a:pos x="48" y="100"/>
                  </a:cxn>
                  <a:cxn ang="0">
                    <a:pos x="59" y="100"/>
                  </a:cxn>
                  <a:cxn ang="0">
                    <a:pos x="68" y="96"/>
                  </a:cxn>
                  <a:cxn ang="0">
                    <a:pos x="76" y="92"/>
                  </a:cxn>
                  <a:cxn ang="0">
                    <a:pos x="84" y="84"/>
                  </a:cxn>
                  <a:cxn ang="0">
                    <a:pos x="84" y="84"/>
                  </a:cxn>
                  <a:cxn ang="0">
                    <a:pos x="92" y="77"/>
                  </a:cxn>
                  <a:cxn ang="0">
                    <a:pos x="96" y="69"/>
                  </a:cxn>
                  <a:cxn ang="0">
                    <a:pos x="99" y="60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99" y="40"/>
                  </a:cxn>
                  <a:cxn ang="0">
                    <a:pos x="96" y="32"/>
                  </a:cxn>
                  <a:cxn ang="0">
                    <a:pos x="92" y="23"/>
                  </a:cxn>
                  <a:cxn ang="0">
                    <a:pos x="84" y="15"/>
                  </a:cxn>
                  <a:cxn ang="0">
                    <a:pos x="84" y="15"/>
                  </a:cxn>
                </a:cxnLst>
                <a:rect l="0" t="0" r="r" b="b"/>
                <a:pathLst>
                  <a:path w="100" h="100">
                    <a:moveTo>
                      <a:pt x="84" y="15"/>
                    </a:moveTo>
                    <a:lnTo>
                      <a:pt x="84" y="15"/>
                    </a:lnTo>
                    <a:lnTo>
                      <a:pt x="76" y="9"/>
                    </a:lnTo>
                    <a:lnTo>
                      <a:pt x="68" y="5"/>
                    </a:lnTo>
                    <a:lnTo>
                      <a:pt x="59" y="1"/>
                    </a:lnTo>
                    <a:lnTo>
                      <a:pt x="48" y="0"/>
                    </a:lnTo>
                    <a:lnTo>
                      <a:pt x="40" y="1"/>
                    </a:lnTo>
                    <a:lnTo>
                      <a:pt x="30" y="5"/>
                    </a:lnTo>
                    <a:lnTo>
                      <a:pt x="22" y="9"/>
                    </a:lnTo>
                    <a:lnTo>
                      <a:pt x="15" y="15"/>
                    </a:lnTo>
                    <a:lnTo>
                      <a:pt x="8" y="23"/>
                    </a:lnTo>
                    <a:lnTo>
                      <a:pt x="3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0" y="60"/>
                    </a:lnTo>
                    <a:lnTo>
                      <a:pt x="3" y="69"/>
                    </a:lnTo>
                    <a:lnTo>
                      <a:pt x="8" y="77"/>
                    </a:lnTo>
                    <a:lnTo>
                      <a:pt x="15" y="84"/>
                    </a:lnTo>
                    <a:lnTo>
                      <a:pt x="22" y="92"/>
                    </a:lnTo>
                    <a:lnTo>
                      <a:pt x="30" y="96"/>
                    </a:lnTo>
                    <a:lnTo>
                      <a:pt x="40" y="100"/>
                    </a:lnTo>
                    <a:lnTo>
                      <a:pt x="48" y="100"/>
                    </a:lnTo>
                    <a:lnTo>
                      <a:pt x="59" y="100"/>
                    </a:lnTo>
                    <a:lnTo>
                      <a:pt x="68" y="96"/>
                    </a:lnTo>
                    <a:lnTo>
                      <a:pt x="76" y="92"/>
                    </a:lnTo>
                    <a:lnTo>
                      <a:pt x="84" y="84"/>
                    </a:lnTo>
                    <a:lnTo>
                      <a:pt x="92" y="77"/>
                    </a:lnTo>
                    <a:lnTo>
                      <a:pt x="96" y="69"/>
                    </a:lnTo>
                    <a:lnTo>
                      <a:pt x="99" y="60"/>
                    </a:lnTo>
                    <a:lnTo>
                      <a:pt x="100" y="49"/>
                    </a:lnTo>
                    <a:lnTo>
                      <a:pt x="99" y="40"/>
                    </a:lnTo>
                    <a:lnTo>
                      <a:pt x="96" y="32"/>
                    </a:lnTo>
                    <a:lnTo>
                      <a:pt x="92" y="23"/>
                    </a:lnTo>
                    <a:lnTo>
                      <a:pt x="84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219" name="Freeform 526"/>
              <p:cNvSpPr>
                <a:spLocks noChangeArrowheads="1"/>
              </p:cNvSpPr>
              <p:nvPr/>
            </p:nvSpPr>
            <p:spPr bwMode="auto">
              <a:xfrm>
                <a:off x="770" y="847"/>
                <a:ext cx="50" cy="50"/>
              </a:xfrm>
              <a:custGeom>
                <a:avLst/>
                <a:gdLst/>
                <a:ahLst/>
                <a:cxnLst>
                  <a:cxn ang="0">
                    <a:pos x="84" y="15"/>
                  </a:cxn>
                  <a:cxn ang="0">
                    <a:pos x="84" y="15"/>
                  </a:cxn>
                  <a:cxn ang="0">
                    <a:pos x="76" y="9"/>
                  </a:cxn>
                  <a:cxn ang="0">
                    <a:pos x="68" y="5"/>
                  </a:cxn>
                  <a:cxn ang="0">
                    <a:pos x="59" y="1"/>
                  </a:cxn>
                  <a:cxn ang="0">
                    <a:pos x="48" y="0"/>
                  </a:cxn>
                  <a:cxn ang="0">
                    <a:pos x="48" y="0"/>
                  </a:cxn>
                  <a:cxn ang="0">
                    <a:pos x="40" y="1"/>
                  </a:cxn>
                  <a:cxn ang="0">
                    <a:pos x="30" y="5"/>
                  </a:cxn>
                  <a:cxn ang="0">
                    <a:pos x="22" y="9"/>
                  </a:cxn>
                  <a:cxn ang="0">
                    <a:pos x="15" y="15"/>
                  </a:cxn>
                  <a:cxn ang="0">
                    <a:pos x="15" y="15"/>
                  </a:cxn>
                  <a:cxn ang="0">
                    <a:pos x="8" y="23"/>
                  </a:cxn>
                  <a:cxn ang="0">
                    <a:pos x="3" y="32"/>
                  </a:cxn>
                  <a:cxn ang="0">
                    <a:pos x="0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0" y="60"/>
                  </a:cxn>
                  <a:cxn ang="0">
                    <a:pos x="3" y="69"/>
                  </a:cxn>
                  <a:cxn ang="0">
                    <a:pos x="8" y="77"/>
                  </a:cxn>
                  <a:cxn ang="0">
                    <a:pos x="15" y="84"/>
                  </a:cxn>
                  <a:cxn ang="0">
                    <a:pos x="15" y="84"/>
                  </a:cxn>
                  <a:cxn ang="0">
                    <a:pos x="22" y="91"/>
                  </a:cxn>
                  <a:cxn ang="0">
                    <a:pos x="30" y="96"/>
                  </a:cxn>
                  <a:cxn ang="0">
                    <a:pos x="40" y="100"/>
                  </a:cxn>
                  <a:cxn ang="0">
                    <a:pos x="48" y="100"/>
                  </a:cxn>
                  <a:cxn ang="0">
                    <a:pos x="48" y="100"/>
                  </a:cxn>
                  <a:cxn ang="0">
                    <a:pos x="59" y="100"/>
                  </a:cxn>
                  <a:cxn ang="0">
                    <a:pos x="68" y="96"/>
                  </a:cxn>
                  <a:cxn ang="0">
                    <a:pos x="76" y="91"/>
                  </a:cxn>
                  <a:cxn ang="0">
                    <a:pos x="84" y="84"/>
                  </a:cxn>
                  <a:cxn ang="0">
                    <a:pos x="84" y="84"/>
                  </a:cxn>
                  <a:cxn ang="0">
                    <a:pos x="92" y="77"/>
                  </a:cxn>
                  <a:cxn ang="0">
                    <a:pos x="96" y="69"/>
                  </a:cxn>
                  <a:cxn ang="0">
                    <a:pos x="99" y="60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99" y="40"/>
                  </a:cxn>
                  <a:cxn ang="0">
                    <a:pos x="96" y="32"/>
                  </a:cxn>
                  <a:cxn ang="0">
                    <a:pos x="92" y="23"/>
                  </a:cxn>
                  <a:cxn ang="0">
                    <a:pos x="84" y="15"/>
                  </a:cxn>
                  <a:cxn ang="0">
                    <a:pos x="84" y="15"/>
                  </a:cxn>
                </a:cxnLst>
                <a:rect l="0" t="0" r="r" b="b"/>
                <a:pathLst>
                  <a:path w="100" h="100">
                    <a:moveTo>
                      <a:pt x="84" y="15"/>
                    </a:moveTo>
                    <a:lnTo>
                      <a:pt x="84" y="15"/>
                    </a:lnTo>
                    <a:lnTo>
                      <a:pt x="76" y="9"/>
                    </a:lnTo>
                    <a:lnTo>
                      <a:pt x="68" y="5"/>
                    </a:lnTo>
                    <a:lnTo>
                      <a:pt x="59" y="1"/>
                    </a:lnTo>
                    <a:lnTo>
                      <a:pt x="48" y="0"/>
                    </a:lnTo>
                    <a:lnTo>
                      <a:pt x="40" y="1"/>
                    </a:lnTo>
                    <a:lnTo>
                      <a:pt x="30" y="5"/>
                    </a:lnTo>
                    <a:lnTo>
                      <a:pt x="22" y="9"/>
                    </a:lnTo>
                    <a:lnTo>
                      <a:pt x="15" y="15"/>
                    </a:lnTo>
                    <a:lnTo>
                      <a:pt x="8" y="23"/>
                    </a:lnTo>
                    <a:lnTo>
                      <a:pt x="3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0" y="60"/>
                    </a:lnTo>
                    <a:lnTo>
                      <a:pt x="3" y="69"/>
                    </a:lnTo>
                    <a:lnTo>
                      <a:pt x="8" y="77"/>
                    </a:lnTo>
                    <a:lnTo>
                      <a:pt x="15" y="84"/>
                    </a:lnTo>
                    <a:lnTo>
                      <a:pt x="22" y="91"/>
                    </a:lnTo>
                    <a:lnTo>
                      <a:pt x="30" y="96"/>
                    </a:lnTo>
                    <a:lnTo>
                      <a:pt x="40" y="100"/>
                    </a:lnTo>
                    <a:lnTo>
                      <a:pt x="48" y="100"/>
                    </a:lnTo>
                    <a:lnTo>
                      <a:pt x="59" y="100"/>
                    </a:lnTo>
                    <a:lnTo>
                      <a:pt x="68" y="96"/>
                    </a:lnTo>
                    <a:lnTo>
                      <a:pt x="76" y="91"/>
                    </a:lnTo>
                    <a:lnTo>
                      <a:pt x="84" y="84"/>
                    </a:lnTo>
                    <a:lnTo>
                      <a:pt x="92" y="77"/>
                    </a:lnTo>
                    <a:lnTo>
                      <a:pt x="96" y="69"/>
                    </a:lnTo>
                    <a:lnTo>
                      <a:pt x="99" y="60"/>
                    </a:lnTo>
                    <a:lnTo>
                      <a:pt x="100" y="49"/>
                    </a:lnTo>
                    <a:lnTo>
                      <a:pt x="99" y="40"/>
                    </a:lnTo>
                    <a:lnTo>
                      <a:pt x="96" y="32"/>
                    </a:lnTo>
                    <a:lnTo>
                      <a:pt x="92" y="23"/>
                    </a:lnTo>
                    <a:lnTo>
                      <a:pt x="84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220" name="Freeform 527"/>
              <p:cNvSpPr>
                <a:spLocks noChangeArrowheads="1"/>
              </p:cNvSpPr>
              <p:nvPr/>
            </p:nvSpPr>
            <p:spPr bwMode="auto">
              <a:xfrm>
                <a:off x="770" y="924"/>
                <a:ext cx="50" cy="51"/>
              </a:xfrm>
              <a:custGeom>
                <a:avLst/>
                <a:gdLst/>
                <a:ahLst/>
                <a:cxnLst>
                  <a:cxn ang="0">
                    <a:pos x="84" y="15"/>
                  </a:cxn>
                  <a:cxn ang="0">
                    <a:pos x="84" y="15"/>
                  </a:cxn>
                  <a:cxn ang="0">
                    <a:pos x="76" y="9"/>
                  </a:cxn>
                  <a:cxn ang="0">
                    <a:pos x="68" y="4"/>
                  </a:cxn>
                  <a:cxn ang="0">
                    <a:pos x="59" y="1"/>
                  </a:cxn>
                  <a:cxn ang="0">
                    <a:pos x="48" y="0"/>
                  </a:cxn>
                  <a:cxn ang="0">
                    <a:pos x="48" y="0"/>
                  </a:cxn>
                  <a:cxn ang="0">
                    <a:pos x="40" y="1"/>
                  </a:cxn>
                  <a:cxn ang="0">
                    <a:pos x="30" y="4"/>
                  </a:cxn>
                  <a:cxn ang="0">
                    <a:pos x="22" y="9"/>
                  </a:cxn>
                  <a:cxn ang="0">
                    <a:pos x="15" y="15"/>
                  </a:cxn>
                  <a:cxn ang="0">
                    <a:pos x="15" y="15"/>
                  </a:cxn>
                  <a:cxn ang="0">
                    <a:pos x="8" y="23"/>
                  </a:cxn>
                  <a:cxn ang="0">
                    <a:pos x="3" y="31"/>
                  </a:cxn>
                  <a:cxn ang="0">
                    <a:pos x="0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0" y="60"/>
                  </a:cxn>
                  <a:cxn ang="0">
                    <a:pos x="3" y="69"/>
                  </a:cxn>
                  <a:cxn ang="0">
                    <a:pos x="8" y="77"/>
                  </a:cxn>
                  <a:cxn ang="0">
                    <a:pos x="15" y="84"/>
                  </a:cxn>
                  <a:cxn ang="0">
                    <a:pos x="15" y="84"/>
                  </a:cxn>
                  <a:cxn ang="0">
                    <a:pos x="22" y="91"/>
                  </a:cxn>
                  <a:cxn ang="0">
                    <a:pos x="30" y="96"/>
                  </a:cxn>
                  <a:cxn ang="0">
                    <a:pos x="40" y="100"/>
                  </a:cxn>
                  <a:cxn ang="0">
                    <a:pos x="48" y="101"/>
                  </a:cxn>
                  <a:cxn ang="0">
                    <a:pos x="48" y="101"/>
                  </a:cxn>
                  <a:cxn ang="0">
                    <a:pos x="59" y="100"/>
                  </a:cxn>
                  <a:cxn ang="0">
                    <a:pos x="68" y="96"/>
                  </a:cxn>
                  <a:cxn ang="0">
                    <a:pos x="76" y="91"/>
                  </a:cxn>
                  <a:cxn ang="0">
                    <a:pos x="84" y="84"/>
                  </a:cxn>
                  <a:cxn ang="0">
                    <a:pos x="84" y="84"/>
                  </a:cxn>
                  <a:cxn ang="0">
                    <a:pos x="92" y="77"/>
                  </a:cxn>
                  <a:cxn ang="0">
                    <a:pos x="96" y="69"/>
                  </a:cxn>
                  <a:cxn ang="0">
                    <a:pos x="99" y="60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99" y="40"/>
                  </a:cxn>
                  <a:cxn ang="0">
                    <a:pos x="96" y="31"/>
                  </a:cxn>
                  <a:cxn ang="0">
                    <a:pos x="92" y="23"/>
                  </a:cxn>
                  <a:cxn ang="0">
                    <a:pos x="84" y="15"/>
                  </a:cxn>
                  <a:cxn ang="0">
                    <a:pos x="84" y="15"/>
                  </a:cxn>
                </a:cxnLst>
                <a:rect l="0" t="0" r="r" b="b"/>
                <a:pathLst>
                  <a:path w="100" h="101">
                    <a:moveTo>
                      <a:pt x="84" y="15"/>
                    </a:moveTo>
                    <a:lnTo>
                      <a:pt x="84" y="15"/>
                    </a:lnTo>
                    <a:lnTo>
                      <a:pt x="76" y="9"/>
                    </a:lnTo>
                    <a:lnTo>
                      <a:pt x="68" y="4"/>
                    </a:lnTo>
                    <a:lnTo>
                      <a:pt x="59" y="1"/>
                    </a:lnTo>
                    <a:lnTo>
                      <a:pt x="48" y="0"/>
                    </a:lnTo>
                    <a:lnTo>
                      <a:pt x="40" y="1"/>
                    </a:lnTo>
                    <a:lnTo>
                      <a:pt x="30" y="4"/>
                    </a:lnTo>
                    <a:lnTo>
                      <a:pt x="22" y="9"/>
                    </a:lnTo>
                    <a:lnTo>
                      <a:pt x="15" y="15"/>
                    </a:lnTo>
                    <a:lnTo>
                      <a:pt x="8" y="23"/>
                    </a:lnTo>
                    <a:lnTo>
                      <a:pt x="3" y="31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0" y="60"/>
                    </a:lnTo>
                    <a:lnTo>
                      <a:pt x="3" y="69"/>
                    </a:lnTo>
                    <a:lnTo>
                      <a:pt x="8" y="77"/>
                    </a:lnTo>
                    <a:lnTo>
                      <a:pt x="15" y="84"/>
                    </a:lnTo>
                    <a:lnTo>
                      <a:pt x="22" y="91"/>
                    </a:lnTo>
                    <a:lnTo>
                      <a:pt x="30" y="96"/>
                    </a:lnTo>
                    <a:lnTo>
                      <a:pt x="40" y="100"/>
                    </a:lnTo>
                    <a:lnTo>
                      <a:pt x="48" y="101"/>
                    </a:lnTo>
                    <a:lnTo>
                      <a:pt x="59" y="100"/>
                    </a:lnTo>
                    <a:lnTo>
                      <a:pt x="68" y="96"/>
                    </a:lnTo>
                    <a:lnTo>
                      <a:pt x="76" y="91"/>
                    </a:lnTo>
                    <a:lnTo>
                      <a:pt x="84" y="84"/>
                    </a:lnTo>
                    <a:lnTo>
                      <a:pt x="92" y="77"/>
                    </a:lnTo>
                    <a:lnTo>
                      <a:pt x="96" y="69"/>
                    </a:lnTo>
                    <a:lnTo>
                      <a:pt x="99" y="60"/>
                    </a:lnTo>
                    <a:lnTo>
                      <a:pt x="100" y="49"/>
                    </a:lnTo>
                    <a:lnTo>
                      <a:pt x="99" y="40"/>
                    </a:lnTo>
                    <a:lnTo>
                      <a:pt x="96" y="31"/>
                    </a:lnTo>
                    <a:lnTo>
                      <a:pt x="92" y="23"/>
                    </a:lnTo>
                    <a:lnTo>
                      <a:pt x="84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221" name="Freeform 528"/>
              <p:cNvSpPr>
                <a:spLocks noChangeArrowheads="1"/>
              </p:cNvSpPr>
              <p:nvPr/>
            </p:nvSpPr>
            <p:spPr bwMode="auto">
              <a:xfrm>
                <a:off x="770" y="1001"/>
                <a:ext cx="50" cy="51"/>
              </a:xfrm>
              <a:custGeom>
                <a:avLst/>
                <a:gdLst/>
                <a:ahLst/>
                <a:cxnLst>
                  <a:cxn ang="0">
                    <a:pos x="84" y="16"/>
                  </a:cxn>
                  <a:cxn ang="0">
                    <a:pos x="84" y="16"/>
                  </a:cxn>
                  <a:cxn ang="0">
                    <a:pos x="76" y="9"/>
                  </a:cxn>
                  <a:cxn ang="0">
                    <a:pos x="68" y="4"/>
                  </a:cxn>
                  <a:cxn ang="0">
                    <a:pos x="59" y="1"/>
                  </a:cxn>
                  <a:cxn ang="0">
                    <a:pos x="48" y="0"/>
                  </a:cxn>
                  <a:cxn ang="0">
                    <a:pos x="48" y="0"/>
                  </a:cxn>
                  <a:cxn ang="0">
                    <a:pos x="40" y="1"/>
                  </a:cxn>
                  <a:cxn ang="0">
                    <a:pos x="30" y="4"/>
                  </a:cxn>
                  <a:cxn ang="0">
                    <a:pos x="22" y="9"/>
                  </a:cxn>
                  <a:cxn ang="0">
                    <a:pos x="15" y="16"/>
                  </a:cxn>
                  <a:cxn ang="0">
                    <a:pos x="15" y="16"/>
                  </a:cxn>
                  <a:cxn ang="0">
                    <a:pos x="8" y="23"/>
                  </a:cxn>
                  <a:cxn ang="0">
                    <a:pos x="3" y="31"/>
                  </a:cxn>
                  <a:cxn ang="0">
                    <a:pos x="0" y="41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0" y="61"/>
                  </a:cxn>
                  <a:cxn ang="0">
                    <a:pos x="3" y="69"/>
                  </a:cxn>
                  <a:cxn ang="0">
                    <a:pos x="8" y="77"/>
                  </a:cxn>
                  <a:cxn ang="0">
                    <a:pos x="15" y="85"/>
                  </a:cxn>
                  <a:cxn ang="0">
                    <a:pos x="15" y="85"/>
                  </a:cxn>
                  <a:cxn ang="0">
                    <a:pos x="22" y="91"/>
                  </a:cxn>
                  <a:cxn ang="0">
                    <a:pos x="30" y="97"/>
                  </a:cxn>
                  <a:cxn ang="0">
                    <a:pos x="40" y="100"/>
                  </a:cxn>
                  <a:cxn ang="0">
                    <a:pos x="48" y="101"/>
                  </a:cxn>
                  <a:cxn ang="0">
                    <a:pos x="48" y="101"/>
                  </a:cxn>
                  <a:cxn ang="0">
                    <a:pos x="59" y="100"/>
                  </a:cxn>
                  <a:cxn ang="0">
                    <a:pos x="68" y="97"/>
                  </a:cxn>
                  <a:cxn ang="0">
                    <a:pos x="76" y="91"/>
                  </a:cxn>
                  <a:cxn ang="0">
                    <a:pos x="84" y="85"/>
                  </a:cxn>
                  <a:cxn ang="0">
                    <a:pos x="84" y="85"/>
                  </a:cxn>
                  <a:cxn ang="0">
                    <a:pos x="92" y="77"/>
                  </a:cxn>
                  <a:cxn ang="0">
                    <a:pos x="96" y="69"/>
                  </a:cxn>
                  <a:cxn ang="0">
                    <a:pos x="99" y="61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99" y="41"/>
                  </a:cxn>
                  <a:cxn ang="0">
                    <a:pos x="96" y="31"/>
                  </a:cxn>
                  <a:cxn ang="0">
                    <a:pos x="92" y="23"/>
                  </a:cxn>
                  <a:cxn ang="0">
                    <a:pos x="84" y="16"/>
                  </a:cxn>
                  <a:cxn ang="0">
                    <a:pos x="84" y="16"/>
                  </a:cxn>
                </a:cxnLst>
                <a:rect l="0" t="0" r="r" b="b"/>
                <a:pathLst>
                  <a:path w="100" h="101">
                    <a:moveTo>
                      <a:pt x="84" y="16"/>
                    </a:moveTo>
                    <a:lnTo>
                      <a:pt x="84" y="16"/>
                    </a:lnTo>
                    <a:lnTo>
                      <a:pt x="76" y="9"/>
                    </a:lnTo>
                    <a:lnTo>
                      <a:pt x="68" y="4"/>
                    </a:lnTo>
                    <a:lnTo>
                      <a:pt x="59" y="1"/>
                    </a:lnTo>
                    <a:lnTo>
                      <a:pt x="48" y="0"/>
                    </a:lnTo>
                    <a:lnTo>
                      <a:pt x="40" y="1"/>
                    </a:lnTo>
                    <a:lnTo>
                      <a:pt x="30" y="4"/>
                    </a:lnTo>
                    <a:lnTo>
                      <a:pt x="22" y="9"/>
                    </a:lnTo>
                    <a:lnTo>
                      <a:pt x="15" y="16"/>
                    </a:lnTo>
                    <a:lnTo>
                      <a:pt x="8" y="23"/>
                    </a:lnTo>
                    <a:lnTo>
                      <a:pt x="3" y="31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0" y="61"/>
                    </a:lnTo>
                    <a:lnTo>
                      <a:pt x="3" y="69"/>
                    </a:lnTo>
                    <a:lnTo>
                      <a:pt x="8" y="77"/>
                    </a:lnTo>
                    <a:lnTo>
                      <a:pt x="15" y="85"/>
                    </a:lnTo>
                    <a:lnTo>
                      <a:pt x="22" y="91"/>
                    </a:lnTo>
                    <a:lnTo>
                      <a:pt x="30" y="97"/>
                    </a:lnTo>
                    <a:lnTo>
                      <a:pt x="40" y="100"/>
                    </a:lnTo>
                    <a:lnTo>
                      <a:pt x="48" y="101"/>
                    </a:lnTo>
                    <a:lnTo>
                      <a:pt x="59" y="100"/>
                    </a:lnTo>
                    <a:lnTo>
                      <a:pt x="68" y="97"/>
                    </a:lnTo>
                    <a:lnTo>
                      <a:pt x="76" y="91"/>
                    </a:lnTo>
                    <a:lnTo>
                      <a:pt x="84" y="85"/>
                    </a:lnTo>
                    <a:lnTo>
                      <a:pt x="92" y="77"/>
                    </a:lnTo>
                    <a:lnTo>
                      <a:pt x="96" y="69"/>
                    </a:lnTo>
                    <a:lnTo>
                      <a:pt x="99" y="61"/>
                    </a:lnTo>
                    <a:lnTo>
                      <a:pt x="100" y="49"/>
                    </a:lnTo>
                    <a:lnTo>
                      <a:pt x="99" y="41"/>
                    </a:lnTo>
                    <a:lnTo>
                      <a:pt x="96" y="31"/>
                    </a:lnTo>
                    <a:lnTo>
                      <a:pt x="92" y="23"/>
                    </a:lnTo>
                    <a:lnTo>
                      <a:pt x="84" y="16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222" name="Freeform 529"/>
              <p:cNvSpPr>
                <a:spLocks noChangeArrowheads="1"/>
              </p:cNvSpPr>
              <p:nvPr/>
            </p:nvSpPr>
            <p:spPr bwMode="auto">
              <a:xfrm>
                <a:off x="770" y="1079"/>
                <a:ext cx="50" cy="50"/>
              </a:xfrm>
              <a:custGeom>
                <a:avLst/>
                <a:gdLst/>
                <a:ahLst/>
                <a:cxnLst>
                  <a:cxn ang="0">
                    <a:pos x="84" y="15"/>
                  </a:cxn>
                  <a:cxn ang="0">
                    <a:pos x="84" y="15"/>
                  </a:cxn>
                  <a:cxn ang="0">
                    <a:pos x="76" y="8"/>
                  </a:cxn>
                  <a:cxn ang="0">
                    <a:pos x="68" y="3"/>
                  </a:cxn>
                  <a:cxn ang="0">
                    <a:pos x="59" y="0"/>
                  </a:cxn>
                  <a:cxn ang="0">
                    <a:pos x="48" y="0"/>
                  </a:cxn>
                  <a:cxn ang="0">
                    <a:pos x="48" y="0"/>
                  </a:cxn>
                  <a:cxn ang="0">
                    <a:pos x="40" y="0"/>
                  </a:cxn>
                  <a:cxn ang="0">
                    <a:pos x="30" y="3"/>
                  </a:cxn>
                  <a:cxn ang="0">
                    <a:pos x="22" y="8"/>
                  </a:cxn>
                  <a:cxn ang="0">
                    <a:pos x="15" y="15"/>
                  </a:cxn>
                  <a:cxn ang="0">
                    <a:pos x="15" y="15"/>
                  </a:cxn>
                  <a:cxn ang="0">
                    <a:pos x="8" y="22"/>
                  </a:cxn>
                  <a:cxn ang="0">
                    <a:pos x="3" y="30"/>
                  </a:cxn>
                  <a:cxn ang="0">
                    <a:pos x="0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0" y="60"/>
                  </a:cxn>
                  <a:cxn ang="0">
                    <a:pos x="3" y="69"/>
                  </a:cxn>
                  <a:cxn ang="0">
                    <a:pos x="8" y="76"/>
                  </a:cxn>
                  <a:cxn ang="0">
                    <a:pos x="15" y="84"/>
                  </a:cxn>
                  <a:cxn ang="0">
                    <a:pos x="15" y="84"/>
                  </a:cxn>
                  <a:cxn ang="0">
                    <a:pos x="22" y="91"/>
                  </a:cxn>
                  <a:cxn ang="0">
                    <a:pos x="30" y="96"/>
                  </a:cxn>
                  <a:cxn ang="0">
                    <a:pos x="40" y="99"/>
                  </a:cxn>
                  <a:cxn ang="0">
                    <a:pos x="48" y="100"/>
                  </a:cxn>
                  <a:cxn ang="0">
                    <a:pos x="48" y="100"/>
                  </a:cxn>
                  <a:cxn ang="0">
                    <a:pos x="59" y="99"/>
                  </a:cxn>
                  <a:cxn ang="0">
                    <a:pos x="68" y="96"/>
                  </a:cxn>
                  <a:cxn ang="0">
                    <a:pos x="76" y="91"/>
                  </a:cxn>
                  <a:cxn ang="0">
                    <a:pos x="84" y="84"/>
                  </a:cxn>
                  <a:cxn ang="0">
                    <a:pos x="84" y="84"/>
                  </a:cxn>
                  <a:cxn ang="0">
                    <a:pos x="92" y="76"/>
                  </a:cxn>
                  <a:cxn ang="0">
                    <a:pos x="96" y="69"/>
                  </a:cxn>
                  <a:cxn ang="0">
                    <a:pos x="99" y="60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99" y="40"/>
                  </a:cxn>
                  <a:cxn ang="0">
                    <a:pos x="96" y="30"/>
                  </a:cxn>
                  <a:cxn ang="0">
                    <a:pos x="92" y="22"/>
                  </a:cxn>
                  <a:cxn ang="0">
                    <a:pos x="84" y="15"/>
                  </a:cxn>
                  <a:cxn ang="0">
                    <a:pos x="84" y="15"/>
                  </a:cxn>
                </a:cxnLst>
                <a:rect l="0" t="0" r="r" b="b"/>
                <a:pathLst>
                  <a:path w="100" h="100">
                    <a:moveTo>
                      <a:pt x="84" y="15"/>
                    </a:moveTo>
                    <a:lnTo>
                      <a:pt x="84" y="15"/>
                    </a:lnTo>
                    <a:lnTo>
                      <a:pt x="76" y="8"/>
                    </a:lnTo>
                    <a:lnTo>
                      <a:pt x="68" y="3"/>
                    </a:lnTo>
                    <a:lnTo>
                      <a:pt x="59" y="0"/>
                    </a:lnTo>
                    <a:lnTo>
                      <a:pt x="48" y="0"/>
                    </a:lnTo>
                    <a:lnTo>
                      <a:pt x="40" y="0"/>
                    </a:lnTo>
                    <a:lnTo>
                      <a:pt x="30" y="3"/>
                    </a:lnTo>
                    <a:lnTo>
                      <a:pt x="22" y="8"/>
                    </a:lnTo>
                    <a:lnTo>
                      <a:pt x="15" y="15"/>
                    </a:lnTo>
                    <a:lnTo>
                      <a:pt x="8" y="22"/>
                    </a:lnTo>
                    <a:lnTo>
                      <a:pt x="3" y="30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0" y="60"/>
                    </a:lnTo>
                    <a:lnTo>
                      <a:pt x="3" y="69"/>
                    </a:lnTo>
                    <a:lnTo>
                      <a:pt x="8" y="76"/>
                    </a:lnTo>
                    <a:lnTo>
                      <a:pt x="15" y="84"/>
                    </a:lnTo>
                    <a:lnTo>
                      <a:pt x="22" y="91"/>
                    </a:lnTo>
                    <a:lnTo>
                      <a:pt x="30" y="96"/>
                    </a:lnTo>
                    <a:lnTo>
                      <a:pt x="40" y="99"/>
                    </a:lnTo>
                    <a:lnTo>
                      <a:pt x="48" y="100"/>
                    </a:lnTo>
                    <a:lnTo>
                      <a:pt x="59" y="99"/>
                    </a:lnTo>
                    <a:lnTo>
                      <a:pt x="68" y="96"/>
                    </a:lnTo>
                    <a:lnTo>
                      <a:pt x="76" y="91"/>
                    </a:lnTo>
                    <a:lnTo>
                      <a:pt x="84" y="84"/>
                    </a:lnTo>
                    <a:lnTo>
                      <a:pt x="92" y="76"/>
                    </a:lnTo>
                    <a:lnTo>
                      <a:pt x="96" y="69"/>
                    </a:lnTo>
                    <a:lnTo>
                      <a:pt x="99" y="60"/>
                    </a:lnTo>
                    <a:lnTo>
                      <a:pt x="100" y="49"/>
                    </a:lnTo>
                    <a:lnTo>
                      <a:pt x="99" y="40"/>
                    </a:lnTo>
                    <a:lnTo>
                      <a:pt x="96" y="30"/>
                    </a:lnTo>
                    <a:lnTo>
                      <a:pt x="92" y="22"/>
                    </a:lnTo>
                    <a:lnTo>
                      <a:pt x="84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223" name="Freeform 530"/>
              <p:cNvSpPr>
                <a:spLocks noChangeArrowheads="1"/>
              </p:cNvSpPr>
              <p:nvPr/>
            </p:nvSpPr>
            <p:spPr bwMode="auto">
              <a:xfrm>
                <a:off x="770" y="1156"/>
                <a:ext cx="50" cy="50"/>
              </a:xfrm>
              <a:custGeom>
                <a:avLst/>
                <a:gdLst/>
                <a:ahLst/>
                <a:cxnLst>
                  <a:cxn ang="0">
                    <a:pos x="84" y="15"/>
                  </a:cxn>
                  <a:cxn ang="0">
                    <a:pos x="84" y="15"/>
                  </a:cxn>
                  <a:cxn ang="0">
                    <a:pos x="76" y="8"/>
                  </a:cxn>
                  <a:cxn ang="0">
                    <a:pos x="68" y="3"/>
                  </a:cxn>
                  <a:cxn ang="0">
                    <a:pos x="59" y="1"/>
                  </a:cxn>
                  <a:cxn ang="0">
                    <a:pos x="48" y="0"/>
                  </a:cxn>
                  <a:cxn ang="0">
                    <a:pos x="48" y="0"/>
                  </a:cxn>
                  <a:cxn ang="0">
                    <a:pos x="40" y="1"/>
                  </a:cxn>
                  <a:cxn ang="0">
                    <a:pos x="30" y="3"/>
                  </a:cxn>
                  <a:cxn ang="0">
                    <a:pos x="22" y="8"/>
                  </a:cxn>
                  <a:cxn ang="0">
                    <a:pos x="15" y="15"/>
                  </a:cxn>
                  <a:cxn ang="0">
                    <a:pos x="15" y="15"/>
                  </a:cxn>
                  <a:cxn ang="0">
                    <a:pos x="8" y="22"/>
                  </a:cxn>
                  <a:cxn ang="0">
                    <a:pos x="3" y="30"/>
                  </a:cxn>
                  <a:cxn ang="0">
                    <a:pos x="0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0" y="60"/>
                  </a:cxn>
                  <a:cxn ang="0">
                    <a:pos x="3" y="69"/>
                  </a:cxn>
                  <a:cxn ang="0">
                    <a:pos x="8" y="77"/>
                  </a:cxn>
                  <a:cxn ang="0">
                    <a:pos x="15" y="84"/>
                  </a:cxn>
                  <a:cxn ang="0">
                    <a:pos x="15" y="84"/>
                  </a:cxn>
                  <a:cxn ang="0">
                    <a:pos x="22" y="91"/>
                  </a:cxn>
                  <a:cxn ang="0">
                    <a:pos x="30" y="96"/>
                  </a:cxn>
                  <a:cxn ang="0">
                    <a:pos x="40" y="98"/>
                  </a:cxn>
                  <a:cxn ang="0">
                    <a:pos x="48" y="100"/>
                  </a:cxn>
                  <a:cxn ang="0">
                    <a:pos x="48" y="100"/>
                  </a:cxn>
                  <a:cxn ang="0">
                    <a:pos x="59" y="98"/>
                  </a:cxn>
                  <a:cxn ang="0">
                    <a:pos x="68" y="96"/>
                  </a:cxn>
                  <a:cxn ang="0">
                    <a:pos x="76" y="91"/>
                  </a:cxn>
                  <a:cxn ang="0">
                    <a:pos x="84" y="84"/>
                  </a:cxn>
                  <a:cxn ang="0">
                    <a:pos x="84" y="84"/>
                  </a:cxn>
                  <a:cxn ang="0">
                    <a:pos x="92" y="77"/>
                  </a:cxn>
                  <a:cxn ang="0">
                    <a:pos x="96" y="69"/>
                  </a:cxn>
                  <a:cxn ang="0">
                    <a:pos x="99" y="60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99" y="40"/>
                  </a:cxn>
                  <a:cxn ang="0">
                    <a:pos x="96" y="30"/>
                  </a:cxn>
                  <a:cxn ang="0">
                    <a:pos x="92" y="22"/>
                  </a:cxn>
                  <a:cxn ang="0">
                    <a:pos x="84" y="15"/>
                  </a:cxn>
                  <a:cxn ang="0">
                    <a:pos x="84" y="15"/>
                  </a:cxn>
                </a:cxnLst>
                <a:rect l="0" t="0" r="r" b="b"/>
                <a:pathLst>
                  <a:path w="100" h="100">
                    <a:moveTo>
                      <a:pt x="84" y="15"/>
                    </a:moveTo>
                    <a:lnTo>
                      <a:pt x="84" y="15"/>
                    </a:lnTo>
                    <a:lnTo>
                      <a:pt x="76" y="8"/>
                    </a:lnTo>
                    <a:lnTo>
                      <a:pt x="68" y="3"/>
                    </a:lnTo>
                    <a:lnTo>
                      <a:pt x="59" y="1"/>
                    </a:lnTo>
                    <a:lnTo>
                      <a:pt x="48" y="0"/>
                    </a:lnTo>
                    <a:lnTo>
                      <a:pt x="40" y="1"/>
                    </a:lnTo>
                    <a:lnTo>
                      <a:pt x="30" y="3"/>
                    </a:lnTo>
                    <a:lnTo>
                      <a:pt x="22" y="8"/>
                    </a:lnTo>
                    <a:lnTo>
                      <a:pt x="15" y="15"/>
                    </a:lnTo>
                    <a:lnTo>
                      <a:pt x="8" y="22"/>
                    </a:lnTo>
                    <a:lnTo>
                      <a:pt x="3" y="30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0" y="60"/>
                    </a:lnTo>
                    <a:lnTo>
                      <a:pt x="3" y="69"/>
                    </a:lnTo>
                    <a:lnTo>
                      <a:pt x="8" y="77"/>
                    </a:lnTo>
                    <a:lnTo>
                      <a:pt x="15" y="84"/>
                    </a:lnTo>
                    <a:lnTo>
                      <a:pt x="22" y="91"/>
                    </a:lnTo>
                    <a:lnTo>
                      <a:pt x="30" y="96"/>
                    </a:lnTo>
                    <a:lnTo>
                      <a:pt x="40" y="98"/>
                    </a:lnTo>
                    <a:lnTo>
                      <a:pt x="48" y="100"/>
                    </a:lnTo>
                    <a:lnTo>
                      <a:pt x="59" y="98"/>
                    </a:lnTo>
                    <a:lnTo>
                      <a:pt x="68" y="96"/>
                    </a:lnTo>
                    <a:lnTo>
                      <a:pt x="76" y="91"/>
                    </a:lnTo>
                    <a:lnTo>
                      <a:pt x="84" y="84"/>
                    </a:lnTo>
                    <a:lnTo>
                      <a:pt x="92" y="77"/>
                    </a:lnTo>
                    <a:lnTo>
                      <a:pt x="96" y="69"/>
                    </a:lnTo>
                    <a:lnTo>
                      <a:pt x="99" y="60"/>
                    </a:lnTo>
                    <a:lnTo>
                      <a:pt x="100" y="49"/>
                    </a:lnTo>
                    <a:lnTo>
                      <a:pt x="99" y="40"/>
                    </a:lnTo>
                    <a:lnTo>
                      <a:pt x="96" y="30"/>
                    </a:lnTo>
                    <a:lnTo>
                      <a:pt x="92" y="22"/>
                    </a:lnTo>
                    <a:lnTo>
                      <a:pt x="84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224" name="Freeform 531"/>
              <p:cNvSpPr>
                <a:spLocks noChangeArrowheads="1"/>
              </p:cNvSpPr>
              <p:nvPr/>
            </p:nvSpPr>
            <p:spPr bwMode="auto">
              <a:xfrm>
                <a:off x="770" y="1233"/>
                <a:ext cx="50" cy="50"/>
              </a:xfrm>
              <a:custGeom>
                <a:avLst/>
                <a:gdLst/>
                <a:ahLst/>
                <a:cxnLst>
                  <a:cxn ang="0">
                    <a:pos x="84" y="15"/>
                  </a:cxn>
                  <a:cxn ang="0">
                    <a:pos x="84" y="15"/>
                  </a:cxn>
                  <a:cxn ang="0">
                    <a:pos x="76" y="8"/>
                  </a:cxn>
                  <a:cxn ang="0">
                    <a:pos x="68" y="3"/>
                  </a:cxn>
                  <a:cxn ang="0">
                    <a:pos x="59" y="1"/>
                  </a:cxn>
                  <a:cxn ang="0">
                    <a:pos x="48" y="0"/>
                  </a:cxn>
                  <a:cxn ang="0">
                    <a:pos x="48" y="0"/>
                  </a:cxn>
                  <a:cxn ang="0">
                    <a:pos x="40" y="1"/>
                  </a:cxn>
                  <a:cxn ang="0">
                    <a:pos x="30" y="3"/>
                  </a:cxn>
                  <a:cxn ang="0">
                    <a:pos x="22" y="8"/>
                  </a:cxn>
                  <a:cxn ang="0">
                    <a:pos x="15" y="15"/>
                  </a:cxn>
                  <a:cxn ang="0">
                    <a:pos x="15" y="15"/>
                  </a:cxn>
                  <a:cxn ang="0">
                    <a:pos x="8" y="22"/>
                  </a:cxn>
                  <a:cxn ang="0">
                    <a:pos x="3" y="30"/>
                  </a:cxn>
                  <a:cxn ang="0">
                    <a:pos x="0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0" y="60"/>
                  </a:cxn>
                  <a:cxn ang="0">
                    <a:pos x="3" y="69"/>
                  </a:cxn>
                  <a:cxn ang="0">
                    <a:pos x="8" y="77"/>
                  </a:cxn>
                  <a:cxn ang="0">
                    <a:pos x="15" y="84"/>
                  </a:cxn>
                  <a:cxn ang="0">
                    <a:pos x="15" y="84"/>
                  </a:cxn>
                  <a:cxn ang="0">
                    <a:pos x="22" y="91"/>
                  </a:cxn>
                  <a:cxn ang="0">
                    <a:pos x="30" y="96"/>
                  </a:cxn>
                  <a:cxn ang="0">
                    <a:pos x="40" y="98"/>
                  </a:cxn>
                  <a:cxn ang="0">
                    <a:pos x="48" y="100"/>
                  </a:cxn>
                  <a:cxn ang="0">
                    <a:pos x="48" y="100"/>
                  </a:cxn>
                  <a:cxn ang="0">
                    <a:pos x="59" y="98"/>
                  </a:cxn>
                  <a:cxn ang="0">
                    <a:pos x="68" y="96"/>
                  </a:cxn>
                  <a:cxn ang="0">
                    <a:pos x="76" y="91"/>
                  </a:cxn>
                  <a:cxn ang="0">
                    <a:pos x="84" y="84"/>
                  </a:cxn>
                  <a:cxn ang="0">
                    <a:pos x="84" y="84"/>
                  </a:cxn>
                  <a:cxn ang="0">
                    <a:pos x="92" y="77"/>
                  </a:cxn>
                  <a:cxn ang="0">
                    <a:pos x="96" y="69"/>
                  </a:cxn>
                  <a:cxn ang="0">
                    <a:pos x="99" y="60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99" y="40"/>
                  </a:cxn>
                  <a:cxn ang="0">
                    <a:pos x="96" y="30"/>
                  </a:cxn>
                  <a:cxn ang="0">
                    <a:pos x="92" y="22"/>
                  </a:cxn>
                  <a:cxn ang="0">
                    <a:pos x="84" y="15"/>
                  </a:cxn>
                  <a:cxn ang="0">
                    <a:pos x="84" y="15"/>
                  </a:cxn>
                </a:cxnLst>
                <a:rect l="0" t="0" r="r" b="b"/>
                <a:pathLst>
                  <a:path w="100" h="100">
                    <a:moveTo>
                      <a:pt x="84" y="15"/>
                    </a:moveTo>
                    <a:lnTo>
                      <a:pt x="84" y="15"/>
                    </a:lnTo>
                    <a:lnTo>
                      <a:pt x="76" y="8"/>
                    </a:lnTo>
                    <a:lnTo>
                      <a:pt x="68" y="3"/>
                    </a:lnTo>
                    <a:lnTo>
                      <a:pt x="59" y="1"/>
                    </a:lnTo>
                    <a:lnTo>
                      <a:pt x="48" y="0"/>
                    </a:lnTo>
                    <a:lnTo>
                      <a:pt x="40" y="1"/>
                    </a:lnTo>
                    <a:lnTo>
                      <a:pt x="30" y="3"/>
                    </a:lnTo>
                    <a:lnTo>
                      <a:pt x="22" y="8"/>
                    </a:lnTo>
                    <a:lnTo>
                      <a:pt x="15" y="15"/>
                    </a:lnTo>
                    <a:lnTo>
                      <a:pt x="8" y="22"/>
                    </a:lnTo>
                    <a:lnTo>
                      <a:pt x="3" y="30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0" y="60"/>
                    </a:lnTo>
                    <a:lnTo>
                      <a:pt x="3" y="69"/>
                    </a:lnTo>
                    <a:lnTo>
                      <a:pt x="8" y="77"/>
                    </a:lnTo>
                    <a:lnTo>
                      <a:pt x="15" y="84"/>
                    </a:lnTo>
                    <a:lnTo>
                      <a:pt x="22" y="91"/>
                    </a:lnTo>
                    <a:lnTo>
                      <a:pt x="30" y="96"/>
                    </a:lnTo>
                    <a:lnTo>
                      <a:pt x="40" y="98"/>
                    </a:lnTo>
                    <a:lnTo>
                      <a:pt x="48" y="100"/>
                    </a:lnTo>
                    <a:lnTo>
                      <a:pt x="59" y="98"/>
                    </a:lnTo>
                    <a:lnTo>
                      <a:pt x="68" y="96"/>
                    </a:lnTo>
                    <a:lnTo>
                      <a:pt x="76" y="91"/>
                    </a:lnTo>
                    <a:lnTo>
                      <a:pt x="84" y="84"/>
                    </a:lnTo>
                    <a:lnTo>
                      <a:pt x="92" y="77"/>
                    </a:lnTo>
                    <a:lnTo>
                      <a:pt x="96" y="69"/>
                    </a:lnTo>
                    <a:lnTo>
                      <a:pt x="99" y="60"/>
                    </a:lnTo>
                    <a:lnTo>
                      <a:pt x="100" y="49"/>
                    </a:lnTo>
                    <a:lnTo>
                      <a:pt x="99" y="40"/>
                    </a:lnTo>
                    <a:lnTo>
                      <a:pt x="96" y="30"/>
                    </a:lnTo>
                    <a:lnTo>
                      <a:pt x="92" y="22"/>
                    </a:lnTo>
                    <a:lnTo>
                      <a:pt x="84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225" name="Freeform 532"/>
              <p:cNvSpPr>
                <a:spLocks noChangeArrowheads="1"/>
              </p:cNvSpPr>
              <p:nvPr/>
            </p:nvSpPr>
            <p:spPr bwMode="auto">
              <a:xfrm>
                <a:off x="847" y="154"/>
                <a:ext cx="50" cy="50"/>
              </a:xfrm>
              <a:custGeom>
                <a:avLst/>
                <a:gdLst/>
                <a:ahLst/>
                <a:cxnLst>
                  <a:cxn ang="0">
                    <a:pos x="84" y="15"/>
                  </a:cxn>
                  <a:cxn ang="0">
                    <a:pos x="84" y="15"/>
                  </a:cxn>
                  <a:cxn ang="0">
                    <a:pos x="76" y="10"/>
                  </a:cxn>
                  <a:cxn ang="0">
                    <a:pos x="68" y="5"/>
                  </a:cxn>
                  <a:cxn ang="0">
                    <a:pos x="59" y="1"/>
                  </a:cxn>
                  <a:cxn ang="0">
                    <a:pos x="49" y="0"/>
                  </a:cxn>
                  <a:cxn ang="0">
                    <a:pos x="49" y="0"/>
                  </a:cxn>
                  <a:cxn ang="0">
                    <a:pos x="40" y="1"/>
                  </a:cxn>
                  <a:cxn ang="0">
                    <a:pos x="30" y="5"/>
                  </a:cxn>
                  <a:cxn ang="0">
                    <a:pos x="22" y="10"/>
                  </a:cxn>
                  <a:cxn ang="0">
                    <a:pos x="15" y="15"/>
                  </a:cxn>
                  <a:cxn ang="0">
                    <a:pos x="15" y="15"/>
                  </a:cxn>
                  <a:cxn ang="0">
                    <a:pos x="8" y="24"/>
                  </a:cxn>
                  <a:cxn ang="0">
                    <a:pos x="3" y="32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1" y="60"/>
                  </a:cxn>
                  <a:cxn ang="0">
                    <a:pos x="3" y="69"/>
                  </a:cxn>
                  <a:cxn ang="0">
                    <a:pos x="8" y="78"/>
                  </a:cxn>
                  <a:cxn ang="0">
                    <a:pos x="15" y="85"/>
                  </a:cxn>
                  <a:cxn ang="0">
                    <a:pos x="15" y="85"/>
                  </a:cxn>
                  <a:cxn ang="0">
                    <a:pos x="22" y="92"/>
                  </a:cxn>
                  <a:cxn ang="0">
                    <a:pos x="30" y="96"/>
                  </a:cxn>
                  <a:cxn ang="0">
                    <a:pos x="40" y="100"/>
                  </a:cxn>
                  <a:cxn ang="0">
                    <a:pos x="49" y="100"/>
                  </a:cxn>
                  <a:cxn ang="0">
                    <a:pos x="49" y="100"/>
                  </a:cxn>
                  <a:cxn ang="0">
                    <a:pos x="59" y="100"/>
                  </a:cxn>
                  <a:cxn ang="0">
                    <a:pos x="68" y="96"/>
                  </a:cxn>
                  <a:cxn ang="0">
                    <a:pos x="76" y="92"/>
                  </a:cxn>
                  <a:cxn ang="0">
                    <a:pos x="84" y="85"/>
                  </a:cxn>
                  <a:cxn ang="0">
                    <a:pos x="84" y="85"/>
                  </a:cxn>
                  <a:cxn ang="0">
                    <a:pos x="91" y="78"/>
                  </a:cxn>
                  <a:cxn ang="0">
                    <a:pos x="96" y="69"/>
                  </a:cxn>
                  <a:cxn ang="0">
                    <a:pos x="99" y="60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99" y="40"/>
                  </a:cxn>
                  <a:cxn ang="0">
                    <a:pos x="96" y="32"/>
                  </a:cxn>
                  <a:cxn ang="0">
                    <a:pos x="91" y="24"/>
                  </a:cxn>
                  <a:cxn ang="0">
                    <a:pos x="84" y="15"/>
                  </a:cxn>
                  <a:cxn ang="0">
                    <a:pos x="84" y="15"/>
                  </a:cxn>
                </a:cxnLst>
                <a:rect l="0" t="0" r="r" b="b"/>
                <a:pathLst>
                  <a:path w="100" h="100">
                    <a:moveTo>
                      <a:pt x="84" y="15"/>
                    </a:moveTo>
                    <a:lnTo>
                      <a:pt x="84" y="15"/>
                    </a:lnTo>
                    <a:lnTo>
                      <a:pt x="76" y="10"/>
                    </a:lnTo>
                    <a:lnTo>
                      <a:pt x="68" y="5"/>
                    </a:lnTo>
                    <a:lnTo>
                      <a:pt x="59" y="1"/>
                    </a:lnTo>
                    <a:lnTo>
                      <a:pt x="49" y="0"/>
                    </a:lnTo>
                    <a:lnTo>
                      <a:pt x="40" y="1"/>
                    </a:lnTo>
                    <a:lnTo>
                      <a:pt x="30" y="5"/>
                    </a:lnTo>
                    <a:lnTo>
                      <a:pt x="22" y="10"/>
                    </a:lnTo>
                    <a:lnTo>
                      <a:pt x="15" y="15"/>
                    </a:lnTo>
                    <a:lnTo>
                      <a:pt x="8" y="24"/>
                    </a:lnTo>
                    <a:lnTo>
                      <a:pt x="3" y="32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60"/>
                    </a:lnTo>
                    <a:lnTo>
                      <a:pt x="3" y="69"/>
                    </a:lnTo>
                    <a:lnTo>
                      <a:pt x="8" y="78"/>
                    </a:lnTo>
                    <a:lnTo>
                      <a:pt x="15" y="85"/>
                    </a:lnTo>
                    <a:lnTo>
                      <a:pt x="22" y="92"/>
                    </a:lnTo>
                    <a:lnTo>
                      <a:pt x="30" y="96"/>
                    </a:lnTo>
                    <a:lnTo>
                      <a:pt x="40" y="100"/>
                    </a:lnTo>
                    <a:lnTo>
                      <a:pt x="49" y="100"/>
                    </a:lnTo>
                    <a:lnTo>
                      <a:pt x="59" y="100"/>
                    </a:lnTo>
                    <a:lnTo>
                      <a:pt x="68" y="96"/>
                    </a:lnTo>
                    <a:lnTo>
                      <a:pt x="76" y="92"/>
                    </a:lnTo>
                    <a:lnTo>
                      <a:pt x="84" y="85"/>
                    </a:lnTo>
                    <a:lnTo>
                      <a:pt x="91" y="78"/>
                    </a:lnTo>
                    <a:lnTo>
                      <a:pt x="96" y="69"/>
                    </a:lnTo>
                    <a:lnTo>
                      <a:pt x="99" y="60"/>
                    </a:lnTo>
                    <a:lnTo>
                      <a:pt x="100" y="49"/>
                    </a:lnTo>
                    <a:lnTo>
                      <a:pt x="99" y="40"/>
                    </a:lnTo>
                    <a:lnTo>
                      <a:pt x="96" y="32"/>
                    </a:lnTo>
                    <a:lnTo>
                      <a:pt x="91" y="24"/>
                    </a:lnTo>
                    <a:lnTo>
                      <a:pt x="84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226" name="Freeform 533"/>
              <p:cNvSpPr>
                <a:spLocks noChangeArrowheads="1"/>
              </p:cNvSpPr>
              <p:nvPr/>
            </p:nvSpPr>
            <p:spPr bwMode="auto">
              <a:xfrm>
                <a:off x="847" y="231"/>
                <a:ext cx="50" cy="51"/>
              </a:xfrm>
              <a:custGeom>
                <a:avLst/>
                <a:gdLst/>
                <a:ahLst/>
                <a:cxnLst>
                  <a:cxn ang="0">
                    <a:pos x="84" y="17"/>
                  </a:cxn>
                  <a:cxn ang="0">
                    <a:pos x="84" y="17"/>
                  </a:cxn>
                  <a:cxn ang="0">
                    <a:pos x="76" y="9"/>
                  </a:cxn>
                  <a:cxn ang="0">
                    <a:pos x="68" y="5"/>
                  </a:cxn>
                  <a:cxn ang="0">
                    <a:pos x="59" y="1"/>
                  </a:cxn>
                  <a:cxn ang="0">
                    <a:pos x="49" y="0"/>
                  </a:cxn>
                  <a:cxn ang="0">
                    <a:pos x="49" y="0"/>
                  </a:cxn>
                  <a:cxn ang="0">
                    <a:pos x="40" y="1"/>
                  </a:cxn>
                  <a:cxn ang="0">
                    <a:pos x="30" y="5"/>
                  </a:cxn>
                  <a:cxn ang="0">
                    <a:pos x="22" y="9"/>
                  </a:cxn>
                  <a:cxn ang="0">
                    <a:pos x="15" y="17"/>
                  </a:cxn>
                  <a:cxn ang="0">
                    <a:pos x="15" y="17"/>
                  </a:cxn>
                  <a:cxn ang="0">
                    <a:pos x="8" y="24"/>
                  </a:cxn>
                  <a:cxn ang="0">
                    <a:pos x="3" y="32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1" y="60"/>
                  </a:cxn>
                  <a:cxn ang="0">
                    <a:pos x="3" y="69"/>
                  </a:cxn>
                  <a:cxn ang="0">
                    <a:pos x="8" y="78"/>
                  </a:cxn>
                  <a:cxn ang="0">
                    <a:pos x="15" y="86"/>
                  </a:cxn>
                  <a:cxn ang="0">
                    <a:pos x="15" y="86"/>
                  </a:cxn>
                  <a:cxn ang="0">
                    <a:pos x="22" y="92"/>
                  </a:cxn>
                  <a:cxn ang="0">
                    <a:pos x="30" y="96"/>
                  </a:cxn>
                  <a:cxn ang="0">
                    <a:pos x="40" y="100"/>
                  </a:cxn>
                  <a:cxn ang="0">
                    <a:pos x="49" y="101"/>
                  </a:cxn>
                  <a:cxn ang="0">
                    <a:pos x="49" y="101"/>
                  </a:cxn>
                  <a:cxn ang="0">
                    <a:pos x="59" y="100"/>
                  </a:cxn>
                  <a:cxn ang="0">
                    <a:pos x="68" y="96"/>
                  </a:cxn>
                  <a:cxn ang="0">
                    <a:pos x="76" y="92"/>
                  </a:cxn>
                  <a:cxn ang="0">
                    <a:pos x="84" y="86"/>
                  </a:cxn>
                  <a:cxn ang="0">
                    <a:pos x="84" y="86"/>
                  </a:cxn>
                  <a:cxn ang="0">
                    <a:pos x="91" y="78"/>
                  </a:cxn>
                  <a:cxn ang="0">
                    <a:pos x="96" y="69"/>
                  </a:cxn>
                  <a:cxn ang="0">
                    <a:pos x="99" y="60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99" y="40"/>
                  </a:cxn>
                  <a:cxn ang="0">
                    <a:pos x="96" y="32"/>
                  </a:cxn>
                  <a:cxn ang="0">
                    <a:pos x="91" y="24"/>
                  </a:cxn>
                  <a:cxn ang="0">
                    <a:pos x="84" y="17"/>
                  </a:cxn>
                  <a:cxn ang="0">
                    <a:pos x="84" y="17"/>
                  </a:cxn>
                </a:cxnLst>
                <a:rect l="0" t="0" r="r" b="b"/>
                <a:pathLst>
                  <a:path w="100" h="101">
                    <a:moveTo>
                      <a:pt x="84" y="17"/>
                    </a:moveTo>
                    <a:lnTo>
                      <a:pt x="84" y="17"/>
                    </a:lnTo>
                    <a:lnTo>
                      <a:pt x="76" y="9"/>
                    </a:lnTo>
                    <a:lnTo>
                      <a:pt x="68" y="5"/>
                    </a:lnTo>
                    <a:lnTo>
                      <a:pt x="59" y="1"/>
                    </a:lnTo>
                    <a:lnTo>
                      <a:pt x="49" y="0"/>
                    </a:lnTo>
                    <a:lnTo>
                      <a:pt x="40" y="1"/>
                    </a:lnTo>
                    <a:lnTo>
                      <a:pt x="30" y="5"/>
                    </a:lnTo>
                    <a:lnTo>
                      <a:pt x="22" y="9"/>
                    </a:lnTo>
                    <a:lnTo>
                      <a:pt x="15" y="17"/>
                    </a:lnTo>
                    <a:lnTo>
                      <a:pt x="8" y="24"/>
                    </a:lnTo>
                    <a:lnTo>
                      <a:pt x="3" y="32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60"/>
                    </a:lnTo>
                    <a:lnTo>
                      <a:pt x="3" y="69"/>
                    </a:lnTo>
                    <a:lnTo>
                      <a:pt x="8" y="78"/>
                    </a:lnTo>
                    <a:lnTo>
                      <a:pt x="15" y="86"/>
                    </a:lnTo>
                    <a:lnTo>
                      <a:pt x="22" y="92"/>
                    </a:lnTo>
                    <a:lnTo>
                      <a:pt x="30" y="96"/>
                    </a:lnTo>
                    <a:lnTo>
                      <a:pt x="40" y="100"/>
                    </a:lnTo>
                    <a:lnTo>
                      <a:pt x="49" y="101"/>
                    </a:lnTo>
                    <a:lnTo>
                      <a:pt x="59" y="100"/>
                    </a:lnTo>
                    <a:lnTo>
                      <a:pt x="68" y="96"/>
                    </a:lnTo>
                    <a:lnTo>
                      <a:pt x="76" y="92"/>
                    </a:lnTo>
                    <a:lnTo>
                      <a:pt x="84" y="86"/>
                    </a:lnTo>
                    <a:lnTo>
                      <a:pt x="91" y="78"/>
                    </a:lnTo>
                    <a:lnTo>
                      <a:pt x="96" y="69"/>
                    </a:lnTo>
                    <a:lnTo>
                      <a:pt x="99" y="60"/>
                    </a:lnTo>
                    <a:lnTo>
                      <a:pt x="100" y="49"/>
                    </a:lnTo>
                    <a:lnTo>
                      <a:pt x="99" y="40"/>
                    </a:lnTo>
                    <a:lnTo>
                      <a:pt x="96" y="32"/>
                    </a:lnTo>
                    <a:lnTo>
                      <a:pt x="91" y="24"/>
                    </a:lnTo>
                    <a:lnTo>
                      <a:pt x="84" y="17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227" name="Freeform 534"/>
              <p:cNvSpPr>
                <a:spLocks noChangeArrowheads="1"/>
              </p:cNvSpPr>
              <p:nvPr/>
            </p:nvSpPr>
            <p:spPr bwMode="auto">
              <a:xfrm>
                <a:off x="847" y="308"/>
                <a:ext cx="50" cy="51"/>
              </a:xfrm>
              <a:custGeom>
                <a:avLst/>
                <a:gdLst/>
                <a:ahLst/>
                <a:cxnLst>
                  <a:cxn ang="0">
                    <a:pos x="84" y="16"/>
                  </a:cxn>
                  <a:cxn ang="0">
                    <a:pos x="84" y="16"/>
                  </a:cxn>
                  <a:cxn ang="0">
                    <a:pos x="76" y="9"/>
                  </a:cxn>
                  <a:cxn ang="0">
                    <a:pos x="68" y="5"/>
                  </a:cxn>
                  <a:cxn ang="0">
                    <a:pos x="59" y="1"/>
                  </a:cxn>
                  <a:cxn ang="0">
                    <a:pos x="49" y="0"/>
                  </a:cxn>
                  <a:cxn ang="0">
                    <a:pos x="49" y="0"/>
                  </a:cxn>
                  <a:cxn ang="0">
                    <a:pos x="40" y="1"/>
                  </a:cxn>
                  <a:cxn ang="0">
                    <a:pos x="30" y="5"/>
                  </a:cxn>
                  <a:cxn ang="0">
                    <a:pos x="22" y="9"/>
                  </a:cxn>
                  <a:cxn ang="0">
                    <a:pos x="15" y="16"/>
                  </a:cxn>
                  <a:cxn ang="0">
                    <a:pos x="15" y="16"/>
                  </a:cxn>
                  <a:cxn ang="0">
                    <a:pos x="8" y="24"/>
                  </a:cxn>
                  <a:cxn ang="0">
                    <a:pos x="3" y="32"/>
                  </a:cxn>
                  <a:cxn ang="0">
                    <a:pos x="1" y="41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1" y="61"/>
                  </a:cxn>
                  <a:cxn ang="0">
                    <a:pos x="3" y="71"/>
                  </a:cxn>
                  <a:cxn ang="0">
                    <a:pos x="8" y="78"/>
                  </a:cxn>
                  <a:cxn ang="0">
                    <a:pos x="15" y="86"/>
                  </a:cxn>
                  <a:cxn ang="0">
                    <a:pos x="15" y="86"/>
                  </a:cxn>
                  <a:cxn ang="0">
                    <a:pos x="22" y="93"/>
                  </a:cxn>
                  <a:cxn ang="0">
                    <a:pos x="30" y="98"/>
                  </a:cxn>
                  <a:cxn ang="0">
                    <a:pos x="40" y="100"/>
                  </a:cxn>
                  <a:cxn ang="0">
                    <a:pos x="49" y="101"/>
                  </a:cxn>
                  <a:cxn ang="0">
                    <a:pos x="49" y="101"/>
                  </a:cxn>
                  <a:cxn ang="0">
                    <a:pos x="59" y="100"/>
                  </a:cxn>
                  <a:cxn ang="0">
                    <a:pos x="68" y="98"/>
                  </a:cxn>
                  <a:cxn ang="0">
                    <a:pos x="76" y="93"/>
                  </a:cxn>
                  <a:cxn ang="0">
                    <a:pos x="84" y="86"/>
                  </a:cxn>
                  <a:cxn ang="0">
                    <a:pos x="84" y="86"/>
                  </a:cxn>
                  <a:cxn ang="0">
                    <a:pos x="91" y="78"/>
                  </a:cxn>
                  <a:cxn ang="0">
                    <a:pos x="96" y="71"/>
                  </a:cxn>
                  <a:cxn ang="0">
                    <a:pos x="99" y="61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99" y="41"/>
                  </a:cxn>
                  <a:cxn ang="0">
                    <a:pos x="96" y="32"/>
                  </a:cxn>
                  <a:cxn ang="0">
                    <a:pos x="91" y="24"/>
                  </a:cxn>
                  <a:cxn ang="0">
                    <a:pos x="84" y="16"/>
                  </a:cxn>
                  <a:cxn ang="0">
                    <a:pos x="84" y="16"/>
                  </a:cxn>
                </a:cxnLst>
                <a:rect l="0" t="0" r="r" b="b"/>
                <a:pathLst>
                  <a:path w="100" h="101">
                    <a:moveTo>
                      <a:pt x="84" y="16"/>
                    </a:moveTo>
                    <a:lnTo>
                      <a:pt x="84" y="16"/>
                    </a:lnTo>
                    <a:lnTo>
                      <a:pt x="76" y="9"/>
                    </a:lnTo>
                    <a:lnTo>
                      <a:pt x="68" y="5"/>
                    </a:lnTo>
                    <a:lnTo>
                      <a:pt x="59" y="1"/>
                    </a:lnTo>
                    <a:lnTo>
                      <a:pt x="49" y="0"/>
                    </a:lnTo>
                    <a:lnTo>
                      <a:pt x="40" y="1"/>
                    </a:lnTo>
                    <a:lnTo>
                      <a:pt x="30" y="5"/>
                    </a:lnTo>
                    <a:lnTo>
                      <a:pt x="22" y="9"/>
                    </a:lnTo>
                    <a:lnTo>
                      <a:pt x="15" y="16"/>
                    </a:lnTo>
                    <a:lnTo>
                      <a:pt x="8" y="24"/>
                    </a:lnTo>
                    <a:lnTo>
                      <a:pt x="3" y="32"/>
                    </a:lnTo>
                    <a:lnTo>
                      <a:pt x="1" y="41"/>
                    </a:lnTo>
                    <a:lnTo>
                      <a:pt x="0" y="49"/>
                    </a:lnTo>
                    <a:lnTo>
                      <a:pt x="1" y="61"/>
                    </a:lnTo>
                    <a:lnTo>
                      <a:pt x="3" y="71"/>
                    </a:lnTo>
                    <a:lnTo>
                      <a:pt x="8" y="78"/>
                    </a:lnTo>
                    <a:lnTo>
                      <a:pt x="15" y="86"/>
                    </a:lnTo>
                    <a:lnTo>
                      <a:pt x="22" y="93"/>
                    </a:lnTo>
                    <a:lnTo>
                      <a:pt x="30" y="98"/>
                    </a:lnTo>
                    <a:lnTo>
                      <a:pt x="40" y="100"/>
                    </a:lnTo>
                    <a:lnTo>
                      <a:pt x="49" y="101"/>
                    </a:lnTo>
                    <a:lnTo>
                      <a:pt x="59" y="100"/>
                    </a:lnTo>
                    <a:lnTo>
                      <a:pt x="68" y="98"/>
                    </a:lnTo>
                    <a:lnTo>
                      <a:pt x="76" y="93"/>
                    </a:lnTo>
                    <a:lnTo>
                      <a:pt x="84" y="86"/>
                    </a:lnTo>
                    <a:lnTo>
                      <a:pt x="91" y="78"/>
                    </a:lnTo>
                    <a:lnTo>
                      <a:pt x="96" y="71"/>
                    </a:lnTo>
                    <a:lnTo>
                      <a:pt x="99" y="61"/>
                    </a:lnTo>
                    <a:lnTo>
                      <a:pt x="100" y="49"/>
                    </a:lnTo>
                    <a:lnTo>
                      <a:pt x="99" y="41"/>
                    </a:lnTo>
                    <a:lnTo>
                      <a:pt x="96" y="32"/>
                    </a:lnTo>
                    <a:lnTo>
                      <a:pt x="91" y="24"/>
                    </a:lnTo>
                    <a:lnTo>
                      <a:pt x="84" y="16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228" name="Freeform 535"/>
              <p:cNvSpPr>
                <a:spLocks noChangeArrowheads="1"/>
              </p:cNvSpPr>
              <p:nvPr/>
            </p:nvSpPr>
            <p:spPr bwMode="auto">
              <a:xfrm>
                <a:off x="847" y="386"/>
                <a:ext cx="50" cy="50"/>
              </a:xfrm>
              <a:custGeom>
                <a:avLst/>
                <a:gdLst/>
                <a:ahLst/>
                <a:cxnLst>
                  <a:cxn ang="0">
                    <a:pos x="84" y="15"/>
                  </a:cxn>
                  <a:cxn ang="0">
                    <a:pos x="84" y="15"/>
                  </a:cxn>
                  <a:cxn ang="0">
                    <a:pos x="76" y="8"/>
                  </a:cxn>
                  <a:cxn ang="0">
                    <a:pos x="68" y="4"/>
                  </a:cxn>
                  <a:cxn ang="0">
                    <a:pos x="59" y="1"/>
                  </a:cxn>
                  <a:cxn ang="0">
                    <a:pos x="49" y="0"/>
                  </a:cxn>
                  <a:cxn ang="0">
                    <a:pos x="49" y="0"/>
                  </a:cxn>
                  <a:cxn ang="0">
                    <a:pos x="40" y="1"/>
                  </a:cxn>
                  <a:cxn ang="0">
                    <a:pos x="30" y="4"/>
                  </a:cxn>
                  <a:cxn ang="0">
                    <a:pos x="22" y="8"/>
                  </a:cxn>
                  <a:cxn ang="0">
                    <a:pos x="15" y="15"/>
                  </a:cxn>
                  <a:cxn ang="0">
                    <a:pos x="15" y="15"/>
                  </a:cxn>
                  <a:cxn ang="0">
                    <a:pos x="8" y="22"/>
                  </a:cxn>
                  <a:cxn ang="0">
                    <a:pos x="3" y="31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1" y="60"/>
                  </a:cxn>
                  <a:cxn ang="0">
                    <a:pos x="3" y="69"/>
                  </a:cxn>
                  <a:cxn ang="0">
                    <a:pos x="8" y="78"/>
                  </a:cxn>
                  <a:cxn ang="0">
                    <a:pos x="15" y="85"/>
                  </a:cxn>
                  <a:cxn ang="0">
                    <a:pos x="15" y="85"/>
                  </a:cxn>
                  <a:cxn ang="0">
                    <a:pos x="22" y="92"/>
                  </a:cxn>
                  <a:cxn ang="0">
                    <a:pos x="30" y="96"/>
                  </a:cxn>
                  <a:cxn ang="0">
                    <a:pos x="40" y="99"/>
                  </a:cxn>
                  <a:cxn ang="0">
                    <a:pos x="49" y="100"/>
                  </a:cxn>
                  <a:cxn ang="0">
                    <a:pos x="49" y="100"/>
                  </a:cxn>
                  <a:cxn ang="0">
                    <a:pos x="59" y="99"/>
                  </a:cxn>
                  <a:cxn ang="0">
                    <a:pos x="68" y="96"/>
                  </a:cxn>
                  <a:cxn ang="0">
                    <a:pos x="76" y="92"/>
                  </a:cxn>
                  <a:cxn ang="0">
                    <a:pos x="84" y="85"/>
                  </a:cxn>
                  <a:cxn ang="0">
                    <a:pos x="84" y="85"/>
                  </a:cxn>
                  <a:cxn ang="0">
                    <a:pos x="91" y="78"/>
                  </a:cxn>
                  <a:cxn ang="0">
                    <a:pos x="96" y="69"/>
                  </a:cxn>
                  <a:cxn ang="0">
                    <a:pos x="99" y="60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99" y="40"/>
                  </a:cxn>
                  <a:cxn ang="0">
                    <a:pos x="96" y="31"/>
                  </a:cxn>
                  <a:cxn ang="0">
                    <a:pos x="91" y="22"/>
                  </a:cxn>
                  <a:cxn ang="0">
                    <a:pos x="84" y="15"/>
                  </a:cxn>
                  <a:cxn ang="0">
                    <a:pos x="84" y="15"/>
                  </a:cxn>
                </a:cxnLst>
                <a:rect l="0" t="0" r="r" b="b"/>
                <a:pathLst>
                  <a:path w="100" h="100">
                    <a:moveTo>
                      <a:pt x="84" y="15"/>
                    </a:moveTo>
                    <a:lnTo>
                      <a:pt x="84" y="15"/>
                    </a:lnTo>
                    <a:lnTo>
                      <a:pt x="76" y="8"/>
                    </a:lnTo>
                    <a:lnTo>
                      <a:pt x="68" y="4"/>
                    </a:lnTo>
                    <a:lnTo>
                      <a:pt x="59" y="1"/>
                    </a:lnTo>
                    <a:lnTo>
                      <a:pt x="49" y="0"/>
                    </a:lnTo>
                    <a:lnTo>
                      <a:pt x="40" y="1"/>
                    </a:lnTo>
                    <a:lnTo>
                      <a:pt x="30" y="4"/>
                    </a:lnTo>
                    <a:lnTo>
                      <a:pt x="22" y="8"/>
                    </a:lnTo>
                    <a:lnTo>
                      <a:pt x="15" y="15"/>
                    </a:lnTo>
                    <a:lnTo>
                      <a:pt x="8" y="22"/>
                    </a:lnTo>
                    <a:lnTo>
                      <a:pt x="3" y="31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60"/>
                    </a:lnTo>
                    <a:lnTo>
                      <a:pt x="3" y="69"/>
                    </a:lnTo>
                    <a:lnTo>
                      <a:pt x="8" y="78"/>
                    </a:lnTo>
                    <a:lnTo>
                      <a:pt x="15" y="85"/>
                    </a:lnTo>
                    <a:lnTo>
                      <a:pt x="22" y="92"/>
                    </a:lnTo>
                    <a:lnTo>
                      <a:pt x="30" y="96"/>
                    </a:lnTo>
                    <a:lnTo>
                      <a:pt x="40" y="99"/>
                    </a:lnTo>
                    <a:lnTo>
                      <a:pt x="49" y="100"/>
                    </a:lnTo>
                    <a:lnTo>
                      <a:pt x="59" y="99"/>
                    </a:lnTo>
                    <a:lnTo>
                      <a:pt x="68" y="96"/>
                    </a:lnTo>
                    <a:lnTo>
                      <a:pt x="76" y="92"/>
                    </a:lnTo>
                    <a:lnTo>
                      <a:pt x="84" y="85"/>
                    </a:lnTo>
                    <a:lnTo>
                      <a:pt x="91" y="78"/>
                    </a:lnTo>
                    <a:lnTo>
                      <a:pt x="96" y="69"/>
                    </a:lnTo>
                    <a:lnTo>
                      <a:pt x="99" y="60"/>
                    </a:lnTo>
                    <a:lnTo>
                      <a:pt x="100" y="49"/>
                    </a:lnTo>
                    <a:lnTo>
                      <a:pt x="99" y="40"/>
                    </a:lnTo>
                    <a:lnTo>
                      <a:pt x="96" y="31"/>
                    </a:lnTo>
                    <a:lnTo>
                      <a:pt x="91" y="22"/>
                    </a:lnTo>
                    <a:lnTo>
                      <a:pt x="84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229" name="Freeform 536"/>
              <p:cNvSpPr>
                <a:spLocks noChangeArrowheads="1"/>
              </p:cNvSpPr>
              <p:nvPr/>
            </p:nvSpPr>
            <p:spPr bwMode="auto">
              <a:xfrm>
                <a:off x="847" y="463"/>
                <a:ext cx="50" cy="49"/>
              </a:xfrm>
              <a:custGeom>
                <a:avLst/>
                <a:gdLst/>
                <a:ahLst/>
                <a:cxnLst>
                  <a:cxn ang="0">
                    <a:pos x="84" y="15"/>
                  </a:cxn>
                  <a:cxn ang="0">
                    <a:pos x="84" y="15"/>
                  </a:cxn>
                  <a:cxn ang="0">
                    <a:pos x="76" y="8"/>
                  </a:cxn>
                  <a:cxn ang="0">
                    <a:pos x="68" y="4"/>
                  </a:cxn>
                  <a:cxn ang="0">
                    <a:pos x="59" y="1"/>
                  </a:cxn>
                  <a:cxn ang="0">
                    <a:pos x="49" y="0"/>
                  </a:cxn>
                  <a:cxn ang="0">
                    <a:pos x="49" y="0"/>
                  </a:cxn>
                  <a:cxn ang="0">
                    <a:pos x="40" y="1"/>
                  </a:cxn>
                  <a:cxn ang="0">
                    <a:pos x="30" y="4"/>
                  </a:cxn>
                  <a:cxn ang="0">
                    <a:pos x="22" y="8"/>
                  </a:cxn>
                  <a:cxn ang="0">
                    <a:pos x="15" y="15"/>
                  </a:cxn>
                  <a:cxn ang="0">
                    <a:pos x="15" y="15"/>
                  </a:cxn>
                  <a:cxn ang="0">
                    <a:pos x="8" y="22"/>
                  </a:cxn>
                  <a:cxn ang="0">
                    <a:pos x="3" y="31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1" y="60"/>
                  </a:cxn>
                  <a:cxn ang="0">
                    <a:pos x="3" y="69"/>
                  </a:cxn>
                  <a:cxn ang="0">
                    <a:pos x="8" y="78"/>
                  </a:cxn>
                  <a:cxn ang="0">
                    <a:pos x="15" y="85"/>
                  </a:cxn>
                  <a:cxn ang="0">
                    <a:pos x="15" y="85"/>
                  </a:cxn>
                  <a:cxn ang="0">
                    <a:pos x="22" y="92"/>
                  </a:cxn>
                  <a:cxn ang="0">
                    <a:pos x="30" y="96"/>
                  </a:cxn>
                  <a:cxn ang="0">
                    <a:pos x="40" y="99"/>
                  </a:cxn>
                  <a:cxn ang="0">
                    <a:pos x="49" y="100"/>
                  </a:cxn>
                  <a:cxn ang="0">
                    <a:pos x="49" y="100"/>
                  </a:cxn>
                  <a:cxn ang="0">
                    <a:pos x="59" y="99"/>
                  </a:cxn>
                  <a:cxn ang="0">
                    <a:pos x="68" y="96"/>
                  </a:cxn>
                  <a:cxn ang="0">
                    <a:pos x="76" y="92"/>
                  </a:cxn>
                  <a:cxn ang="0">
                    <a:pos x="84" y="85"/>
                  </a:cxn>
                  <a:cxn ang="0">
                    <a:pos x="84" y="85"/>
                  </a:cxn>
                  <a:cxn ang="0">
                    <a:pos x="91" y="78"/>
                  </a:cxn>
                  <a:cxn ang="0">
                    <a:pos x="96" y="69"/>
                  </a:cxn>
                  <a:cxn ang="0">
                    <a:pos x="99" y="60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99" y="40"/>
                  </a:cxn>
                  <a:cxn ang="0">
                    <a:pos x="96" y="31"/>
                  </a:cxn>
                  <a:cxn ang="0">
                    <a:pos x="91" y="22"/>
                  </a:cxn>
                  <a:cxn ang="0">
                    <a:pos x="84" y="15"/>
                  </a:cxn>
                  <a:cxn ang="0">
                    <a:pos x="84" y="15"/>
                  </a:cxn>
                </a:cxnLst>
                <a:rect l="0" t="0" r="r" b="b"/>
                <a:pathLst>
                  <a:path w="100" h="100">
                    <a:moveTo>
                      <a:pt x="84" y="15"/>
                    </a:moveTo>
                    <a:lnTo>
                      <a:pt x="84" y="15"/>
                    </a:lnTo>
                    <a:lnTo>
                      <a:pt x="76" y="8"/>
                    </a:lnTo>
                    <a:lnTo>
                      <a:pt x="68" y="4"/>
                    </a:lnTo>
                    <a:lnTo>
                      <a:pt x="59" y="1"/>
                    </a:lnTo>
                    <a:lnTo>
                      <a:pt x="49" y="0"/>
                    </a:lnTo>
                    <a:lnTo>
                      <a:pt x="40" y="1"/>
                    </a:lnTo>
                    <a:lnTo>
                      <a:pt x="30" y="4"/>
                    </a:lnTo>
                    <a:lnTo>
                      <a:pt x="22" y="8"/>
                    </a:lnTo>
                    <a:lnTo>
                      <a:pt x="15" y="15"/>
                    </a:lnTo>
                    <a:lnTo>
                      <a:pt x="8" y="22"/>
                    </a:lnTo>
                    <a:lnTo>
                      <a:pt x="3" y="31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60"/>
                    </a:lnTo>
                    <a:lnTo>
                      <a:pt x="3" y="69"/>
                    </a:lnTo>
                    <a:lnTo>
                      <a:pt x="8" y="78"/>
                    </a:lnTo>
                    <a:lnTo>
                      <a:pt x="15" y="85"/>
                    </a:lnTo>
                    <a:lnTo>
                      <a:pt x="22" y="92"/>
                    </a:lnTo>
                    <a:lnTo>
                      <a:pt x="30" y="96"/>
                    </a:lnTo>
                    <a:lnTo>
                      <a:pt x="40" y="99"/>
                    </a:lnTo>
                    <a:lnTo>
                      <a:pt x="49" y="100"/>
                    </a:lnTo>
                    <a:lnTo>
                      <a:pt x="59" y="99"/>
                    </a:lnTo>
                    <a:lnTo>
                      <a:pt x="68" y="96"/>
                    </a:lnTo>
                    <a:lnTo>
                      <a:pt x="76" y="92"/>
                    </a:lnTo>
                    <a:lnTo>
                      <a:pt x="84" y="85"/>
                    </a:lnTo>
                    <a:lnTo>
                      <a:pt x="91" y="78"/>
                    </a:lnTo>
                    <a:lnTo>
                      <a:pt x="96" y="69"/>
                    </a:lnTo>
                    <a:lnTo>
                      <a:pt x="99" y="60"/>
                    </a:lnTo>
                    <a:lnTo>
                      <a:pt x="100" y="49"/>
                    </a:lnTo>
                    <a:lnTo>
                      <a:pt x="99" y="40"/>
                    </a:lnTo>
                    <a:lnTo>
                      <a:pt x="96" y="31"/>
                    </a:lnTo>
                    <a:lnTo>
                      <a:pt x="91" y="22"/>
                    </a:lnTo>
                    <a:lnTo>
                      <a:pt x="84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230" name="Freeform 537"/>
              <p:cNvSpPr>
                <a:spLocks noChangeArrowheads="1"/>
              </p:cNvSpPr>
              <p:nvPr/>
            </p:nvSpPr>
            <p:spPr bwMode="auto">
              <a:xfrm>
                <a:off x="847" y="540"/>
                <a:ext cx="50" cy="49"/>
              </a:xfrm>
              <a:custGeom>
                <a:avLst/>
                <a:gdLst/>
                <a:ahLst/>
                <a:cxnLst>
                  <a:cxn ang="0">
                    <a:pos x="84" y="15"/>
                  </a:cxn>
                  <a:cxn ang="0">
                    <a:pos x="84" y="15"/>
                  </a:cxn>
                  <a:cxn ang="0">
                    <a:pos x="76" y="9"/>
                  </a:cxn>
                  <a:cxn ang="0">
                    <a:pos x="68" y="4"/>
                  </a:cxn>
                  <a:cxn ang="0">
                    <a:pos x="59" y="1"/>
                  </a:cxn>
                  <a:cxn ang="0">
                    <a:pos x="49" y="0"/>
                  </a:cxn>
                  <a:cxn ang="0">
                    <a:pos x="49" y="0"/>
                  </a:cxn>
                  <a:cxn ang="0">
                    <a:pos x="40" y="1"/>
                  </a:cxn>
                  <a:cxn ang="0">
                    <a:pos x="30" y="4"/>
                  </a:cxn>
                  <a:cxn ang="0">
                    <a:pos x="22" y="9"/>
                  </a:cxn>
                  <a:cxn ang="0">
                    <a:pos x="15" y="15"/>
                  </a:cxn>
                  <a:cxn ang="0">
                    <a:pos x="15" y="15"/>
                  </a:cxn>
                  <a:cxn ang="0">
                    <a:pos x="8" y="22"/>
                  </a:cxn>
                  <a:cxn ang="0">
                    <a:pos x="3" y="31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1" y="60"/>
                  </a:cxn>
                  <a:cxn ang="0">
                    <a:pos x="3" y="69"/>
                  </a:cxn>
                  <a:cxn ang="0">
                    <a:pos x="8" y="78"/>
                  </a:cxn>
                  <a:cxn ang="0">
                    <a:pos x="15" y="85"/>
                  </a:cxn>
                  <a:cxn ang="0">
                    <a:pos x="15" y="85"/>
                  </a:cxn>
                  <a:cxn ang="0">
                    <a:pos x="22" y="92"/>
                  </a:cxn>
                  <a:cxn ang="0">
                    <a:pos x="30" y="96"/>
                  </a:cxn>
                  <a:cxn ang="0">
                    <a:pos x="40" y="99"/>
                  </a:cxn>
                  <a:cxn ang="0">
                    <a:pos x="49" y="100"/>
                  </a:cxn>
                  <a:cxn ang="0">
                    <a:pos x="49" y="100"/>
                  </a:cxn>
                  <a:cxn ang="0">
                    <a:pos x="59" y="99"/>
                  </a:cxn>
                  <a:cxn ang="0">
                    <a:pos x="68" y="96"/>
                  </a:cxn>
                  <a:cxn ang="0">
                    <a:pos x="76" y="92"/>
                  </a:cxn>
                  <a:cxn ang="0">
                    <a:pos x="84" y="85"/>
                  </a:cxn>
                  <a:cxn ang="0">
                    <a:pos x="84" y="85"/>
                  </a:cxn>
                  <a:cxn ang="0">
                    <a:pos x="91" y="78"/>
                  </a:cxn>
                  <a:cxn ang="0">
                    <a:pos x="96" y="69"/>
                  </a:cxn>
                  <a:cxn ang="0">
                    <a:pos x="99" y="60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99" y="40"/>
                  </a:cxn>
                  <a:cxn ang="0">
                    <a:pos x="96" y="31"/>
                  </a:cxn>
                  <a:cxn ang="0">
                    <a:pos x="91" y="22"/>
                  </a:cxn>
                  <a:cxn ang="0">
                    <a:pos x="84" y="15"/>
                  </a:cxn>
                  <a:cxn ang="0">
                    <a:pos x="84" y="15"/>
                  </a:cxn>
                </a:cxnLst>
                <a:rect l="0" t="0" r="r" b="b"/>
                <a:pathLst>
                  <a:path w="100" h="100">
                    <a:moveTo>
                      <a:pt x="84" y="15"/>
                    </a:moveTo>
                    <a:lnTo>
                      <a:pt x="84" y="15"/>
                    </a:lnTo>
                    <a:lnTo>
                      <a:pt x="76" y="9"/>
                    </a:lnTo>
                    <a:lnTo>
                      <a:pt x="68" y="4"/>
                    </a:lnTo>
                    <a:lnTo>
                      <a:pt x="59" y="1"/>
                    </a:lnTo>
                    <a:lnTo>
                      <a:pt x="49" y="0"/>
                    </a:lnTo>
                    <a:lnTo>
                      <a:pt x="40" y="1"/>
                    </a:lnTo>
                    <a:lnTo>
                      <a:pt x="30" y="4"/>
                    </a:lnTo>
                    <a:lnTo>
                      <a:pt x="22" y="9"/>
                    </a:lnTo>
                    <a:lnTo>
                      <a:pt x="15" y="15"/>
                    </a:lnTo>
                    <a:lnTo>
                      <a:pt x="8" y="22"/>
                    </a:lnTo>
                    <a:lnTo>
                      <a:pt x="3" y="31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60"/>
                    </a:lnTo>
                    <a:lnTo>
                      <a:pt x="3" y="69"/>
                    </a:lnTo>
                    <a:lnTo>
                      <a:pt x="8" y="78"/>
                    </a:lnTo>
                    <a:lnTo>
                      <a:pt x="15" y="85"/>
                    </a:lnTo>
                    <a:lnTo>
                      <a:pt x="22" y="92"/>
                    </a:lnTo>
                    <a:lnTo>
                      <a:pt x="30" y="96"/>
                    </a:lnTo>
                    <a:lnTo>
                      <a:pt x="40" y="99"/>
                    </a:lnTo>
                    <a:lnTo>
                      <a:pt x="49" y="100"/>
                    </a:lnTo>
                    <a:lnTo>
                      <a:pt x="59" y="99"/>
                    </a:lnTo>
                    <a:lnTo>
                      <a:pt x="68" y="96"/>
                    </a:lnTo>
                    <a:lnTo>
                      <a:pt x="76" y="92"/>
                    </a:lnTo>
                    <a:lnTo>
                      <a:pt x="84" y="85"/>
                    </a:lnTo>
                    <a:lnTo>
                      <a:pt x="91" y="78"/>
                    </a:lnTo>
                    <a:lnTo>
                      <a:pt x="96" y="69"/>
                    </a:lnTo>
                    <a:lnTo>
                      <a:pt x="99" y="60"/>
                    </a:lnTo>
                    <a:lnTo>
                      <a:pt x="100" y="49"/>
                    </a:lnTo>
                    <a:lnTo>
                      <a:pt x="99" y="40"/>
                    </a:lnTo>
                    <a:lnTo>
                      <a:pt x="96" y="31"/>
                    </a:lnTo>
                    <a:lnTo>
                      <a:pt x="91" y="22"/>
                    </a:lnTo>
                    <a:lnTo>
                      <a:pt x="84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231" name="Freeform 538"/>
              <p:cNvSpPr>
                <a:spLocks noChangeArrowheads="1"/>
              </p:cNvSpPr>
              <p:nvPr/>
            </p:nvSpPr>
            <p:spPr bwMode="auto">
              <a:xfrm>
                <a:off x="847" y="616"/>
                <a:ext cx="50" cy="50"/>
              </a:xfrm>
              <a:custGeom>
                <a:avLst/>
                <a:gdLst/>
                <a:ahLst/>
                <a:cxnLst>
                  <a:cxn ang="0">
                    <a:pos x="84" y="15"/>
                  </a:cxn>
                  <a:cxn ang="0">
                    <a:pos x="84" y="15"/>
                  </a:cxn>
                  <a:cxn ang="0">
                    <a:pos x="76" y="9"/>
                  </a:cxn>
                  <a:cxn ang="0">
                    <a:pos x="68" y="5"/>
                  </a:cxn>
                  <a:cxn ang="0">
                    <a:pos x="59" y="1"/>
                  </a:cxn>
                  <a:cxn ang="0">
                    <a:pos x="49" y="0"/>
                  </a:cxn>
                  <a:cxn ang="0">
                    <a:pos x="49" y="0"/>
                  </a:cxn>
                  <a:cxn ang="0">
                    <a:pos x="40" y="1"/>
                  </a:cxn>
                  <a:cxn ang="0">
                    <a:pos x="30" y="5"/>
                  </a:cxn>
                  <a:cxn ang="0">
                    <a:pos x="22" y="9"/>
                  </a:cxn>
                  <a:cxn ang="0">
                    <a:pos x="15" y="15"/>
                  </a:cxn>
                  <a:cxn ang="0">
                    <a:pos x="15" y="15"/>
                  </a:cxn>
                  <a:cxn ang="0">
                    <a:pos x="8" y="22"/>
                  </a:cxn>
                  <a:cxn ang="0">
                    <a:pos x="3" y="31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1" y="60"/>
                  </a:cxn>
                  <a:cxn ang="0">
                    <a:pos x="3" y="69"/>
                  </a:cxn>
                  <a:cxn ang="0">
                    <a:pos x="8" y="78"/>
                  </a:cxn>
                  <a:cxn ang="0">
                    <a:pos x="15" y="85"/>
                  </a:cxn>
                  <a:cxn ang="0">
                    <a:pos x="15" y="85"/>
                  </a:cxn>
                  <a:cxn ang="0">
                    <a:pos x="22" y="92"/>
                  </a:cxn>
                  <a:cxn ang="0">
                    <a:pos x="30" y="96"/>
                  </a:cxn>
                  <a:cxn ang="0">
                    <a:pos x="40" y="99"/>
                  </a:cxn>
                  <a:cxn ang="0">
                    <a:pos x="49" y="100"/>
                  </a:cxn>
                  <a:cxn ang="0">
                    <a:pos x="49" y="100"/>
                  </a:cxn>
                  <a:cxn ang="0">
                    <a:pos x="59" y="99"/>
                  </a:cxn>
                  <a:cxn ang="0">
                    <a:pos x="68" y="96"/>
                  </a:cxn>
                  <a:cxn ang="0">
                    <a:pos x="76" y="92"/>
                  </a:cxn>
                  <a:cxn ang="0">
                    <a:pos x="84" y="85"/>
                  </a:cxn>
                  <a:cxn ang="0">
                    <a:pos x="84" y="85"/>
                  </a:cxn>
                  <a:cxn ang="0">
                    <a:pos x="91" y="78"/>
                  </a:cxn>
                  <a:cxn ang="0">
                    <a:pos x="96" y="69"/>
                  </a:cxn>
                  <a:cxn ang="0">
                    <a:pos x="99" y="60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99" y="40"/>
                  </a:cxn>
                  <a:cxn ang="0">
                    <a:pos x="96" y="31"/>
                  </a:cxn>
                  <a:cxn ang="0">
                    <a:pos x="91" y="22"/>
                  </a:cxn>
                  <a:cxn ang="0">
                    <a:pos x="84" y="15"/>
                  </a:cxn>
                  <a:cxn ang="0">
                    <a:pos x="84" y="15"/>
                  </a:cxn>
                </a:cxnLst>
                <a:rect l="0" t="0" r="r" b="b"/>
                <a:pathLst>
                  <a:path w="100" h="100">
                    <a:moveTo>
                      <a:pt x="84" y="15"/>
                    </a:moveTo>
                    <a:lnTo>
                      <a:pt x="84" y="15"/>
                    </a:lnTo>
                    <a:lnTo>
                      <a:pt x="76" y="9"/>
                    </a:lnTo>
                    <a:lnTo>
                      <a:pt x="68" y="5"/>
                    </a:lnTo>
                    <a:lnTo>
                      <a:pt x="59" y="1"/>
                    </a:lnTo>
                    <a:lnTo>
                      <a:pt x="49" y="0"/>
                    </a:lnTo>
                    <a:lnTo>
                      <a:pt x="40" y="1"/>
                    </a:lnTo>
                    <a:lnTo>
                      <a:pt x="30" y="5"/>
                    </a:lnTo>
                    <a:lnTo>
                      <a:pt x="22" y="9"/>
                    </a:lnTo>
                    <a:lnTo>
                      <a:pt x="15" y="15"/>
                    </a:lnTo>
                    <a:lnTo>
                      <a:pt x="8" y="22"/>
                    </a:lnTo>
                    <a:lnTo>
                      <a:pt x="3" y="31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60"/>
                    </a:lnTo>
                    <a:lnTo>
                      <a:pt x="3" y="69"/>
                    </a:lnTo>
                    <a:lnTo>
                      <a:pt x="8" y="78"/>
                    </a:lnTo>
                    <a:lnTo>
                      <a:pt x="15" y="85"/>
                    </a:lnTo>
                    <a:lnTo>
                      <a:pt x="22" y="92"/>
                    </a:lnTo>
                    <a:lnTo>
                      <a:pt x="30" y="96"/>
                    </a:lnTo>
                    <a:lnTo>
                      <a:pt x="40" y="99"/>
                    </a:lnTo>
                    <a:lnTo>
                      <a:pt x="49" y="100"/>
                    </a:lnTo>
                    <a:lnTo>
                      <a:pt x="59" y="99"/>
                    </a:lnTo>
                    <a:lnTo>
                      <a:pt x="68" y="96"/>
                    </a:lnTo>
                    <a:lnTo>
                      <a:pt x="76" y="92"/>
                    </a:lnTo>
                    <a:lnTo>
                      <a:pt x="84" y="85"/>
                    </a:lnTo>
                    <a:lnTo>
                      <a:pt x="91" y="78"/>
                    </a:lnTo>
                    <a:lnTo>
                      <a:pt x="96" y="69"/>
                    </a:lnTo>
                    <a:lnTo>
                      <a:pt x="99" y="60"/>
                    </a:lnTo>
                    <a:lnTo>
                      <a:pt x="100" y="49"/>
                    </a:lnTo>
                    <a:lnTo>
                      <a:pt x="99" y="40"/>
                    </a:lnTo>
                    <a:lnTo>
                      <a:pt x="96" y="31"/>
                    </a:lnTo>
                    <a:lnTo>
                      <a:pt x="91" y="22"/>
                    </a:lnTo>
                    <a:lnTo>
                      <a:pt x="84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232" name="Freeform 539"/>
              <p:cNvSpPr>
                <a:spLocks noChangeArrowheads="1"/>
              </p:cNvSpPr>
              <p:nvPr/>
            </p:nvSpPr>
            <p:spPr bwMode="auto">
              <a:xfrm>
                <a:off x="847" y="770"/>
                <a:ext cx="50" cy="50"/>
              </a:xfrm>
              <a:custGeom>
                <a:avLst/>
                <a:gdLst/>
                <a:ahLst/>
                <a:cxnLst>
                  <a:cxn ang="0">
                    <a:pos x="84" y="15"/>
                  </a:cxn>
                  <a:cxn ang="0">
                    <a:pos x="84" y="15"/>
                  </a:cxn>
                  <a:cxn ang="0">
                    <a:pos x="76" y="9"/>
                  </a:cxn>
                  <a:cxn ang="0">
                    <a:pos x="68" y="5"/>
                  </a:cxn>
                  <a:cxn ang="0">
                    <a:pos x="59" y="1"/>
                  </a:cxn>
                  <a:cxn ang="0">
                    <a:pos x="49" y="0"/>
                  </a:cxn>
                  <a:cxn ang="0">
                    <a:pos x="49" y="0"/>
                  </a:cxn>
                  <a:cxn ang="0">
                    <a:pos x="40" y="1"/>
                  </a:cxn>
                  <a:cxn ang="0">
                    <a:pos x="30" y="5"/>
                  </a:cxn>
                  <a:cxn ang="0">
                    <a:pos x="22" y="9"/>
                  </a:cxn>
                  <a:cxn ang="0">
                    <a:pos x="15" y="15"/>
                  </a:cxn>
                  <a:cxn ang="0">
                    <a:pos x="15" y="15"/>
                  </a:cxn>
                  <a:cxn ang="0">
                    <a:pos x="8" y="23"/>
                  </a:cxn>
                  <a:cxn ang="0">
                    <a:pos x="3" y="32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1" y="60"/>
                  </a:cxn>
                  <a:cxn ang="0">
                    <a:pos x="3" y="69"/>
                  </a:cxn>
                  <a:cxn ang="0">
                    <a:pos x="8" y="77"/>
                  </a:cxn>
                  <a:cxn ang="0">
                    <a:pos x="15" y="84"/>
                  </a:cxn>
                  <a:cxn ang="0">
                    <a:pos x="15" y="84"/>
                  </a:cxn>
                  <a:cxn ang="0">
                    <a:pos x="22" y="92"/>
                  </a:cxn>
                  <a:cxn ang="0">
                    <a:pos x="30" y="96"/>
                  </a:cxn>
                  <a:cxn ang="0">
                    <a:pos x="40" y="100"/>
                  </a:cxn>
                  <a:cxn ang="0">
                    <a:pos x="49" y="100"/>
                  </a:cxn>
                  <a:cxn ang="0">
                    <a:pos x="49" y="100"/>
                  </a:cxn>
                  <a:cxn ang="0">
                    <a:pos x="59" y="100"/>
                  </a:cxn>
                  <a:cxn ang="0">
                    <a:pos x="68" y="96"/>
                  </a:cxn>
                  <a:cxn ang="0">
                    <a:pos x="76" y="92"/>
                  </a:cxn>
                  <a:cxn ang="0">
                    <a:pos x="84" y="84"/>
                  </a:cxn>
                  <a:cxn ang="0">
                    <a:pos x="84" y="84"/>
                  </a:cxn>
                  <a:cxn ang="0">
                    <a:pos x="91" y="77"/>
                  </a:cxn>
                  <a:cxn ang="0">
                    <a:pos x="96" y="69"/>
                  </a:cxn>
                  <a:cxn ang="0">
                    <a:pos x="99" y="60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99" y="40"/>
                  </a:cxn>
                  <a:cxn ang="0">
                    <a:pos x="96" y="32"/>
                  </a:cxn>
                  <a:cxn ang="0">
                    <a:pos x="91" y="23"/>
                  </a:cxn>
                  <a:cxn ang="0">
                    <a:pos x="84" y="15"/>
                  </a:cxn>
                  <a:cxn ang="0">
                    <a:pos x="84" y="15"/>
                  </a:cxn>
                </a:cxnLst>
                <a:rect l="0" t="0" r="r" b="b"/>
                <a:pathLst>
                  <a:path w="100" h="100">
                    <a:moveTo>
                      <a:pt x="84" y="15"/>
                    </a:moveTo>
                    <a:lnTo>
                      <a:pt x="84" y="15"/>
                    </a:lnTo>
                    <a:lnTo>
                      <a:pt x="76" y="9"/>
                    </a:lnTo>
                    <a:lnTo>
                      <a:pt x="68" y="5"/>
                    </a:lnTo>
                    <a:lnTo>
                      <a:pt x="59" y="1"/>
                    </a:lnTo>
                    <a:lnTo>
                      <a:pt x="49" y="0"/>
                    </a:lnTo>
                    <a:lnTo>
                      <a:pt x="40" y="1"/>
                    </a:lnTo>
                    <a:lnTo>
                      <a:pt x="30" y="5"/>
                    </a:lnTo>
                    <a:lnTo>
                      <a:pt x="22" y="9"/>
                    </a:lnTo>
                    <a:lnTo>
                      <a:pt x="15" y="15"/>
                    </a:lnTo>
                    <a:lnTo>
                      <a:pt x="8" y="23"/>
                    </a:lnTo>
                    <a:lnTo>
                      <a:pt x="3" y="32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60"/>
                    </a:lnTo>
                    <a:lnTo>
                      <a:pt x="3" y="69"/>
                    </a:lnTo>
                    <a:lnTo>
                      <a:pt x="8" y="77"/>
                    </a:lnTo>
                    <a:lnTo>
                      <a:pt x="15" y="84"/>
                    </a:lnTo>
                    <a:lnTo>
                      <a:pt x="22" y="92"/>
                    </a:lnTo>
                    <a:lnTo>
                      <a:pt x="30" y="96"/>
                    </a:lnTo>
                    <a:lnTo>
                      <a:pt x="40" y="100"/>
                    </a:lnTo>
                    <a:lnTo>
                      <a:pt x="49" y="100"/>
                    </a:lnTo>
                    <a:lnTo>
                      <a:pt x="59" y="100"/>
                    </a:lnTo>
                    <a:lnTo>
                      <a:pt x="68" y="96"/>
                    </a:lnTo>
                    <a:lnTo>
                      <a:pt x="76" y="92"/>
                    </a:lnTo>
                    <a:lnTo>
                      <a:pt x="84" y="84"/>
                    </a:lnTo>
                    <a:lnTo>
                      <a:pt x="91" y="77"/>
                    </a:lnTo>
                    <a:lnTo>
                      <a:pt x="96" y="69"/>
                    </a:lnTo>
                    <a:lnTo>
                      <a:pt x="99" y="60"/>
                    </a:lnTo>
                    <a:lnTo>
                      <a:pt x="100" y="49"/>
                    </a:lnTo>
                    <a:lnTo>
                      <a:pt x="99" y="40"/>
                    </a:lnTo>
                    <a:lnTo>
                      <a:pt x="96" y="32"/>
                    </a:lnTo>
                    <a:lnTo>
                      <a:pt x="91" y="23"/>
                    </a:lnTo>
                    <a:lnTo>
                      <a:pt x="84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233" name="Freeform 540"/>
              <p:cNvSpPr>
                <a:spLocks noChangeArrowheads="1"/>
              </p:cNvSpPr>
              <p:nvPr/>
            </p:nvSpPr>
            <p:spPr bwMode="auto">
              <a:xfrm>
                <a:off x="847" y="847"/>
                <a:ext cx="50" cy="50"/>
              </a:xfrm>
              <a:custGeom>
                <a:avLst/>
                <a:gdLst/>
                <a:ahLst/>
                <a:cxnLst>
                  <a:cxn ang="0">
                    <a:pos x="84" y="15"/>
                  </a:cxn>
                  <a:cxn ang="0">
                    <a:pos x="84" y="15"/>
                  </a:cxn>
                  <a:cxn ang="0">
                    <a:pos x="76" y="9"/>
                  </a:cxn>
                  <a:cxn ang="0">
                    <a:pos x="68" y="5"/>
                  </a:cxn>
                  <a:cxn ang="0">
                    <a:pos x="59" y="1"/>
                  </a:cxn>
                  <a:cxn ang="0">
                    <a:pos x="49" y="0"/>
                  </a:cxn>
                  <a:cxn ang="0">
                    <a:pos x="49" y="0"/>
                  </a:cxn>
                  <a:cxn ang="0">
                    <a:pos x="40" y="1"/>
                  </a:cxn>
                  <a:cxn ang="0">
                    <a:pos x="30" y="5"/>
                  </a:cxn>
                  <a:cxn ang="0">
                    <a:pos x="22" y="9"/>
                  </a:cxn>
                  <a:cxn ang="0">
                    <a:pos x="15" y="15"/>
                  </a:cxn>
                  <a:cxn ang="0">
                    <a:pos x="15" y="15"/>
                  </a:cxn>
                  <a:cxn ang="0">
                    <a:pos x="8" y="23"/>
                  </a:cxn>
                  <a:cxn ang="0">
                    <a:pos x="3" y="32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1" y="60"/>
                  </a:cxn>
                  <a:cxn ang="0">
                    <a:pos x="3" y="69"/>
                  </a:cxn>
                  <a:cxn ang="0">
                    <a:pos x="8" y="77"/>
                  </a:cxn>
                  <a:cxn ang="0">
                    <a:pos x="15" y="84"/>
                  </a:cxn>
                  <a:cxn ang="0">
                    <a:pos x="15" y="84"/>
                  </a:cxn>
                  <a:cxn ang="0">
                    <a:pos x="22" y="91"/>
                  </a:cxn>
                  <a:cxn ang="0">
                    <a:pos x="30" y="96"/>
                  </a:cxn>
                  <a:cxn ang="0">
                    <a:pos x="40" y="100"/>
                  </a:cxn>
                  <a:cxn ang="0">
                    <a:pos x="49" y="100"/>
                  </a:cxn>
                  <a:cxn ang="0">
                    <a:pos x="49" y="100"/>
                  </a:cxn>
                  <a:cxn ang="0">
                    <a:pos x="59" y="100"/>
                  </a:cxn>
                  <a:cxn ang="0">
                    <a:pos x="68" y="96"/>
                  </a:cxn>
                  <a:cxn ang="0">
                    <a:pos x="76" y="91"/>
                  </a:cxn>
                  <a:cxn ang="0">
                    <a:pos x="84" y="84"/>
                  </a:cxn>
                  <a:cxn ang="0">
                    <a:pos x="84" y="84"/>
                  </a:cxn>
                  <a:cxn ang="0">
                    <a:pos x="91" y="77"/>
                  </a:cxn>
                  <a:cxn ang="0">
                    <a:pos x="96" y="69"/>
                  </a:cxn>
                  <a:cxn ang="0">
                    <a:pos x="99" y="60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99" y="40"/>
                  </a:cxn>
                  <a:cxn ang="0">
                    <a:pos x="96" y="32"/>
                  </a:cxn>
                  <a:cxn ang="0">
                    <a:pos x="91" y="23"/>
                  </a:cxn>
                  <a:cxn ang="0">
                    <a:pos x="84" y="15"/>
                  </a:cxn>
                  <a:cxn ang="0">
                    <a:pos x="84" y="15"/>
                  </a:cxn>
                </a:cxnLst>
                <a:rect l="0" t="0" r="r" b="b"/>
                <a:pathLst>
                  <a:path w="100" h="100">
                    <a:moveTo>
                      <a:pt x="84" y="15"/>
                    </a:moveTo>
                    <a:lnTo>
                      <a:pt x="84" y="15"/>
                    </a:lnTo>
                    <a:lnTo>
                      <a:pt x="76" y="9"/>
                    </a:lnTo>
                    <a:lnTo>
                      <a:pt x="68" y="5"/>
                    </a:lnTo>
                    <a:lnTo>
                      <a:pt x="59" y="1"/>
                    </a:lnTo>
                    <a:lnTo>
                      <a:pt x="49" y="0"/>
                    </a:lnTo>
                    <a:lnTo>
                      <a:pt x="40" y="1"/>
                    </a:lnTo>
                    <a:lnTo>
                      <a:pt x="30" y="5"/>
                    </a:lnTo>
                    <a:lnTo>
                      <a:pt x="22" y="9"/>
                    </a:lnTo>
                    <a:lnTo>
                      <a:pt x="15" y="15"/>
                    </a:lnTo>
                    <a:lnTo>
                      <a:pt x="8" y="23"/>
                    </a:lnTo>
                    <a:lnTo>
                      <a:pt x="3" y="32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60"/>
                    </a:lnTo>
                    <a:lnTo>
                      <a:pt x="3" y="69"/>
                    </a:lnTo>
                    <a:lnTo>
                      <a:pt x="8" y="77"/>
                    </a:lnTo>
                    <a:lnTo>
                      <a:pt x="15" y="84"/>
                    </a:lnTo>
                    <a:lnTo>
                      <a:pt x="22" y="91"/>
                    </a:lnTo>
                    <a:lnTo>
                      <a:pt x="30" y="96"/>
                    </a:lnTo>
                    <a:lnTo>
                      <a:pt x="40" y="100"/>
                    </a:lnTo>
                    <a:lnTo>
                      <a:pt x="49" y="100"/>
                    </a:lnTo>
                    <a:lnTo>
                      <a:pt x="59" y="100"/>
                    </a:lnTo>
                    <a:lnTo>
                      <a:pt x="68" y="96"/>
                    </a:lnTo>
                    <a:lnTo>
                      <a:pt x="76" y="91"/>
                    </a:lnTo>
                    <a:lnTo>
                      <a:pt x="84" y="84"/>
                    </a:lnTo>
                    <a:lnTo>
                      <a:pt x="91" y="77"/>
                    </a:lnTo>
                    <a:lnTo>
                      <a:pt x="96" y="69"/>
                    </a:lnTo>
                    <a:lnTo>
                      <a:pt x="99" y="60"/>
                    </a:lnTo>
                    <a:lnTo>
                      <a:pt x="100" y="49"/>
                    </a:lnTo>
                    <a:lnTo>
                      <a:pt x="99" y="40"/>
                    </a:lnTo>
                    <a:lnTo>
                      <a:pt x="96" y="32"/>
                    </a:lnTo>
                    <a:lnTo>
                      <a:pt x="91" y="23"/>
                    </a:lnTo>
                    <a:lnTo>
                      <a:pt x="84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234" name="Freeform 541"/>
              <p:cNvSpPr>
                <a:spLocks noChangeArrowheads="1"/>
              </p:cNvSpPr>
              <p:nvPr/>
            </p:nvSpPr>
            <p:spPr bwMode="auto">
              <a:xfrm>
                <a:off x="847" y="924"/>
                <a:ext cx="50" cy="51"/>
              </a:xfrm>
              <a:custGeom>
                <a:avLst/>
                <a:gdLst/>
                <a:ahLst/>
                <a:cxnLst>
                  <a:cxn ang="0">
                    <a:pos x="84" y="15"/>
                  </a:cxn>
                  <a:cxn ang="0">
                    <a:pos x="84" y="15"/>
                  </a:cxn>
                  <a:cxn ang="0">
                    <a:pos x="76" y="9"/>
                  </a:cxn>
                  <a:cxn ang="0">
                    <a:pos x="68" y="4"/>
                  </a:cxn>
                  <a:cxn ang="0">
                    <a:pos x="59" y="1"/>
                  </a:cxn>
                  <a:cxn ang="0">
                    <a:pos x="49" y="0"/>
                  </a:cxn>
                  <a:cxn ang="0">
                    <a:pos x="49" y="0"/>
                  </a:cxn>
                  <a:cxn ang="0">
                    <a:pos x="40" y="1"/>
                  </a:cxn>
                  <a:cxn ang="0">
                    <a:pos x="30" y="4"/>
                  </a:cxn>
                  <a:cxn ang="0">
                    <a:pos x="22" y="9"/>
                  </a:cxn>
                  <a:cxn ang="0">
                    <a:pos x="15" y="15"/>
                  </a:cxn>
                  <a:cxn ang="0">
                    <a:pos x="15" y="15"/>
                  </a:cxn>
                  <a:cxn ang="0">
                    <a:pos x="8" y="23"/>
                  </a:cxn>
                  <a:cxn ang="0">
                    <a:pos x="3" y="31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1" y="60"/>
                  </a:cxn>
                  <a:cxn ang="0">
                    <a:pos x="3" y="69"/>
                  </a:cxn>
                  <a:cxn ang="0">
                    <a:pos x="8" y="77"/>
                  </a:cxn>
                  <a:cxn ang="0">
                    <a:pos x="15" y="84"/>
                  </a:cxn>
                  <a:cxn ang="0">
                    <a:pos x="15" y="84"/>
                  </a:cxn>
                  <a:cxn ang="0">
                    <a:pos x="22" y="91"/>
                  </a:cxn>
                  <a:cxn ang="0">
                    <a:pos x="30" y="96"/>
                  </a:cxn>
                  <a:cxn ang="0">
                    <a:pos x="40" y="100"/>
                  </a:cxn>
                  <a:cxn ang="0">
                    <a:pos x="49" y="101"/>
                  </a:cxn>
                  <a:cxn ang="0">
                    <a:pos x="49" y="101"/>
                  </a:cxn>
                  <a:cxn ang="0">
                    <a:pos x="59" y="100"/>
                  </a:cxn>
                  <a:cxn ang="0">
                    <a:pos x="68" y="96"/>
                  </a:cxn>
                  <a:cxn ang="0">
                    <a:pos x="76" y="91"/>
                  </a:cxn>
                  <a:cxn ang="0">
                    <a:pos x="84" y="84"/>
                  </a:cxn>
                  <a:cxn ang="0">
                    <a:pos x="84" y="84"/>
                  </a:cxn>
                  <a:cxn ang="0">
                    <a:pos x="91" y="77"/>
                  </a:cxn>
                  <a:cxn ang="0">
                    <a:pos x="96" y="69"/>
                  </a:cxn>
                  <a:cxn ang="0">
                    <a:pos x="99" y="60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99" y="40"/>
                  </a:cxn>
                  <a:cxn ang="0">
                    <a:pos x="96" y="31"/>
                  </a:cxn>
                  <a:cxn ang="0">
                    <a:pos x="91" y="23"/>
                  </a:cxn>
                  <a:cxn ang="0">
                    <a:pos x="84" y="15"/>
                  </a:cxn>
                  <a:cxn ang="0">
                    <a:pos x="84" y="15"/>
                  </a:cxn>
                </a:cxnLst>
                <a:rect l="0" t="0" r="r" b="b"/>
                <a:pathLst>
                  <a:path w="100" h="101">
                    <a:moveTo>
                      <a:pt x="84" y="15"/>
                    </a:moveTo>
                    <a:lnTo>
                      <a:pt x="84" y="15"/>
                    </a:lnTo>
                    <a:lnTo>
                      <a:pt x="76" y="9"/>
                    </a:lnTo>
                    <a:lnTo>
                      <a:pt x="68" y="4"/>
                    </a:lnTo>
                    <a:lnTo>
                      <a:pt x="59" y="1"/>
                    </a:lnTo>
                    <a:lnTo>
                      <a:pt x="49" y="0"/>
                    </a:lnTo>
                    <a:lnTo>
                      <a:pt x="40" y="1"/>
                    </a:lnTo>
                    <a:lnTo>
                      <a:pt x="30" y="4"/>
                    </a:lnTo>
                    <a:lnTo>
                      <a:pt x="22" y="9"/>
                    </a:lnTo>
                    <a:lnTo>
                      <a:pt x="15" y="15"/>
                    </a:lnTo>
                    <a:lnTo>
                      <a:pt x="8" y="23"/>
                    </a:lnTo>
                    <a:lnTo>
                      <a:pt x="3" y="31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60"/>
                    </a:lnTo>
                    <a:lnTo>
                      <a:pt x="3" y="69"/>
                    </a:lnTo>
                    <a:lnTo>
                      <a:pt x="8" y="77"/>
                    </a:lnTo>
                    <a:lnTo>
                      <a:pt x="15" y="84"/>
                    </a:lnTo>
                    <a:lnTo>
                      <a:pt x="22" y="91"/>
                    </a:lnTo>
                    <a:lnTo>
                      <a:pt x="30" y="96"/>
                    </a:lnTo>
                    <a:lnTo>
                      <a:pt x="40" y="100"/>
                    </a:lnTo>
                    <a:lnTo>
                      <a:pt x="49" y="101"/>
                    </a:lnTo>
                    <a:lnTo>
                      <a:pt x="59" y="100"/>
                    </a:lnTo>
                    <a:lnTo>
                      <a:pt x="68" y="96"/>
                    </a:lnTo>
                    <a:lnTo>
                      <a:pt x="76" y="91"/>
                    </a:lnTo>
                    <a:lnTo>
                      <a:pt x="84" y="84"/>
                    </a:lnTo>
                    <a:lnTo>
                      <a:pt x="91" y="77"/>
                    </a:lnTo>
                    <a:lnTo>
                      <a:pt x="96" y="69"/>
                    </a:lnTo>
                    <a:lnTo>
                      <a:pt x="99" y="60"/>
                    </a:lnTo>
                    <a:lnTo>
                      <a:pt x="100" y="49"/>
                    </a:lnTo>
                    <a:lnTo>
                      <a:pt x="99" y="40"/>
                    </a:lnTo>
                    <a:lnTo>
                      <a:pt x="96" y="31"/>
                    </a:lnTo>
                    <a:lnTo>
                      <a:pt x="91" y="23"/>
                    </a:lnTo>
                    <a:lnTo>
                      <a:pt x="84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235" name="Freeform 542"/>
              <p:cNvSpPr>
                <a:spLocks noChangeArrowheads="1"/>
              </p:cNvSpPr>
              <p:nvPr/>
            </p:nvSpPr>
            <p:spPr bwMode="auto">
              <a:xfrm>
                <a:off x="847" y="1001"/>
                <a:ext cx="50" cy="51"/>
              </a:xfrm>
              <a:custGeom>
                <a:avLst/>
                <a:gdLst/>
                <a:ahLst/>
                <a:cxnLst>
                  <a:cxn ang="0">
                    <a:pos x="84" y="16"/>
                  </a:cxn>
                  <a:cxn ang="0">
                    <a:pos x="84" y="16"/>
                  </a:cxn>
                  <a:cxn ang="0">
                    <a:pos x="76" y="9"/>
                  </a:cxn>
                  <a:cxn ang="0">
                    <a:pos x="68" y="4"/>
                  </a:cxn>
                  <a:cxn ang="0">
                    <a:pos x="59" y="1"/>
                  </a:cxn>
                  <a:cxn ang="0">
                    <a:pos x="49" y="0"/>
                  </a:cxn>
                  <a:cxn ang="0">
                    <a:pos x="49" y="0"/>
                  </a:cxn>
                  <a:cxn ang="0">
                    <a:pos x="40" y="1"/>
                  </a:cxn>
                  <a:cxn ang="0">
                    <a:pos x="30" y="4"/>
                  </a:cxn>
                  <a:cxn ang="0">
                    <a:pos x="22" y="9"/>
                  </a:cxn>
                  <a:cxn ang="0">
                    <a:pos x="15" y="16"/>
                  </a:cxn>
                  <a:cxn ang="0">
                    <a:pos x="15" y="16"/>
                  </a:cxn>
                  <a:cxn ang="0">
                    <a:pos x="8" y="23"/>
                  </a:cxn>
                  <a:cxn ang="0">
                    <a:pos x="3" y="31"/>
                  </a:cxn>
                  <a:cxn ang="0">
                    <a:pos x="1" y="41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1" y="61"/>
                  </a:cxn>
                  <a:cxn ang="0">
                    <a:pos x="3" y="69"/>
                  </a:cxn>
                  <a:cxn ang="0">
                    <a:pos x="8" y="77"/>
                  </a:cxn>
                  <a:cxn ang="0">
                    <a:pos x="15" y="85"/>
                  </a:cxn>
                  <a:cxn ang="0">
                    <a:pos x="15" y="85"/>
                  </a:cxn>
                  <a:cxn ang="0">
                    <a:pos x="22" y="91"/>
                  </a:cxn>
                  <a:cxn ang="0">
                    <a:pos x="30" y="97"/>
                  </a:cxn>
                  <a:cxn ang="0">
                    <a:pos x="40" y="100"/>
                  </a:cxn>
                  <a:cxn ang="0">
                    <a:pos x="49" y="101"/>
                  </a:cxn>
                  <a:cxn ang="0">
                    <a:pos x="49" y="101"/>
                  </a:cxn>
                  <a:cxn ang="0">
                    <a:pos x="59" y="100"/>
                  </a:cxn>
                  <a:cxn ang="0">
                    <a:pos x="68" y="97"/>
                  </a:cxn>
                  <a:cxn ang="0">
                    <a:pos x="76" y="91"/>
                  </a:cxn>
                  <a:cxn ang="0">
                    <a:pos x="84" y="85"/>
                  </a:cxn>
                  <a:cxn ang="0">
                    <a:pos x="84" y="85"/>
                  </a:cxn>
                  <a:cxn ang="0">
                    <a:pos x="91" y="77"/>
                  </a:cxn>
                  <a:cxn ang="0">
                    <a:pos x="96" y="69"/>
                  </a:cxn>
                  <a:cxn ang="0">
                    <a:pos x="99" y="61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99" y="41"/>
                  </a:cxn>
                  <a:cxn ang="0">
                    <a:pos x="96" y="31"/>
                  </a:cxn>
                  <a:cxn ang="0">
                    <a:pos x="91" y="23"/>
                  </a:cxn>
                  <a:cxn ang="0">
                    <a:pos x="84" y="16"/>
                  </a:cxn>
                  <a:cxn ang="0">
                    <a:pos x="84" y="16"/>
                  </a:cxn>
                </a:cxnLst>
                <a:rect l="0" t="0" r="r" b="b"/>
                <a:pathLst>
                  <a:path w="100" h="101">
                    <a:moveTo>
                      <a:pt x="84" y="16"/>
                    </a:moveTo>
                    <a:lnTo>
                      <a:pt x="84" y="16"/>
                    </a:lnTo>
                    <a:lnTo>
                      <a:pt x="76" y="9"/>
                    </a:lnTo>
                    <a:lnTo>
                      <a:pt x="68" y="4"/>
                    </a:lnTo>
                    <a:lnTo>
                      <a:pt x="59" y="1"/>
                    </a:lnTo>
                    <a:lnTo>
                      <a:pt x="49" y="0"/>
                    </a:lnTo>
                    <a:lnTo>
                      <a:pt x="40" y="1"/>
                    </a:lnTo>
                    <a:lnTo>
                      <a:pt x="30" y="4"/>
                    </a:lnTo>
                    <a:lnTo>
                      <a:pt x="22" y="9"/>
                    </a:lnTo>
                    <a:lnTo>
                      <a:pt x="15" y="16"/>
                    </a:lnTo>
                    <a:lnTo>
                      <a:pt x="8" y="23"/>
                    </a:lnTo>
                    <a:lnTo>
                      <a:pt x="3" y="31"/>
                    </a:lnTo>
                    <a:lnTo>
                      <a:pt x="1" y="41"/>
                    </a:lnTo>
                    <a:lnTo>
                      <a:pt x="0" y="49"/>
                    </a:lnTo>
                    <a:lnTo>
                      <a:pt x="1" y="61"/>
                    </a:lnTo>
                    <a:lnTo>
                      <a:pt x="3" y="69"/>
                    </a:lnTo>
                    <a:lnTo>
                      <a:pt x="8" y="77"/>
                    </a:lnTo>
                    <a:lnTo>
                      <a:pt x="15" y="85"/>
                    </a:lnTo>
                    <a:lnTo>
                      <a:pt x="22" y="91"/>
                    </a:lnTo>
                    <a:lnTo>
                      <a:pt x="30" y="97"/>
                    </a:lnTo>
                    <a:lnTo>
                      <a:pt x="40" y="100"/>
                    </a:lnTo>
                    <a:lnTo>
                      <a:pt x="49" y="101"/>
                    </a:lnTo>
                    <a:lnTo>
                      <a:pt x="59" y="100"/>
                    </a:lnTo>
                    <a:lnTo>
                      <a:pt x="68" y="97"/>
                    </a:lnTo>
                    <a:lnTo>
                      <a:pt x="76" y="91"/>
                    </a:lnTo>
                    <a:lnTo>
                      <a:pt x="84" y="85"/>
                    </a:lnTo>
                    <a:lnTo>
                      <a:pt x="91" y="77"/>
                    </a:lnTo>
                    <a:lnTo>
                      <a:pt x="96" y="69"/>
                    </a:lnTo>
                    <a:lnTo>
                      <a:pt x="99" y="61"/>
                    </a:lnTo>
                    <a:lnTo>
                      <a:pt x="100" y="49"/>
                    </a:lnTo>
                    <a:lnTo>
                      <a:pt x="99" y="41"/>
                    </a:lnTo>
                    <a:lnTo>
                      <a:pt x="96" y="31"/>
                    </a:lnTo>
                    <a:lnTo>
                      <a:pt x="91" y="23"/>
                    </a:lnTo>
                    <a:lnTo>
                      <a:pt x="84" y="16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236" name="Freeform 543"/>
              <p:cNvSpPr>
                <a:spLocks noChangeArrowheads="1"/>
              </p:cNvSpPr>
              <p:nvPr/>
            </p:nvSpPr>
            <p:spPr bwMode="auto">
              <a:xfrm>
                <a:off x="847" y="1079"/>
                <a:ext cx="50" cy="50"/>
              </a:xfrm>
              <a:custGeom>
                <a:avLst/>
                <a:gdLst/>
                <a:ahLst/>
                <a:cxnLst>
                  <a:cxn ang="0">
                    <a:pos x="84" y="15"/>
                  </a:cxn>
                  <a:cxn ang="0">
                    <a:pos x="84" y="15"/>
                  </a:cxn>
                  <a:cxn ang="0">
                    <a:pos x="76" y="8"/>
                  </a:cxn>
                  <a:cxn ang="0">
                    <a:pos x="68" y="3"/>
                  </a:cxn>
                  <a:cxn ang="0">
                    <a:pos x="59" y="0"/>
                  </a:cxn>
                  <a:cxn ang="0">
                    <a:pos x="49" y="0"/>
                  </a:cxn>
                  <a:cxn ang="0">
                    <a:pos x="49" y="0"/>
                  </a:cxn>
                  <a:cxn ang="0">
                    <a:pos x="40" y="0"/>
                  </a:cxn>
                  <a:cxn ang="0">
                    <a:pos x="30" y="3"/>
                  </a:cxn>
                  <a:cxn ang="0">
                    <a:pos x="22" y="8"/>
                  </a:cxn>
                  <a:cxn ang="0">
                    <a:pos x="15" y="15"/>
                  </a:cxn>
                  <a:cxn ang="0">
                    <a:pos x="15" y="15"/>
                  </a:cxn>
                  <a:cxn ang="0">
                    <a:pos x="8" y="22"/>
                  </a:cxn>
                  <a:cxn ang="0">
                    <a:pos x="3" y="30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1" y="60"/>
                  </a:cxn>
                  <a:cxn ang="0">
                    <a:pos x="3" y="69"/>
                  </a:cxn>
                  <a:cxn ang="0">
                    <a:pos x="8" y="76"/>
                  </a:cxn>
                  <a:cxn ang="0">
                    <a:pos x="15" y="84"/>
                  </a:cxn>
                  <a:cxn ang="0">
                    <a:pos x="15" y="84"/>
                  </a:cxn>
                  <a:cxn ang="0">
                    <a:pos x="22" y="91"/>
                  </a:cxn>
                  <a:cxn ang="0">
                    <a:pos x="30" y="96"/>
                  </a:cxn>
                  <a:cxn ang="0">
                    <a:pos x="40" y="99"/>
                  </a:cxn>
                  <a:cxn ang="0">
                    <a:pos x="49" y="100"/>
                  </a:cxn>
                  <a:cxn ang="0">
                    <a:pos x="49" y="100"/>
                  </a:cxn>
                  <a:cxn ang="0">
                    <a:pos x="59" y="99"/>
                  </a:cxn>
                  <a:cxn ang="0">
                    <a:pos x="68" y="96"/>
                  </a:cxn>
                  <a:cxn ang="0">
                    <a:pos x="76" y="91"/>
                  </a:cxn>
                  <a:cxn ang="0">
                    <a:pos x="84" y="84"/>
                  </a:cxn>
                  <a:cxn ang="0">
                    <a:pos x="84" y="84"/>
                  </a:cxn>
                  <a:cxn ang="0">
                    <a:pos x="91" y="76"/>
                  </a:cxn>
                  <a:cxn ang="0">
                    <a:pos x="96" y="69"/>
                  </a:cxn>
                  <a:cxn ang="0">
                    <a:pos x="99" y="60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99" y="40"/>
                  </a:cxn>
                  <a:cxn ang="0">
                    <a:pos x="96" y="30"/>
                  </a:cxn>
                  <a:cxn ang="0">
                    <a:pos x="91" y="22"/>
                  </a:cxn>
                  <a:cxn ang="0">
                    <a:pos x="84" y="15"/>
                  </a:cxn>
                  <a:cxn ang="0">
                    <a:pos x="84" y="15"/>
                  </a:cxn>
                </a:cxnLst>
                <a:rect l="0" t="0" r="r" b="b"/>
                <a:pathLst>
                  <a:path w="100" h="100">
                    <a:moveTo>
                      <a:pt x="84" y="15"/>
                    </a:moveTo>
                    <a:lnTo>
                      <a:pt x="84" y="15"/>
                    </a:lnTo>
                    <a:lnTo>
                      <a:pt x="76" y="8"/>
                    </a:lnTo>
                    <a:lnTo>
                      <a:pt x="68" y="3"/>
                    </a:lnTo>
                    <a:lnTo>
                      <a:pt x="59" y="0"/>
                    </a:lnTo>
                    <a:lnTo>
                      <a:pt x="49" y="0"/>
                    </a:lnTo>
                    <a:lnTo>
                      <a:pt x="40" y="0"/>
                    </a:lnTo>
                    <a:lnTo>
                      <a:pt x="30" y="3"/>
                    </a:lnTo>
                    <a:lnTo>
                      <a:pt x="22" y="8"/>
                    </a:lnTo>
                    <a:lnTo>
                      <a:pt x="15" y="15"/>
                    </a:lnTo>
                    <a:lnTo>
                      <a:pt x="8" y="22"/>
                    </a:lnTo>
                    <a:lnTo>
                      <a:pt x="3" y="30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60"/>
                    </a:lnTo>
                    <a:lnTo>
                      <a:pt x="3" y="69"/>
                    </a:lnTo>
                    <a:lnTo>
                      <a:pt x="8" y="76"/>
                    </a:lnTo>
                    <a:lnTo>
                      <a:pt x="15" y="84"/>
                    </a:lnTo>
                    <a:lnTo>
                      <a:pt x="22" y="91"/>
                    </a:lnTo>
                    <a:lnTo>
                      <a:pt x="30" y="96"/>
                    </a:lnTo>
                    <a:lnTo>
                      <a:pt x="40" y="99"/>
                    </a:lnTo>
                    <a:lnTo>
                      <a:pt x="49" y="100"/>
                    </a:lnTo>
                    <a:lnTo>
                      <a:pt x="59" y="99"/>
                    </a:lnTo>
                    <a:lnTo>
                      <a:pt x="68" y="96"/>
                    </a:lnTo>
                    <a:lnTo>
                      <a:pt x="76" y="91"/>
                    </a:lnTo>
                    <a:lnTo>
                      <a:pt x="84" y="84"/>
                    </a:lnTo>
                    <a:lnTo>
                      <a:pt x="91" y="76"/>
                    </a:lnTo>
                    <a:lnTo>
                      <a:pt x="96" y="69"/>
                    </a:lnTo>
                    <a:lnTo>
                      <a:pt x="99" y="60"/>
                    </a:lnTo>
                    <a:lnTo>
                      <a:pt x="100" y="49"/>
                    </a:lnTo>
                    <a:lnTo>
                      <a:pt x="99" y="40"/>
                    </a:lnTo>
                    <a:lnTo>
                      <a:pt x="96" y="30"/>
                    </a:lnTo>
                    <a:lnTo>
                      <a:pt x="91" y="22"/>
                    </a:lnTo>
                    <a:lnTo>
                      <a:pt x="84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237" name="Freeform 544"/>
              <p:cNvSpPr>
                <a:spLocks noChangeArrowheads="1"/>
              </p:cNvSpPr>
              <p:nvPr/>
            </p:nvSpPr>
            <p:spPr bwMode="auto">
              <a:xfrm>
                <a:off x="924" y="154"/>
                <a:ext cx="50" cy="50"/>
              </a:xfrm>
              <a:custGeom>
                <a:avLst/>
                <a:gdLst/>
                <a:ahLst/>
                <a:cxnLst>
                  <a:cxn ang="0">
                    <a:pos x="84" y="85"/>
                  </a:cxn>
                  <a:cxn ang="0">
                    <a:pos x="84" y="85"/>
                  </a:cxn>
                  <a:cxn ang="0">
                    <a:pos x="91" y="78"/>
                  </a:cxn>
                  <a:cxn ang="0">
                    <a:pos x="96" y="69"/>
                  </a:cxn>
                  <a:cxn ang="0">
                    <a:pos x="99" y="60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99" y="40"/>
                  </a:cxn>
                  <a:cxn ang="0">
                    <a:pos x="96" y="32"/>
                  </a:cxn>
                  <a:cxn ang="0">
                    <a:pos x="91" y="24"/>
                  </a:cxn>
                  <a:cxn ang="0">
                    <a:pos x="84" y="15"/>
                  </a:cxn>
                  <a:cxn ang="0">
                    <a:pos x="84" y="15"/>
                  </a:cxn>
                  <a:cxn ang="0">
                    <a:pos x="76" y="10"/>
                  </a:cxn>
                  <a:cxn ang="0">
                    <a:pos x="68" y="5"/>
                  </a:cxn>
                  <a:cxn ang="0">
                    <a:pos x="59" y="1"/>
                  </a:cxn>
                  <a:cxn ang="0">
                    <a:pos x="49" y="0"/>
                  </a:cxn>
                  <a:cxn ang="0">
                    <a:pos x="49" y="0"/>
                  </a:cxn>
                  <a:cxn ang="0">
                    <a:pos x="40" y="1"/>
                  </a:cxn>
                  <a:cxn ang="0">
                    <a:pos x="30" y="5"/>
                  </a:cxn>
                  <a:cxn ang="0">
                    <a:pos x="22" y="10"/>
                  </a:cxn>
                  <a:cxn ang="0">
                    <a:pos x="15" y="15"/>
                  </a:cxn>
                  <a:cxn ang="0">
                    <a:pos x="15" y="15"/>
                  </a:cxn>
                  <a:cxn ang="0">
                    <a:pos x="9" y="24"/>
                  </a:cxn>
                  <a:cxn ang="0">
                    <a:pos x="3" y="32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1" y="60"/>
                  </a:cxn>
                  <a:cxn ang="0">
                    <a:pos x="3" y="69"/>
                  </a:cxn>
                  <a:cxn ang="0">
                    <a:pos x="9" y="78"/>
                  </a:cxn>
                  <a:cxn ang="0">
                    <a:pos x="15" y="85"/>
                  </a:cxn>
                  <a:cxn ang="0">
                    <a:pos x="15" y="85"/>
                  </a:cxn>
                  <a:cxn ang="0">
                    <a:pos x="22" y="92"/>
                  </a:cxn>
                  <a:cxn ang="0">
                    <a:pos x="30" y="96"/>
                  </a:cxn>
                  <a:cxn ang="0">
                    <a:pos x="40" y="100"/>
                  </a:cxn>
                  <a:cxn ang="0">
                    <a:pos x="49" y="100"/>
                  </a:cxn>
                  <a:cxn ang="0">
                    <a:pos x="49" y="100"/>
                  </a:cxn>
                  <a:cxn ang="0">
                    <a:pos x="59" y="100"/>
                  </a:cxn>
                  <a:cxn ang="0">
                    <a:pos x="68" y="96"/>
                  </a:cxn>
                  <a:cxn ang="0">
                    <a:pos x="76" y="92"/>
                  </a:cxn>
                  <a:cxn ang="0">
                    <a:pos x="84" y="85"/>
                  </a:cxn>
                  <a:cxn ang="0">
                    <a:pos x="84" y="85"/>
                  </a:cxn>
                </a:cxnLst>
                <a:rect l="0" t="0" r="r" b="b"/>
                <a:pathLst>
                  <a:path w="100" h="100">
                    <a:moveTo>
                      <a:pt x="84" y="85"/>
                    </a:moveTo>
                    <a:lnTo>
                      <a:pt x="84" y="85"/>
                    </a:lnTo>
                    <a:lnTo>
                      <a:pt x="91" y="78"/>
                    </a:lnTo>
                    <a:lnTo>
                      <a:pt x="96" y="69"/>
                    </a:lnTo>
                    <a:lnTo>
                      <a:pt x="99" y="60"/>
                    </a:lnTo>
                    <a:lnTo>
                      <a:pt x="100" y="49"/>
                    </a:lnTo>
                    <a:lnTo>
                      <a:pt x="99" y="40"/>
                    </a:lnTo>
                    <a:lnTo>
                      <a:pt x="96" y="32"/>
                    </a:lnTo>
                    <a:lnTo>
                      <a:pt x="91" y="24"/>
                    </a:lnTo>
                    <a:lnTo>
                      <a:pt x="84" y="15"/>
                    </a:lnTo>
                    <a:lnTo>
                      <a:pt x="76" y="10"/>
                    </a:lnTo>
                    <a:lnTo>
                      <a:pt x="68" y="5"/>
                    </a:lnTo>
                    <a:lnTo>
                      <a:pt x="59" y="1"/>
                    </a:lnTo>
                    <a:lnTo>
                      <a:pt x="49" y="0"/>
                    </a:lnTo>
                    <a:lnTo>
                      <a:pt x="40" y="1"/>
                    </a:lnTo>
                    <a:lnTo>
                      <a:pt x="30" y="5"/>
                    </a:lnTo>
                    <a:lnTo>
                      <a:pt x="22" y="10"/>
                    </a:lnTo>
                    <a:lnTo>
                      <a:pt x="15" y="15"/>
                    </a:lnTo>
                    <a:lnTo>
                      <a:pt x="9" y="24"/>
                    </a:lnTo>
                    <a:lnTo>
                      <a:pt x="3" y="32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60"/>
                    </a:lnTo>
                    <a:lnTo>
                      <a:pt x="3" y="69"/>
                    </a:lnTo>
                    <a:lnTo>
                      <a:pt x="9" y="78"/>
                    </a:lnTo>
                    <a:lnTo>
                      <a:pt x="15" y="85"/>
                    </a:lnTo>
                    <a:lnTo>
                      <a:pt x="22" y="92"/>
                    </a:lnTo>
                    <a:lnTo>
                      <a:pt x="30" y="96"/>
                    </a:lnTo>
                    <a:lnTo>
                      <a:pt x="40" y="100"/>
                    </a:lnTo>
                    <a:lnTo>
                      <a:pt x="49" y="100"/>
                    </a:lnTo>
                    <a:lnTo>
                      <a:pt x="59" y="100"/>
                    </a:lnTo>
                    <a:lnTo>
                      <a:pt x="68" y="96"/>
                    </a:lnTo>
                    <a:lnTo>
                      <a:pt x="76" y="92"/>
                    </a:lnTo>
                    <a:lnTo>
                      <a:pt x="84" y="8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238" name="Freeform 545"/>
              <p:cNvSpPr>
                <a:spLocks noChangeArrowheads="1"/>
              </p:cNvSpPr>
              <p:nvPr/>
            </p:nvSpPr>
            <p:spPr bwMode="auto">
              <a:xfrm>
                <a:off x="924" y="231"/>
                <a:ext cx="50" cy="51"/>
              </a:xfrm>
              <a:custGeom>
                <a:avLst/>
                <a:gdLst/>
                <a:ahLst/>
                <a:cxnLst>
                  <a:cxn ang="0">
                    <a:pos x="84" y="86"/>
                  </a:cxn>
                  <a:cxn ang="0">
                    <a:pos x="84" y="86"/>
                  </a:cxn>
                  <a:cxn ang="0">
                    <a:pos x="91" y="78"/>
                  </a:cxn>
                  <a:cxn ang="0">
                    <a:pos x="96" y="69"/>
                  </a:cxn>
                  <a:cxn ang="0">
                    <a:pos x="99" y="60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99" y="40"/>
                  </a:cxn>
                  <a:cxn ang="0">
                    <a:pos x="96" y="32"/>
                  </a:cxn>
                  <a:cxn ang="0">
                    <a:pos x="91" y="24"/>
                  </a:cxn>
                  <a:cxn ang="0">
                    <a:pos x="84" y="17"/>
                  </a:cxn>
                  <a:cxn ang="0">
                    <a:pos x="84" y="17"/>
                  </a:cxn>
                  <a:cxn ang="0">
                    <a:pos x="76" y="9"/>
                  </a:cxn>
                  <a:cxn ang="0">
                    <a:pos x="68" y="5"/>
                  </a:cxn>
                  <a:cxn ang="0">
                    <a:pos x="59" y="1"/>
                  </a:cxn>
                  <a:cxn ang="0">
                    <a:pos x="49" y="0"/>
                  </a:cxn>
                  <a:cxn ang="0">
                    <a:pos x="49" y="0"/>
                  </a:cxn>
                  <a:cxn ang="0">
                    <a:pos x="40" y="1"/>
                  </a:cxn>
                  <a:cxn ang="0">
                    <a:pos x="30" y="5"/>
                  </a:cxn>
                  <a:cxn ang="0">
                    <a:pos x="22" y="9"/>
                  </a:cxn>
                  <a:cxn ang="0">
                    <a:pos x="15" y="17"/>
                  </a:cxn>
                  <a:cxn ang="0">
                    <a:pos x="15" y="17"/>
                  </a:cxn>
                  <a:cxn ang="0">
                    <a:pos x="9" y="24"/>
                  </a:cxn>
                  <a:cxn ang="0">
                    <a:pos x="3" y="32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1" y="60"/>
                  </a:cxn>
                  <a:cxn ang="0">
                    <a:pos x="3" y="69"/>
                  </a:cxn>
                  <a:cxn ang="0">
                    <a:pos x="9" y="78"/>
                  </a:cxn>
                  <a:cxn ang="0">
                    <a:pos x="15" y="86"/>
                  </a:cxn>
                  <a:cxn ang="0">
                    <a:pos x="15" y="86"/>
                  </a:cxn>
                  <a:cxn ang="0">
                    <a:pos x="22" y="92"/>
                  </a:cxn>
                  <a:cxn ang="0">
                    <a:pos x="30" y="96"/>
                  </a:cxn>
                  <a:cxn ang="0">
                    <a:pos x="40" y="100"/>
                  </a:cxn>
                  <a:cxn ang="0">
                    <a:pos x="49" y="101"/>
                  </a:cxn>
                  <a:cxn ang="0">
                    <a:pos x="49" y="101"/>
                  </a:cxn>
                  <a:cxn ang="0">
                    <a:pos x="59" y="100"/>
                  </a:cxn>
                  <a:cxn ang="0">
                    <a:pos x="68" y="96"/>
                  </a:cxn>
                  <a:cxn ang="0">
                    <a:pos x="76" y="92"/>
                  </a:cxn>
                  <a:cxn ang="0">
                    <a:pos x="84" y="86"/>
                  </a:cxn>
                  <a:cxn ang="0">
                    <a:pos x="84" y="86"/>
                  </a:cxn>
                </a:cxnLst>
                <a:rect l="0" t="0" r="r" b="b"/>
                <a:pathLst>
                  <a:path w="100" h="101">
                    <a:moveTo>
                      <a:pt x="84" y="86"/>
                    </a:moveTo>
                    <a:lnTo>
                      <a:pt x="84" y="86"/>
                    </a:lnTo>
                    <a:lnTo>
                      <a:pt x="91" y="78"/>
                    </a:lnTo>
                    <a:lnTo>
                      <a:pt x="96" y="69"/>
                    </a:lnTo>
                    <a:lnTo>
                      <a:pt x="99" y="60"/>
                    </a:lnTo>
                    <a:lnTo>
                      <a:pt x="100" y="49"/>
                    </a:lnTo>
                    <a:lnTo>
                      <a:pt x="99" y="40"/>
                    </a:lnTo>
                    <a:lnTo>
                      <a:pt x="96" y="32"/>
                    </a:lnTo>
                    <a:lnTo>
                      <a:pt x="91" y="24"/>
                    </a:lnTo>
                    <a:lnTo>
                      <a:pt x="84" y="17"/>
                    </a:lnTo>
                    <a:lnTo>
                      <a:pt x="76" y="9"/>
                    </a:lnTo>
                    <a:lnTo>
                      <a:pt x="68" y="5"/>
                    </a:lnTo>
                    <a:lnTo>
                      <a:pt x="59" y="1"/>
                    </a:lnTo>
                    <a:lnTo>
                      <a:pt x="49" y="0"/>
                    </a:lnTo>
                    <a:lnTo>
                      <a:pt x="40" y="1"/>
                    </a:lnTo>
                    <a:lnTo>
                      <a:pt x="30" y="5"/>
                    </a:lnTo>
                    <a:lnTo>
                      <a:pt x="22" y="9"/>
                    </a:lnTo>
                    <a:lnTo>
                      <a:pt x="15" y="17"/>
                    </a:lnTo>
                    <a:lnTo>
                      <a:pt x="9" y="24"/>
                    </a:lnTo>
                    <a:lnTo>
                      <a:pt x="3" y="32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60"/>
                    </a:lnTo>
                    <a:lnTo>
                      <a:pt x="3" y="69"/>
                    </a:lnTo>
                    <a:lnTo>
                      <a:pt x="9" y="78"/>
                    </a:lnTo>
                    <a:lnTo>
                      <a:pt x="15" y="86"/>
                    </a:lnTo>
                    <a:lnTo>
                      <a:pt x="22" y="92"/>
                    </a:lnTo>
                    <a:lnTo>
                      <a:pt x="30" y="96"/>
                    </a:lnTo>
                    <a:lnTo>
                      <a:pt x="40" y="100"/>
                    </a:lnTo>
                    <a:lnTo>
                      <a:pt x="49" y="101"/>
                    </a:lnTo>
                    <a:lnTo>
                      <a:pt x="59" y="100"/>
                    </a:lnTo>
                    <a:lnTo>
                      <a:pt x="68" y="96"/>
                    </a:lnTo>
                    <a:lnTo>
                      <a:pt x="76" y="92"/>
                    </a:lnTo>
                    <a:lnTo>
                      <a:pt x="84" y="86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239" name="Freeform 546"/>
              <p:cNvSpPr>
                <a:spLocks noChangeArrowheads="1"/>
              </p:cNvSpPr>
              <p:nvPr/>
            </p:nvSpPr>
            <p:spPr bwMode="auto">
              <a:xfrm>
                <a:off x="924" y="308"/>
                <a:ext cx="50" cy="51"/>
              </a:xfrm>
              <a:custGeom>
                <a:avLst/>
                <a:gdLst/>
                <a:ahLst/>
                <a:cxnLst>
                  <a:cxn ang="0">
                    <a:pos x="100" y="49"/>
                  </a:cxn>
                  <a:cxn ang="0">
                    <a:pos x="100" y="49"/>
                  </a:cxn>
                  <a:cxn ang="0">
                    <a:pos x="99" y="41"/>
                  </a:cxn>
                  <a:cxn ang="0">
                    <a:pos x="96" y="32"/>
                  </a:cxn>
                  <a:cxn ang="0">
                    <a:pos x="91" y="24"/>
                  </a:cxn>
                  <a:cxn ang="0">
                    <a:pos x="84" y="16"/>
                  </a:cxn>
                  <a:cxn ang="0">
                    <a:pos x="84" y="16"/>
                  </a:cxn>
                  <a:cxn ang="0">
                    <a:pos x="76" y="9"/>
                  </a:cxn>
                  <a:cxn ang="0">
                    <a:pos x="68" y="5"/>
                  </a:cxn>
                  <a:cxn ang="0">
                    <a:pos x="59" y="1"/>
                  </a:cxn>
                  <a:cxn ang="0">
                    <a:pos x="49" y="0"/>
                  </a:cxn>
                  <a:cxn ang="0">
                    <a:pos x="49" y="0"/>
                  </a:cxn>
                  <a:cxn ang="0">
                    <a:pos x="40" y="1"/>
                  </a:cxn>
                  <a:cxn ang="0">
                    <a:pos x="30" y="5"/>
                  </a:cxn>
                  <a:cxn ang="0">
                    <a:pos x="22" y="9"/>
                  </a:cxn>
                  <a:cxn ang="0">
                    <a:pos x="15" y="16"/>
                  </a:cxn>
                  <a:cxn ang="0">
                    <a:pos x="15" y="16"/>
                  </a:cxn>
                  <a:cxn ang="0">
                    <a:pos x="9" y="24"/>
                  </a:cxn>
                  <a:cxn ang="0">
                    <a:pos x="3" y="32"/>
                  </a:cxn>
                  <a:cxn ang="0">
                    <a:pos x="1" y="41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1" y="61"/>
                  </a:cxn>
                  <a:cxn ang="0">
                    <a:pos x="3" y="71"/>
                  </a:cxn>
                  <a:cxn ang="0">
                    <a:pos x="9" y="78"/>
                  </a:cxn>
                  <a:cxn ang="0">
                    <a:pos x="15" y="86"/>
                  </a:cxn>
                  <a:cxn ang="0">
                    <a:pos x="15" y="86"/>
                  </a:cxn>
                  <a:cxn ang="0">
                    <a:pos x="22" y="93"/>
                  </a:cxn>
                  <a:cxn ang="0">
                    <a:pos x="30" y="98"/>
                  </a:cxn>
                  <a:cxn ang="0">
                    <a:pos x="40" y="100"/>
                  </a:cxn>
                  <a:cxn ang="0">
                    <a:pos x="49" y="101"/>
                  </a:cxn>
                  <a:cxn ang="0">
                    <a:pos x="49" y="101"/>
                  </a:cxn>
                  <a:cxn ang="0">
                    <a:pos x="59" y="100"/>
                  </a:cxn>
                  <a:cxn ang="0">
                    <a:pos x="68" y="98"/>
                  </a:cxn>
                  <a:cxn ang="0">
                    <a:pos x="76" y="93"/>
                  </a:cxn>
                  <a:cxn ang="0">
                    <a:pos x="84" y="86"/>
                  </a:cxn>
                  <a:cxn ang="0">
                    <a:pos x="84" y="86"/>
                  </a:cxn>
                  <a:cxn ang="0">
                    <a:pos x="91" y="78"/>
                  </a:cxn>
                  <a:cxn ang="0">
                    <a:pos x="96" y="71"/>
                  </a:cxn>
                  <a:cxn ang="0">
                    <a:pos x="99" y="61"/>
                  </a:cxn>
                  <a:cxn ang="0">
                    <a:pos x="100" y="49"/>
                  </a:cxn>
                  <a:cxn ang="0">
                    <a:pos x="100" y="49"/>
                  </a:cxn>
                </a:cxnLst>
                <a:rect l="0" t="0" r="r" b="b"/>
                <a:pathLst>
                  <a:path w="100" h="101">
                    <a:moveTo>
                      <a:pt x="100" y="49"/>
                    </a:moveTo>
                    <a:lnTo>
                      <a:pt x="100" y="49"/>
                    </a:lnTo>
                    <a:lnTo>
                      <a:pt x="99" y="41"/>
                    </a:lnTo>
                    <a:lnTo>
                      <a:pt x="96" y="32"/>
                    </a:lnTo>
                    <a:lnTo>
                      <a:pt x="91" y="24"/>
                    </a:lnTo>
                    <a:lnTo>
                      <a:pt x="84" y="16"/>
                    </a:lnTo>
                    <a:lnTo>
                      <a:pt x="76" y="9"/>
                    </a:lnTo>
                    <a:lnTo>
                      <a:pt x="68" y="5"/>
                    </a:lnTo>
                    <a:lnTo>
                      <a:pt x="59" y="1"/>
                    </a:lnTo>
                    <a:lnTo>
                      <a:pt x="49" y="0"/>
                    </a:lnTo>
                    <a:lnTo>
                      <a:pt x="40" y="1"/>
                    </a:lnTo>
                    <a:lnTo>
                      <a:pt x="30" y="5"/>
                    </a:lnTo>
                    <a:lnTo>
                      <a:pt x="22" y="9"/>
                    </a:lnTo>
                    <a:lnTo>
                      <a:pt x="15" y="16"/>
                    </a:lnTo>
                    <a:lnTo>
                      <a:pt x="9" y="24"/>
                    </a:lnTo>
                    <a:lnTo>
                      <a:pt x="3" y="32"/>
                    </a:lnTo>
                    <a:lnTo>
                      <a:pt x="1" y="41"/>
                    </a:lnTo>
                    <a:lnTo>
                      <a:pt x="0" y="49"/>
                    </a:lnTo>
                    <a:lnTo>
                      <a:pt x="1" y="61"/>
                    </a:lnTo>
                    <a:lnTo>
                      <a:pt x="3" y="71"/>
                    </a:lnTo>
                    <a:lnTo>
                      <a:pt x="9" y="78"/>
                    </a:lnTo>
                    <a:lnTo>
                      <a:pt x="15" y="86"/>
                    </a:lnTo>
                    <a:lnTo>
                      <a:pt x="22" y="93"/>
                    </a:lnTo>
                    <a:lnTo>
                      <a:pt x="30" y="98"/>
                    </a:lnTo>
                    <a:lnTo>
                      <a:pt x="40" y="100"/>
                    </a:lnTo>
                    <a:lnTo>
                      <a:pt x="49" y="101"/>
                    </a:lnTo>
                    <a:lnTo>
                      <a:pt x="59" y="100"/>
                    </a:lnTo>
                    <a:lnTo>
                      <a:pt x="68" y="98"/>
                    </a:lnTo>
                    <a:lnTo>
                      <a:pt x="76" y="93"/>
                    </a:lnTo>
                    <a:lnTo>
                      <a:pt x="84" y="86"/>
                    </a:lnTo>
                    <a:lnTo>
                      <a:pt x="91" y="78"/>
                    </a:lnTo>
                    <a:lnTo>
                      <a:pt x="96" y="71"/>
                    </a:lnTo>
                    <a:lnTo>
                      <a:pt x="99" y="61"/>
                    </a:lnTo>
                    <a:lnTo>
                      <a:pt x="100" y="49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240" name="Freeform 547"/>
              <p:cNvSpPr>
                <a:spLocks noChangeArrowheads="1"/>
              </p:cNvSpPr>
              <p:nvPr/>
            </p:nvSpPr>
            <p:spPr bwMode="auto">
              <a:xfrm>
                <a:off x="924" y="386"/>
                <a:ext cx="50" cy="50"/>
              </a:xfrm>
              <a:custGeom>
                <a:avLst/>
                <a:gdLst/>
                <a:ahLst/>
                <a:cxnLst>
                  <a:cxn ang="0">
                    <a:pos x="49" y="0"/>
                  </a:cxn>
                  <a:cxn ang="0">
                    <a:pos x="49" y="0"/>
                  </a:cxn>
                  <a:cxn ang="0">
                    <a:pos x="40" y="1"/>
                  </a:cxn>
                  <a:cxn ang="0">
                    <a:pos x="30" y="4"/>
                  </a:cxn>
                  <a:cxn ang="0">
                    <a:pos x="22" y="8"/>
                  </a:cxn>
                  <a:cxn ang="0">
                    <a:pos x="15" y="15"/>
                  </a:cxn>
                  <a:cxn ang="0">
                    <a:pos x="15" y="15"/>
                  </a:cxn>
                  <a:cxn ang="0">
                    <a:pos x="9" y="22"/>
                  </a:cxn>
                  <a:cxn ang="0">
                    <a:pos x="3" y="31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1" y="60"/>
                  </a:cxn>
                  <a:cxn ang="0">
                    <a:pos x="3" y="69"/>
                  </a:cxn>
                  <a:cxn ang="0">
                    <a:pos x="9" y="78"/>
                  </a:cxn>
                  <a:cxn ang="0">
                    <a:pos x="15" y="85"/>
                  </a:cxn>
                  <a:cxn ang="0">
                    <a:pos x="15" y="85"/>
                  </a:cxn>
                  <a:cxn ang="0">
                    <a:pos x="22" y="92"/>
                  </a:cxn>
                  <a:cxn ang="0">
                    <a:pos x="30" y="96"/>
                  </a:cxn>
                  <a:cxn ang="0">
                    <a:pos x="40" y="99"/>
                  </a:cxn>
                  <a:cxn ang="0">
                    <a:pos x="49" y="100"/>
                  </a:cxn>
                  <a:cxn ang="0">
                    <a:pos x="49" y="100"/>
                  </a:cxn>
                  <a:cxn ang="0">
                    <a:pos x="59" y="99"/>
                  </a:cxn>
                  <a:cxn ang="0">
                    <a:pos x="68" y="96"/>
                  </a:cxn>
                  <a:cxn ang="0">
                    <a:pos x="76" y="92"/>
                  </a:cxn>
                  <a:cxn ang="0">
                    <a:pos x="84" y="85"/>
                  </a:cxn>
                  <a:cxn ang="0">
                    <a:pos x="84" y="85"/>
                  </a:cxn>
                  <a:cxn ang="0">
                    <a:pos x="91" y="78"/>
                  </a:cxn>
                  <a:cxn ang="0">
                    <a:pos x="96" y="69"/>
                  </a:cxn>
                  <a:cxn ang="0">
                    <a:pos x="99" y="60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99" y="40"/>
                  </a:cxn>
                  <a:cxn ang="0">
                    <a:pos x="96" y="31"/>
                  </a:cxn>
                  <a:cxn ang="0">
                    <a:pos x="91" y="22"/>
                  </a:cxn>
                  <a:cxn ang="0">
                    <a:pos x="84" y="15"/>
                  </a:cxn>
                  <a:cxn ang="0">
                    <a:pos x="84" y="15"/>
                  </a:cxn>
                  <a:cxn ang="0">
                    <a:pos x="76" y="8"/>
                  </a:cxn>
                  <a:cxn ang="0">
                    <a:pos x="68" y="4"/>
                  </a:cxn>
                  <a:cxn ang="0">
                    <a:pos x="59" y="1"/>
                  </a:cxn>
                  <a:cxn ang="0">
                    <a:pos x="49" y="0"/>
                  </a:cxn>
                  <a:cxn ang="0">
                    <a:pos x="49" y="0"/>
                  </a:cxn>
                </a:cxnLst>
                <a:rect l="0" t="0" r="r" b="b"/>
                <a:pathLst>
                  <a:path w="100" h="100">
                    <a:moveTo>
                      <a:pt x="49" y="0"/>
                    </a:moveTo>
                    <a:lnTo>
                      <a:pt x="49" y="0"/>
                    </a:lnTo>
                    <a:lnTo>
                      <a:pt x="40" y="1"/>
                    </a:lnTo>
                    <a:lnTo>
                      <a:pt x="30" y="4"/>
                    </a:lnTo>
                    <a:lnTo>
                      <a:pt x="22" y="8"/>
                    </a:lnTo>
                    <a:lnTo>
                      <a:pt x="15" y="15"/>
                    </a:lnTo>
                    <a:lnTo>
                      <a:pt x="9" y="22"/>
                    </a:lnTo>
                    <a:lnTo>
                      <a:pt x="3" y="31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60"/>
                    </a:lnTo>
                    <a:lnTo>
                      <a:pt x="3" y="69"/>
                    </a:lnTo>
                    <a:lnTo>
                      <a:pt x="9" y="78"/>
                    </a:lnTo>
                    <a:lnTo>
                      <a:pt x="15" y="85"/>
                    </a:lnTo>
                    <a:lnTo>
                      <a:pt x="22" y="92"/>
                    </a:lnTo>
                    <a:lnTo>
                      <a:pt x="30" y="96"/>
                    </a:lnTo>
                    <a:lnTo>
                      <a:pt x="40" y="99"/>
                    </a:lnTo>
                    <a:lnTo>
                      <a:pt x="49" y="100"/>
                    </a:lnTo>
                    <a:lnTo>
                      <a:pt x="59" y="99"/>
                    </a:lnTo>
                    <a:lnTo>
                      <a:pt x="68" y="96"/>
                    </a:lnTo>
                    <a:lnTo>
                      <a:pt x="76" y="92"/>
                    </a:lnTo>
                    <a:lnTo>
                      <a:pt x="84" y="85"/>
                    </a:lnTo>
                    <a:lnTo>
                      <a:pt x="91" y="78"/>
                    </a:lnTo>
                    <a:lnTo>
                      <a:pt x="96" y="69"/>
                    </a:lnTo>
                    <a:lnTo>
                      <a:pt x="99" y="60"/>
                    </a:lnTo>
                    <a:lnTo>
                      <a:pt x="100" y="49"/>
                    </a:lnTo>
                    <a:lnTo>
                      <a:pt x="99" y="40"/>
                    </a:lnTo>
                    <a:lnTo>
                      <a:pt x="96" y="31"/>
                    </a:lnTo>
                    <a:lnTo>
                      <a:pt x="91" y="22"/>
                    </a:lnTo>
                    <a:lnTo>
                      <a:pt x="84" y="15"/>
                    </a:lnTo>
                    <a:lnTo>
                      <a:pt x="76" y="8"/>
                    </a:lnTo>
                    <a:lnTo>
                      <a:pt x="68" y="4"/>
                    </a:lnTo>
                    <a:lnTo>
                      <a:pt x="59" y="1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241" name="Freeform 548"/>
              <p:cNvSpPr>
                <a:spLocks noChangeArrowheads="1"/>
              </p:cNvSpPr>
              <p:nvPr/>
            </p:nvSpPr>
            <p:spPr bwMode="auto">
              <a:xfrm>
                <a:off x="924" y="463"/>
                <a:ext cx="50" cy="49"/>
              </a:xfrm>
              <a:custGeom>
                <a:avLst/>
                <a:gdLst/>
                <a:ahLst/>
                <a:cxnLst>
                  <a:cxn ang="0">
                    <a:pos x="49" y="0"/>
                  </a:cxn>
                  <a:cxn ang="0">
                    <a:pos x="49" y="0"/>
                  </a:cxn>
                  <a:cxn ang="0">
                    <a:pos x="40" y="1"/>
                  </a:cxn>
                  <a:cxn ang="0">
                    <a:pos x="30" y="4"/>
                  </a:cxn>
                  <a:cxn ang="0">
                    <a:pos x="22" y="8"/>
                  </a:cxn>
                  <a:cxn ang="0">
                    <a:pos x="15" y="15"/>
                  </a:cxn>
                  <a:cxn ang="0">
                    <a:pos x="15" y="15"/>
                  </a:cxn>
                  <a:cxn ang="0">
                    <a:pos x="9" y="22"/>
                  </a:cxn>
                  <a:cxn ang="0">
                    <a:pos x="3" y="31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1" y="60"/>
                  </a:cxn>
                  <a:cxn ang="0">
                    <a:pos x="3" y="69"/>
                  </a:cxn>
                  <a:cxn ang="0">
                    <a:pos x="9" y="78"/>
                  </a:cxn>
                  <a:cxn ang="0">
                    <a:pos x="15" y="85"/>
                  </a:cxn>
                  <a:cxn ang="0">
                    <a:pos x="15" y="85"/>
                  </a:cxn>
                  <a:cxn ang="0">
                    <a:pos x="22" y="92"/>
                  </a:cxn>
                  <a:cxn ang="0">
                    <a:pos x="30" y="96"/>
                  </a:cxn>
                  <a:cxn ang="0">
                    <a:pos x="40" y="99"/>
                  </a:cxn>
                  <a:cxn ang="0">
                    <a:pos x="49" y="100"/>
                  </a:cxn>
                  <a:cxn ang="0">
                    <a:pos x="49" y="100"/>
                  </a:cxn>
                  <a:cxn ang="0">
                    <a:pos x="59" y="99"/>
                  </a:cxn>
                  <a:cxn ang="0">
                    <a:pos x="68" y="96"/>
                  </a:cxn>
                  <a:cxn ang="0">
                    <a:pos x="76" y="92"/>
                  </a:cxn>
                  <a:cxn ang="0">
                    <a:pos x="84" y="85"/>
                  </a:cxn>
                  <a:cxn ang="0">
                    <a:pos x="84" y="85"/>
                  </a:cxn>
                  <a:cxn ang="0">
                    <a:pos x="91" y="78"/>
                  </a:cxn>
                  <a:cxn ang="0">
                    <a:pos x="96" y="69"/>
                  </a:cxn>
                  <a:cxn ang="0">
                    <a:pos x="99" y="60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99" y="40"/>
                  </a:cxn>
                  <a:cxn ang="0">
                    <a:pos x="96" y="31"/>
                  </a:cxn>
                  <a:cxn ang="0">
                    <a:pos x="91" y="22"/>
                  </a:cxn>
                  <a:cxn ang="0">
                    <a:pos x="84" y="15"/>
                  </a:cxn>
                  <a:cxn ang="0">
                    <a:pos x="84" y="15"/>
                  </a:cxn>
                  <a:cxn ang="0">
                    <a:pos x="76" y="8"/>
                  </a:cxn>
                  <a:cxn ang="0">
                    <a:pos x="68" y="4"/>
                  </a:cxn>
                  <a:cxn ang="0">
                    <a:pos x="59" y="1"/>
                  </a:cxn>
                  <a:cxn ang="0">
                    <a:pos x="49" y="0"/>
                  </a:cxn>
                  <a:cxn ang="0">
                    <a:pos x="49" y="0"/>
                  </a:cxn>
                </a:cxnLst>
                <a:rect l="0" t="0" r="r" b="b"/>
                <a:pathLst>
                  <a:path w="100" h="100">
                    <a:moveTo>
                      <a:pt x="49" y="0"/>
                    </a:moveTo>
                    <a:lnTo>
                      <a:pt x="49" y="0"/>
                    </a:lnTo>
                    <a:lnTo>
                      <a:pt x="40" y="1"/>
                    </a:lnTo>
                    <a:lnTo>
                      <a:pt x="30" y="4"/>
                    </a:lnTo>
                    <a:lnTo>
                      <a:pt x="22" y="8"/>
                    </a:lnTo>
                    <a:lnTo>
                      <a:pt x="15" y="15"/>
                    </a:lnTo>
                    <a:lnTo>
                      <a:pt x="9" y="22"/>
                    </a:lnTo>
                    <a:lnTo>
                      <a:pt x="3" y="31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60"/>
                    </a:lnTo>
                    <a:lnTo>
                      <a:pt x="3" y="69"/>
                    </a:lnTo>
                    <a:lnTo>
                      <a:pt x="9" y="78"/>
                    </a:lnTo>
                    <a:lnTo>
                      <a:pt x="15" y="85"/>
                    </a:lnTo>
                    <a:lnTo>
                      <a:pt x="22" y="92"/>
                    </a:lnTo>
                    <a:lnTo>
                      <a:pt x="30" y="96"/>
                    </a:lnTo>
                    <a:lnTo>
                      <a:pt x="40" y="99"/>
                    </a:lnTo>
                    <a:lnTo>
                      <a:pt x="49" y="100"/>
                    </a:lnTo>
                    <a:lnTo>
                      <a:pt x="59" y="99"/>
                    </a:lnTo>
                    <a:lnTo>
                      <a:pt x="68" y="96"/>
                    </a:lnTo>
                    <a:lnTo>
                      <a:pt x="76" y="92"/>
                    </a:lnTo>
                    <a:lnTo>
                      <a:pt x="84" y="85"/>
                    </a:lnTo>
                    <a:lnTo>
                      <a:pt x="91" y="78"/>
                    </a:lnTo>
                    <a:lnTo>
                      <a:pt x="96" y="69"/>
                    </a:lnTo>
                    <a:lnTo>
                      <a:pt x="99" y="60"/>
                    </a:lnTo>
                    <a:lnTo>
                      <a:pt x="100" y="49"/>
                    </a:lnTo>
                    <a:lnTo>
                      <a:pt x="99" y="40"/>
                    </a:lnTo>
                    <a:lnTo>
                      <a:pt x="96" y="31"/>
                    </a:lnTo>
                    <a:lnTo>
                      <a:pt x="91" y="22"/>
                    </a:lnTo>
                    <a:lnTo>
                      <a:pt x="84" y="15"/>
                    </a:lnTo>
                    <a:lnTo>
                      <a:pt x="76" y="8"/>
                    </a:lnTo>
                    <a:lnTo>
                      <a:pt x="68" y="4"/>
                    </a:lnTo>
                    <a:lnTo>
                      <a:pt x="59" y="1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242" name="Freeform 549"/>
              <p:cNvSpPr>
                <a:spLocks noChangeArrowheads="1"/>
              </p:cNvSpPr>
              <p:nvPr/>
            </p:nvSpPr>
            <p:spPr bwMode="auto">
              <a:xfrm>
                <a:off x="924" y="847"/>
                <a:ext cx="50" cy="50"/>
              </a:xfrm>
              <a:custGeom>
                <a:avLst/>
                <a:gdLst/>
                <a:ahLst/>
                <a:cxnLst>
                  <a:cxn ang="0">
                    <a:pos x="84" y="84"/>
                  </a:cxn>
                  <a:cxn ang="0">
                    <a:pos x="84" y="84"/>
                  </a:cxn>
                  <a:cxn ang="0">
                    <a:pos x="91" y="77"/>
                  </a:cxn>
                  <a:cxn ang="0">
                    <a:pos x="96" y="69"/>
                  </a:cxn>
                  <a:cxn ang="0">
                    <a:pos x="99" y="60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99" y="40"/>
                  </a:cxn>
                  <a:cxn ang="0">
                    <a:pos x="96" y="32"/>
                  </a:cxn>
                  <a:cxn ang="0">
                    <a:pos x="91" y="23"/>
                  </a:cxn>
                  <a:cxn ang="0">
                    <a:pos x="84" y="15"/>
                  </a:cxn>
                  <a:cxn ang="0">
                    <a:pos x="84" y="15"/>
                  </a:cxn>
                  <a:cxn ang="0">
                    <a:pos x="76" y="9"/>
                  </a:cxn>
                  <a:cxn ang="0">
                    <a:pos x="68" y="5"/>
                  </a:cxn>
                  <a:cxn ang="0">
                    <a:pos x="59" y="1"/>
                  </a:cxn>
                  <a:cxn ang="0">
                    <a:pos x="49" y="0"/>
                  </a:cxn>
                  <a:cxn ang="0">
                    <a:pos x="49" y="0"/>
                  </a:cxn>
                  <a:cxn ang="0">
                    <a:pos x="40" y="1"/>
                  </a:cxn>
                  <a:cxn ang="0">
                    <a:pos x="30" y="5"/>
                  </a:cxn>
                  <a:cxn ang="0">
                    <a:pos x="22" y="9"/>
                  </a:cxn>
                  <a:cxn ang="0">
                    <a:pos x="15" y="15"/>
                  </a:cxn>
                  <a:cxn ang="0">
                    <a:pos x="15" y="15"/>
                  </a:cxn>
                  <a:cxn ang="0">
                    <a:pos x="9" y="23"/>
                  </a:cxn>
                  <a:cxn ang="0">
                    <a:pos x="3" y="32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1" y="60"/>
                  </a:cxn>
                  <a:cxn ang="0">
                    <a:pos x="3" y="69"/>
                  </a:cxn>
                  <a:cxn ang="0">
                    <a:pos x="9" y="77"/>
                  </a:cxn>
                  <a:cxn ang="0">
                    <a:pos x="15" y="84"/>
                  </a:cxn>
                  <a:cxn ang="0">
                    <a:pos x="15" y="84"/>
                  </a:cxn>
                  <a:cxn ang="0">
                    <a:pos x="22" y="91"/>
                  </a:cxn>
                  <a:cxn ang="0">
                    <a:pos x="30" y="96"/>
                  </a:cxn>
                  <a:cxn ang="0">
                    <a:pos x="40" y="100"/>
                  </a:cxn>
                  <a:cxn ang="0">
                    <a:pos x="49" y="100"/>
                  </a:cxn>
                  <a:cxn ang="0">
                    <a:pos x="49" y="100"/>
                  </a:cxn>
                  <a:cxn ang="0">
                    <a:pos x="59" y="100"/>
                  </a:cxn>
                  <a:cxn ang="0">
                    <a:pos x="68" y="96"/>
                  </a:cxn>
                  <a:cxn ang="0">
                    <a:pos x="76" y="91"/>
                  </a:cxn>
                  <a:cxn ang="0">
                    <a:pos x="84" y="84"/>
                  </a:cxn>
                  <a:cxn ang="0">
                    <a:pos x="84" y="84"/>
                  </a:cxn>
                </a:cxnLst>
                <a:rect l="0" t="0" r="r" b="b"/>
                <a:pathLst>
                  <a:path w="100" h="100">
                    <a:moveTo>
                      <a:pt x="84" y="84"/>
                    </a:moveTo>
                    <a:lnTo>
                      <a:pt x="84" y="84"/>
                    </a:lnTo>
                    <a:lnTo>
                      <a:pt x="91" y="77"/>
                    </a:lnTo>
                    <a:lnTo>
                      <a:pt x="96" y="69"/>
                    </a:lnTo>
                    <a:lnTo>
                      <a:pt x="99" y="60"/>
                    </a:lnTo>
                    <a:lnTo>
                      <a:pt x="100" y="49"/>
                    </a:lnTo>
                    <a:lnTo>
                      <a:pt x="99" y="40"/>
                    </a:lnTo>
                    <a:lnTo>
                      <a:pt x="96" y="32"/>
                    </a:lnTo>
                    <a:lnTo>
                      <a:pt x="91" y="23"/>
                    </a:lnTo>
                    <a:lnTo>
                      <a:pt x="84" y="15"/>
                    </a:lnTo>
                    <a:lnTo>
                      <a:pt x="76" y="9"/>
                    </a:lnTo>
                    <a:lnTo>
                      <a:pt x="68" y="5"/>
                    </a:lnTo>
                    <a:lnTo>
                      <a:pt x="59" y="1"/>
                    </a:lnTo>
                    <a:lnTo>
                      <a:pt x="49" y="0"/>
                    </a:lnTo>
                    <a:lnTo>
                      <a:pt x="40" y="1"/>
                    </a:lnTo>
                    <a:lnTo>
                      <a:pt x="30" y="5"/>
                    </a:lnTo>
                    <a:lnTo>
                      <a:pt x="22" y="9"/>
                    </a:lnTo>
                    <a:lnTo>
                      <a:pt x="15" y="15"/>
                    </a:lnTo>
                    <a:lnTo>
                      <a:pt x="9" y="23"/>
                    </a:lnTo>
                    <a:lnTo>
                      <a:pt x="3" y="32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60"/>
                    </a:lnTo>
                    <a:lnTo>
                      <a:pt x="3" y="69"/>
                    </a:lnTo>
                    <a:lnTo>
                      <a:pt x="9" y="77"/>
                    </a:lnTo>
                    <a:lnTo>
                      <a:pt x="15" y="84"/>
                    </a:lnTo>
                    <a:lnTo>
                      <a:pt x="22" y="91"/>
                    </a:lnTo>
                    <a:lnTo>
                      <a:pt x="30" y="96"/>
                    </a:lnTo>
                    <a:lnTo>
                      <a:pt x="40" y="100"/>
                    </a:lnTo>
                    <a:lnTo>
                      <a:pt x="49" y="100"/>
                    </a:lnTo>
                    <a:lnTo>
                      <a:pt x="59" y="100"/>
                    </a:lnTo>
                    <a:lnTo>
                      <a:pt x="68" y="96"/>
                    </a:lnTo>
                    <a:lnTo>
                      <a:pt x="76" y="91"/>
                    </a:lnTo>
                    <a:lnTo>
                      <a:pt x="84" y="84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243" name="Freeform 550"/>
              <p:cNvSpPr>
                <a:spLocks noChangeArrowheads="1"/>
              </p:cNvSpPr>
              <p:nvPr/>
            </p:nvSpPr>
            <p:spPr bwMode="auto">
              <a:xfrm>
                <a:off x="924" y="924"/>
                <a:ext cx="50" cy="51"/>
              </a:xfrm>
              <a:custGeom>
                <a:avLst/>
                <a:gdLst/>
                <a:ahLst/>
                <a:cxnLst>
                  <a:cxn ang="0">
                    <a:pos x="84" y="84"/>
                  </a:cxn>
                  <a:cxn ang="0">
                    <a:pos x="84" y="84"/>
                  </a:cxn>
                  <a:cxn ang="0">
                    <a:pos x="91" y="77"/>
                  </a:cxn>
                  <a:cxn ang="0">
                    <a:pos x="96" y="69"/>
                  </a:cxn>
                  <a:cxn ang="0">
                    <a:pos x="99" y="60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99" y="40"/>
                  </a:cxn>
                  <a:cxn ang="0">
                    <a:pos x="96" y="31"/>
                  </a:cxn>
                  <a:cxn ang="0">
                    <a:pos x="91" y="23"/>
                  </a:cxn>
                  <a:cxn ang="0">
                    <a:pos x="84" y="15"/>
                  </a:cxn>
                  <a:cxn ang="0">
                    <a:pos x="84" y="15"/>
                  </a:cxn>
                  <a:cxn ang="0">
                    <a:pos x="76" y="9"/>
                  </a:cxn>
                  <a:cxn ang="0">
                    <a:pos x="68" y="4"/>
                  </a:cxn>
                  <a:cxn ang="0">
                    <a:pos x="59" y="1"/>
                  </a:cxn>
                  <a:cxn ang="0">
                    <a:pos x="49" y="0"/>
                  </a:cxn>
                  <a:cxn ang="0">
                    <a:pos x="49" y="0"/>
                  </a:cxn>
                  <a:cxn ang="0">
                    <a:pos x="40" y="1"/>
                  </a:cxn>
                  <a:cxn ang="0">
                    <a:pos x="30" y="4"/>
                  </a:cxn>
                  <a:cxn ang="0">
                    <a:pos x="22" y="9"/>
                  </a:cxn>
                  <a:cxn ang="0">
                    <a:pos x="15" y="15"/>
                  </a:cxn>
                  <a:cxn ang="0">
                    <a:pos x="15" y="15"/>
                  </a:cxn>
                  <a:cxn ang="0">
                    <a:pos x="9" y="23"/>
                  </a:cxn>
                  <a:cxn ang="0">
                    <a:pos x="3" y="31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1" y="60"/>
                  </a:cxn>
                  <a:cxn ang="0">
                    <a:pos x="3" y="69"/>
                  </a:cxn>
                  <a:cxn ang="0">
                    <a:pos x="9" y="77"/>
                  </a:cxn>
                  <a:cxn ang="0">
                    <a:pos x="15" y="84"/>
                  </a:cxn>
                  <a:cxn ang="0">
                    <a:pos x="15" y="84"/>
                  </a:cxn>
                  <a:cxn ang="0">
                    <a:pos x="22" y="91"/>
                  </a:cxn>
                  <a:cxn ang="0">
                    <a:pos x="30" y="96"/>
                  </a:cxn>
                  <a:cxn ang="0">
                    <a:pos x="40" y="100"/>
                  </a:cxn>
                  <a:cxn ang="0">
                    <a:pos x="49" y="101"/>
                  </a:cxn>
                  <a:cxn ang="0">
                    <a:pos x="49" y="101"/>
                  </a:cxn>
                  <a:cxn ang="0">
                    <a:pos x="59" y="100"/>
                  </a:cxn>
                  <a:cxn ang="0">
                    <a:pos x="68" y="96"/>
                  </a:cxn>
                  <a:cxn ang="0">
                    <a:pos x="76" y="91"/>
                  </a:cxn>
                  <a:cxn ang="0">
                    <a:pos x="84" y="84"/>
                  </a:cxn>
                  <a:cxn ang="0">
                    <a:pos x="84" y="84"/>
                  </a:cxn>
                </a:cxnLst>
                <a:rect l="0" t="0" r="r" b="b"/>
                <a:pathLst>
                  <a:path w="100" h="101">
                    <a:moveTo>
                      <a:pt x="84" y="84"/>
                    </a:moveTo>
                    <a:lnTo>
                      <a:pt x="84" y="84"/>
                    </a:lnTo>
                    <a:lnTo>
                      <a:pt x="91" y="77"/>
                    </a:lnTo>
                    <a:lnTo>
                      <a:pt x="96" y="69"/>
                    </a:lnTo>
                    <a:lnTo>
                      <a:pt x="99" y="60"/>
                    </a:lnTo>
                    <a:lnTo>
                      <a:pt x="100" y="49"/>
                    </a:lnTo>
                    <a:lnTo>
                      <a:pt x="99" y="40"/>
                    </a:lnTo>
                    <a:lnTo>
                      <a:pt x="96" y="31"/>
                    </a:lnTo>
                    <a:lnTo>
                      <a:pt x="91" y="23"/>
                    </a:lnTo>
                    <a:lnTo>
                      <a:pt x="84" y="15"/>
                    </a:lnTo>
                    <a:lnTo>
                      <a:pt x="76" y="9"/>
                    </a:lnTo>
                    <a:lnTo>
                      <a:pt x="68" y="4"/>
                    </a:lnTo>
                    <a:lnTo>
                      <a:pt x="59" y="1"/>
                    </a:lnTo>
                    <a:lnTo>
                      <a:pt x="49" y="0"/>
                    </a:lnTo>
                    <a:lnTo>
                      <a:pt x="40" y="1"/>
                    </a:lnTo>
                    <a:lnTo>
                      <a:pt x="30" y="4"/>
                    </a:lnTo>
                    <a:lnTo>
                      <a:pt x="22" y="9"/>
                    </a:lnTo>
                    <a:lnTo>
                      <a:pt x="15" y="15"/>
                    </a:lnTo>
                    <a:lnTo>
                      <a:pt x="9" y="23"/>
                    </a:lnTo>
                    <a:lnTo>
                      <a:pt x="3" y="31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60"/>
                    </a:lnTo>
                    <a:lnTo>
                      <a:pt x="3" y="69"/>
                    </a:lnTo>
                    <a:lnTo>
                      <a:pt x="9" y="77"/>
                    </a:lnTo>
                    <a:lnTo>
                      <a:pt x="15" y="84"/>
                    </a:lnTo>
                    <a:lnTo>
                      <a:pt x="22" y="91"/>
                    </a:lnTo>
                    <a:lnTo>
                      <a:pt x="30" y="96"/>
                    </a:lnTo>
                    <a:lnTo>
                      <a:pt x="40" y="100"/>
                    </a:lnTo>
                    <a:lnTo>
                      <a:pt x="49" y="101"/>
                    </a:lnTo>
                    <a:lnTo>
                      <a:pt x="59" y="100"/>
                    </a:lnTo>
                    <a:lnTo>
                      <a:pt x="68" y="96"/>
                    </a:lnTo>
                    <a:lnTo>
                      <a:pt x="76" y="91"/>
                    </a:lnTo>
                    <a:lnTo>
                      <a:pt x="84" y="84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244" name="Freeform 551"/>
              <p:cNvSpPr>
                <a:spLocks noChangeArrowheads="1"/>
              </p:cNvSpPr>
              <p:nvPr/>
            </p:nvSpPr>
            <p:spPr bwMode="auto">
              <a:xfrm>
                <a:off x="924" y="1001"/>
                <a:ext cx="50" cy="51"/>
              </a:xfrm>
              <a:custGeom>
                <a:avLst/>
                <a:gdLst/>
                <a:ahLst/>
                <a:cxnLst>
                  <a:cxn ang="0">
                    <a:pos x="84" y="85"/>
                  </a:cxn>
                  <a:cxn ang="0">
                    <a:pos x="84" y="85"/>
                  </a:cxn>
                  <a:cxn ang="0">
                    <a:pos x="91" y="77"/>
                  </a:cxn>
                  <a:cxn ang="0">
                    <a:pos x="96" y="69"/>
                  </a:cxn>
                  <a:cxn ang="0">
                    <a:pos x="99" y="61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99" y="41"/>
                  </a:cxn>
                  <a:cxn ang="0">
                    <a:pos x="96" y="31"/>
                  </a:cxn>
                  <a:cxn ang="0">
                    <a:pos x="91" y="23"/>
                  </a:cxn>
                  <a:cxn ang="0">
                    <a:pos x="84" y="16"/>
                  </a:cxn>
                  <a:cxn ang="0">
                    <a:pos x="84" y="16"/>
                  </a:cxn>
                  <a:cxn ang="0">
                    <a:pos x="76" y="9"/>
                  </a:cxn>
                  <a:cxn ang="0">
                    <a:pos x="68" y="4"/>
                  </a:cxn>
                  <a:cxn ang="0">
                    <a:pos x="59" y="1"/>
                  </a:cxn>
                  <a:cxn ang="0">
                    <a:pos x="49" y="0"/>
                  </a:cxn>
                  <a:cxn ang="0">
                    <a:pos x="49" y="0"/>
                  </a:cxn>
                  <a:cxn ang="0">
                    <a:pos x="40" y="1"/>
                  </a:cxn>
                  <a:cxn ang="0">
                    <a:pos x="30" y="4"/>
                  </a:cxn>
                  <a:cxn ang="0">
                    <a:pos x="22" y="9"/>
                  </a:cxn>
                  <a:cxn ang="0">
                    <a:pos x="15" y="16"/>
                  </a:cxn>
                  <a:cxn ang="0">
                    <a:pos x="15" y="16"/>
                  </a:cxn>
                  <a:cxn ang="0">
                    <a:pos x="9" y="23"/>
                  </a:cxn>
                  <a:cxn ang="0">
                    <a:pos x="3" y="31"/>
                  </a:cxn>
                  <a:cxn ang="0">
                    <a:pos x="1" y="41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1" y="61"/>
                  </a:cxn>
                  <a:cxn ang="0">
                    <a:pos x="3" y="69"/>
                  </a:cxn>
                  <a:cxn ang="0">
                    <a:pos x="9" y="77"/>
                  </a:cxn>
                  <a:cxn ang="0">
                    <a:pos x="15" y="85"/>
                  </a:cxn>
                  <a:cxn ang="0">
                    <a:pos x="15" y="85"/>
                  </a:cxn>
                  <a:cxn ang="0">
                    <a:pos x="22" y="91"/>
                  </a:cxn>
                  <a:cxn ang="0">
                    <a:pos x="30" y="97"/>
                  </a:cxn>
                  <a:cxn ang="0">
                    <a:pos x="40" y="100"/>
                  </a:cxn>
                  <a:cxn ang="0">
                    <a:pos x="49" y="101"/>
                  </a:cxn>
                  <a:cxn ang="0">
                    <a:pos x="49" y="101"/>
                  </a:cxn>
                  <a:cxn ang="0">
                    <a:pos x="59" y="100"/>
                  </a:cxn>
                  <a:cxn ang="0">
                    <a:pos x="68" y="97"/>
                  </a:cxn>
                  <a:cxn ang="0">
                    <a:pos x="76" y="91"/>
                  </a:cxn>
                  <a:cxn ang="0">
                    <a:pos x="84" y="85"/>
                  </a:cxn>
                  <a:cxn ang="0">
                    <a:pos x="84" y="85"/>
                  </a:cxn>
                </a:cxnLst>
                <a:rect l="0" t="0" r="r" b="b"/>
                <a:pathLst>
                  <a:path w="100" h="101">
                    <a:moveTo>
                      <a:pt x="84" y="85"/>
                    </a:moveTo>
                    <a:lnTo>
                      <a:pt x="84" y="85"/>
                    </a:lnTo>
                    <a:lnTo>
                      <a:pt x="91" y="77"/>
                    </a:lnTo>
                    <a:lnTo>
                      <a:pt x="96" y="69"/>
                    </a:lnTo>
                    <a:lnTo>
                      <a:pt x="99" y="61"/>
                    </a:lnTo>
                    <a:lnTo>
                      <a:pt x="100" y="49"/>
                    </a:lnTo>
                    <a:lnTo>
                      <a:pt x="99" y="41"/>
                    </a:lnTo>
                    <a:lnTo>
                      <a:pt x="96" y="31"/>
                    </a:lnTo>
                    <a:lnTo>
                      <a:pt x="91" y="23"/>
                    </a:lnTo>
                    <a:lnTo>
                      <a:pt x="84" y="16"/>
                    </a:lnTo>
                    <a:lnTo>
                      <a:pt x="76" y="9"/>
                    </a:lnTo>
                    <a:lnTo>
                      <a:pt x="68" y="4"/>
                    </a:lnTo>
                    <a:lnTo>
                      <a:pt x="59" y="1"/>
                    </a:lnTo>
                    <a:lnTo>
                      <a:pt x="49" y="0"/>
                    </a:lnTo>
                    <a:lnTo>
                      <a:pt x="40" y="1"/>
                    </a:lnTo>
                    <a:lnTo>
                      <a:pt x="30" y="4"/>
                    </a:lnTo>
                    <a:lnTo>
                      <a:pt x="22" y="9"/>
                    </a:lnTo>
                    <a:lnTo>
                      <a:pt x="15" y="16"/>
                    </a:lnTo>
                    <a:lnTo>
                      <a:pt x="9" y="23"/>
                    </a:lnTo>
                    <a:lnTo>
                      <a:pt x="3" y="31"/>
                    </a:lnTo>
                    <a:lnTo>
                      <a:pt x="1" y="41"/>
                    </a:lnTo>
                    <a:lnTo>
                      <a:pt x="0" y="49"/>
                    </a:lnTo>
                    <a:lnTo>
                      <a:pt x="1" y="61"/>
                    </a:lnTo>
                    <a:lnTo>
                      <a:pt x="3" y="69"/>
                    </a:lnTo>
                    <a:lnTo>
                      <a:pt x="9" y="77"/>
                    </a:lnTo>
                    <a:lnTo>
                      <a:pt x="15" y="85"/>
                    </a:lnTo>
                    <a:lnTo>
                      <a:pt x="22" y="91"/>
                    </a:lnTo>
                    <a:lnTo>
                      <a:pt x="30" y="97"/>
                    </a:lnTo>
                    <a:lnTo>
                      <a:pt x="40" y="100"/>
                    </a:lnTo>
                    <a:lnTo>
                      <a:pt x="49" y="101"/>
                    </a:lnTo>
                    <a:lnTo>
                      <a:pt x="59" y="100"/>
                    </a:lnTo>
                    <a:lnTo>
                      <a:pt x="68" y="97"/>
                    </a:lnTo>
                    <a:lnTo>
                      <a:pt x="76" y="91"/>
                    </a:lnTo>
                    <a:lnTo>
                      <a:pt x="84" y="8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245" name="Freeform 552"/>
              <p:cNvSpPr>
                <a:spLocks noChangeArrowheads="1"/>
              </p:cNvSpPr>
              <p:nvPr/>
            </p:nvSpPr>
            <p:spPr bwMode="auto">
              <a:xfrm>
                <a:off x="924" y="1079"/>
                <a:ext cx="50" cy="50"/>
              </a:xfrm>
              <a:custGeom>
                <a:avLst/>
                <a:gdLst/>
                <a:ahLst/>
                <a:cxnLst>
                  <a:cxn ang="0">
                    <a:pos x="49" y="0"/>
                  </a:cxn>
                  <a:cxn ang="0">
                    <a:pos x="49" y="0"/>
                  </a:cxn>
                  <a:cxn ang="0">
                    <a:pos x="40" y="0"/>
                  </a:cxn>
                  <a:cxn ang="0">
                    <a:pos x="30" y="3"/>
                  </a:cxn>
                  <a:cxn ang="0">
                    <a:pos x="22" y="8"/>
                  </a:cxn>
                  <a:cxn ang="0">
                    <a:pos x="15" y="15"/>
                  </a:cxn>
                  <a:cxn ang="0">
                    <a:pos x="15" y="15"/>
                  </a:cxn>
                  <a:cxn ang="0">
                    <a:pos x="9" y="22"/>
                  </a:cxn>
                  <a:cxn ang="0">
                    <a:pos x="3" y="30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1" y="60"/>
                  </a:cxn>
                  <a:cxn ang="0">
                    <a:pos x="3" y="69"/>
                  </a:cxn>
                  <a:cxn ang="0">
                    <a:pos x="9" y="76"/>
                  </a:cxn>
                  <a:cxn ang="0">
                    <a:pos x="15" y="84"/>
                  </a:cxn>
                  <a:cxn ang="0">
                    <a:pos x="15" y="84"/>
                  </a:cxn>
                  <a:cxn ang="0">
                    <a:pos x="22" y="91"/>
                  </a:cxn>
                  <a:cxn ang="0">
                    <a:pos x="30" y="96"/>
                  </a:cxn>
                  <a:cxn ang="0">
                    <a:pos x="40" y="99"/>
                  </a:cxn>
                  <a:cxn ang="0">
                    <a:pos x="49" y="100"/>
                  </a:cxn>
                  <a:cxn ang="0">
                    <a:pos x="49" y="100"/>
                  </a:cxn>
                  <a:cxn ang="0">
                    <a:pos x="59" y="99"/>
                  </a:cxn>
                  <a:cxn ang="0">
                    <a:pos x="68" y="96"/>
                  </a:cxn>
                  <a:cxn ang="0">
                    <a:pos x="76" y="91"/>
                  </a:cxn>
                  <a:cxn ang="0">
                    <a:pos x="84" y="84"/>
                  </a:cxn>
                  <a:cxn ang="0">
                    <a:pos x="84" y="84"/>
                  </a:cxn>
                  <a:cxn ang="0">
                    <a:pos x="91" y="76"/>
                  </a:cxn>
                  <a:cxn ang="0">
                    <a:pos x="96" y="69"/>
                  </a:cxn>
                  <a:cxn ang="0">
                    <a:pos x="99" y="60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99" y="40"/>
                  </a:cxn>
                  <a:cxn ang="0">
                    <a:pos x="96" y="30"/>
                  </a:cxn>
                  <a:cxn ang="0">
                    <a:pos x="91" y="22"/>
                  </a:cxn>
                  <a:cxn ang="0">
                    <a:pos x="84" y="15"/>
                  </a:cxn>
                  <a:cxn ang="0">
                    <a:pos x="84" y="15"/>
                  </a:cxn>
                  <a:cxn ang="0">
                    <a:pos x="76" y="8"/>
                  </a:cxn>
                  <a:cxn ang="0">
                    <a:pos x="68" y="3"/>
                  </a:cxn>
                  <a:cxn ang="0">
                    <a:pos x="59" y="0"/>
                  </a:cxn>
                  <a:cxn ang="0">
                    <a:pos x="49" y="0"/>
                  </a:cxn>
                  <a:cxn ang="0">
                    <a:pos x="49" y="0"/>
                  </a:cxn>
                </a:cxnLst>
                <a:rect l="0" t="0" r="r" b="b"/>
                <a:pathLst>
                  <a:path w="100" h="100">
                    <a:moveTo>
                      <a:pt x="49" y="0"/>
                    </a:moveTo>
                    <a:lnTo>
                      <a:pt x="49" y="0"/>
                    </a:lnTo>
                    <a:lnTo>
                      <a:pt x="40" y="0"/>
                    </a:lnTo>
                    <a:lnTo>
                      <a:pt x="30" y="3"/>
                    </a:lnTo>
                    <a:lnTo>
                      <a:pt x="22" y="8"/>
                    </a:lnTo>
                    <a:lnTo>
                      <a:pt x="15" y="15"/>
                    </a:lnTo>
                    <a:lnTo>
                      <a:pt x="9" y="22"/>
                    </a:lnTo>
                    <a:lnTo>
                      <a:pt x="3" y="30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60"/>
                    </a:lnTo>
                    <a:lnTo>
                      <a:pt x="3" y="69"/>
                    </a:lnTo>
                    <a:lnTo>
                      <a:pt x="9" y="76"/>
                    </a:lnTo>
                    <a:lnTo>
                      <a:pt x="15" y="84"/>
                    </a:lnTo>
                    <a:lnTo>
                      <a:pt x="22" y="91"/>
                    </a:lnTo>
                    <a:lnTo>
                      <a:pt x="30" y="96"/>
                    </a:lnTo>
                    <a:lnTo>
                      <a:pt x="40" y="99"/>
                    </a:lnTo>
                    <a:lnTo>
                      <a:pt x="49" y="100"/>
                    </a:lnTo>
                    <a:lnTo>
                      <a:pt x="59" y="99"/>
                    </a:lnTo>
                    <a:lnTo>
                      <a:pt x="68" y="96"/>
                    </a:lnTo>
                    <a:lnTo>
                      <a:pt x="76" y="91"/>
                    </a:lnTo>
                    <a:lnTo>
                      <a:pt x="84" y="84"/>
                    </a:lnTo>
                    <a:lnTo>
                      <a:pt x="91" y="76"/>
                    </a:lnTo>
                    <a:lnTo>
                      <a:pt x="96" y="69"/>
                    </a:lnTo>
                    <a:lnTo>
                      <a:pt x="99" y="60"/>
                    </a:lnTo>
                    <a:lnTo>
                      <a:pt x="100" y="49"/>
                    </a:lnTo>
                    <a:lnTo>
                      <a:pt x="99" y="40"/>
                    </a:lnTo>
                    <a:lnTo>
                      <a:pt x="96" y="30"/>
                    </a:lnTo>
                    <a:lnTo>
                      <a:pt x="91" y="22"/>
                    </a:lnTo>
                    <a:lnTo>
                      <a:pt x="84" y="15"/>
                    </a:lnTo>
                    <a:lnTo>
                      <a:pt x="76" y="8"/>
                    </a:lnTo>
                    <a:lnTo>
                      <a:pt x="68" y="3"/>
                    </a:lnTo>
                    <a:lnTo>
                      <a:pt x="59" y="0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246" name="Freeform 553"/>
              <p:cNvSpPr>
                <a:spLocks noChangeArrowheads="1"/>
              </p:cNvSpPr>
              <p:nvPr/>
            </p:nvSpPr>
            <p:spPr bwMode="auto">
              <a:xfrm>
                <a:off x="1001" y="1156"/>
                <a:ext cx="50" cy="50"/>
              </a:xfrm>
              <a:custGeom>
                <a:avLst/>
                <a:gdLst/>
                <a:ahLst/>
                <a:cxnLst>
                  <a:cxn ang="0">
                    <a:pos x="84" y="15"/>
                  </a:cxn>
                  <a:cxn ang="0">
                    <a:pos x="84" y="15"/>
                  </a:cxn>
                  <a:cxn ang="0">
                    <a:pos x="77" y="8"/>
                  </a:cxn>
                  <a:cxn ang="0">
                    <a:pos x="68" y="3"/>
                  </a:cxn>
                  <a:cxn ang="0">
                    <a:pos x="59" y="1"/>
                  </a:cxn>
                  <a:cxn ang="0">
                    <a:pos x="49" y="0"/>
                  </a:cxn>
                  <a:cxn ang="0">
                    <a:pos x="49" y="0"/>
                  </a:cxn>
                  <a:cxn ang="0">
                    <a:pos x="40" y="1"/>
                  </a:cxn>
                  <a:cxn ang="0">
                    <a:pos x="30" y="3"/>
                  </a:cxn>
                  <a:cxn ang="0">
                    <a:pos x="22" y="8"/>
                  </a:cxn>
                  <a:cxn ang="0">
                    <a:pos x="15" y="15"/>
                  </a:cxn>
                  <a:cxn ang="0">
                    <a:pos x="15" y="15"/>
                  </a:cxn>
                  <a:cxn ang="0">
                    <a:pos x="9" y="22"/>
                  </a:cxn>
                  <a:cxn ang="0">
                    <a:pos x="3" y="30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1" y="60"/>
                  </a:cxn>
                  <a:cxn ang="0">
                    <a:pos x="3" y="69"/>
                  </a:cxn>
                  <a:cxn ang="0">
                    <a:pos x="9" y="77"/>
                  </a:cxn>
                  <a:cxn ang="0">
                    <a:pos x="15" y="84"/>
                  </a:cxn>
                  <a:cxn ang="0">
                    <a:pos x="15" y="84"/>
                  </a:cxn>
                  <a:cxn ang="0">
                    <a:pos x="22" y="91"/>
                  </a:cxn>
                  <a:cxn ang="0">
                    <a:pos x="30" y="96"/>
                  </a:cxn>
                  <a:cxn ang="0">
                    <a:pos x="40" y="98"/>
                  </a:cxn>
                  <a:cxn ang="0">
                    <a:pos x="49" y="100"/>
                  </a:cxn>
                  <a:cxn ang="0">
                    <a:pos x="49" y="100"/>
                  </a:cxn>
                  <a:cxn ang="0">
                    <a:pos x="59" y="98"/>
                  </a:cxn>
                  <a:cxn ang="0">
                    <a:pos x="68" y="96"/>
                  </a:cxn>
                  <a:cxn ang="0">
                    <a:pos x="77" y="91"/>
                  </a:cxn>
                  <a:cxn ang="0">
                    <a:pos x="84" y="84"/>
                  </a:cxn>
                  <a:cxn ang="0">
                    <a:pos x="84" y="84"/>
                  </a:cxn>
                  <a:cxn ang="0">
                    <a:pos x="91" y="77"/>
                  </a:cxn>
                  <a:cxn ang="0">
                    <a:pos x="96" y="69"/>
                  </a:cxn>
                  <a:cxn ang="0">
                    <a:pos x="98" y="60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98" y="40"/>
                  </a:cxn>
                  <a:cxn ang="0">
                    <a:pos x="96" y="30"/>
                  </a:cxn>
                  <a:cxn ang="0">
                    <a:pos x="91" y="22"/>
                  </a:cxn>
                  <a:cxn ang="0">
                    <a:pos x="84" y="15"/>
                  </a:cxn>
                  <a:cxn ang="0">
                    <a:pos x="84" y="15"/>
                  </a:cxn>
                </a:cxnLst>
                <a:rect l="0" t="0" r="r" b="b"/>
                <a:pathLst>
                  <a:path w="100" h="100">
                    <a:moveTo>
                      <a:pt x="84" y="15"/>
                    </a:moveTo>
                    <a:lnTo>
                      <a:pt x="84" y="15"/>
                    </a:lnTo>
                    <a:lnTo>
                      <a:pt x="77" y="8"/>
                    </a:lnTo>
                    <a:lnTo>
                      <a:pt x="68" y="3"/>
                    </a:lnTo>
                    <a:lnTo>
                      <a:pt x="59" y="1"/>
                    </a:lnTo>
                    <a:lnTo>
                      <a:pt x="49" y="0"/>
                    </a:lnTo>
                    <a:lnTo>
                      <a:pt x="40" y="1"/>
                    </a:lnTo>
                    <a:lnTo>
                      <a:pt x="30" y="3"/>
                    </a:lnTo>
                    <a:lnTo>
                      <a:pt x="22" y="8"/>
                    </a:lnTo>
                    <a:lnTo>
                      <a:pt x="15" y="15"/>
                    </a:lnTo>
                    <a:lnTo>
                      <a:pt x="9" y="22"/>
                    </a:lnTo>
                    <a:lnTo>
                      <a:pt x="3" y="30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60"/>
                    </a:lnTo>
                    <a:lnTo>
                      <a:pt x="3" y="69"/>
                    </a:lnTo>
                    <a:lnTo>
                      <a:pt x="9" y="77"/>
                    </a:lnTo>
                    <a:lnTo>
                      <a:pt x="15" y="84"/>
                    </a:lnTo>
                    <a:lnTo>
                      <a:pt x="22" y="91"/>
                    </a:lnTo>
                    <a:lnTo>
                      <a:pt x="30" y="96"/>
                    </a:lnTo>
                    <a:lnTo>
                      <a:pt x="40" y="98"/>
                    </a:lnTo>
                    <a:lnTo>
                      <a:pt x="49" y="100"/>
                    </a:lnTo>
                    <a:lnTo>
                      <a:pt x="59" y="98"/>
                    </a:lnTo>
                    <a:lnTo>
                      <a:pt x="68" y="96"/>
                    </a:lnTo>
                    <a:lnTo>
                      <a:pt x="77" y="91"/>
                    </a:lnTo>
                    <a:lnTo>
                      <a:pt x="84" y="84"/>
                    </a:lnTo>
                    <a:lnTo>
                      <a:pt x="91" y="77"/>
                    </a:lnTo>
                    <a:lnTo>
                      <a:pt x="96" y="69"/>
                    </a:lnTo>
                    <a:lnTo>
                      <a:pt x="98" y="60"/>
                    </a:lnTo>
                    <a:lnTo>
                      <a:pt x="100" y="49"/>
                    </a:lnTo>
                    <a:lnTo>
                      <a:pt x="98" y="40"/>
                    </a:lnTo>
                    <a:lnTo>
                      <a:pt x="96" y="30"/>
                    </a:lnTo>
                    <a:lnTo>
                      <a:pt x="91" y="22"/>
                    </a:lnTo>
                    <a:lnTo>
                      <a:pt x="84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247" name="Freeform 554"/>
              <p:cNvSpPr>
                <a:spLocks noChangeArrowheads="1"/>
              </p:cNvSpPr>
              <p:nvPr/>
            </p:nvSpPr>
            <p:spPr bwMode="auto">
              <a:xfrm>
                <a:off x="847" y="77"/>
                <a:ext cx="50" cy="50"/>
              </a:xfrm>
              <a:custGeom>
                <a:avLst/>
                <a:gdLst/>
                <a:ahLst/>
                <a:cxnLst>
                  <a:cxn ang="0">
                    <a:pos x="84" y="15"/>
                  </a:cxn>
                  <a:cxn ang="0">
                    <a:pos x="84" y="15"/>
                  </a:cxn>
                  <a:cxn ang="0">
                    <a:pos x="76" y="10"/>
                  </a:cxn>
                  <a:cxn ang="0">
                    <a:pos x="68" y="5"/>
                  </a:cxn>
                  <a:cxn ang="0">
                    <a:pos x="59" y="1"/>
                  </a:cxn>
                  <a:cxn ang="0">
                    <a:pos x="49" y="0"/>
                  </a:cxn>
                  <a:cxn ang="0">
                    <a:pos x="49" y="0"/>
                  </a:cxn>
                  <a:cxn ang="0">
                    <a:pos x="40" y="1"/>
                  </a:cxn>
                  <a:cxn ang="0">
                    <a:pos x="30" y="5"/>
                  </a:cxn>
                  <a:cxn ang="0">
                    <a:pos x="22" y="10"/>
                  </a:cxn>
                  <a:cxn ang="0">
                    <a:pos x="15" y="15"/>
                  </a:cxn>
                  <a:cxn ang="0">
                    <a:pos x="15" y="15"/>
                  </a:cxn>
                  <a:cxn ang="0">
                    <a:pos x="8" y="24"/>
                  </a:cxn>
                  <a:cxn ang="0">
                    <a:pos x="3" y="32"/>
                  </a:cxn>
                  <a:cxn ang="0">
                    <a:pos x="1" y="40"/>
                  </a:cxn>
                  <a:cxn ang="0">
                    <a:pos x="0" y="50"/>
                  </a:cxn>
                  <a:cxn ang="0">
                    <a:pos x="0" y="50"/>
                  </a:cxn>
                  <a:cxn ang="0">
                    <a:pos x="1" y="60"/>
                  </a:cxn>
                  <a:cxn ang="0">
                    <a:pos x="3" y="69"/>
                  </a:cxn>
                  <a:cxn ang="0">
                    <a:pos x="8" y="78"/>
                  </a:cxn>
                  <a:cxn ang="0">
                    <a:pos x="15" y="85"/>
                  </a:cxn>
                  <a:cxn ang="0">
                    <a:pos x="15" y="85"/>
                  </a:cxn>
                  <a:cxn ang="0">
                    <a:pos x="22" y="92"/>
                  </a:cxn>
                  <a:cxn ang="0">
                    <a:pos x="30" y="97"/>
                  </a:cxn>
                  <a:cxn ang="0">
                    <a:pos x="40" y="100"/>
                  </a:cxn>
                  <a:cxn ang="0">
                    <a:pos x="49" y="100"/>
                  </a:cxn>
                  <a:cxn ang="0">
                    <a:pos x="49" y="100"/>
                  </a:cxn>
                  <a:cxn ang="0">
                    <a:pos x="59" y="100"/>
                  </a:cxn>
                  <a:cxn ang="0">
                    <a:pos x="68" y="97"/>
                  </a:cxn>
                  <a:cxn ang="0">
                    <a:pos x="76" y="92"/>
                  </a:cxn>
                  <a:cxn ang="0">
                    <a:pos x="84" y="85"/>
                  </a:cxn>
                  <a:cxn ang="0">
                    <a:pos x="84" y="85"/>
                  </a:cxn>
                  <a:cxn ang="0">
                    <a:pos x="91" y="78"/>
                  </a:cxn>
                  <a:cxn ang="0">
                    <a:pos x="96" y="69"/>
                  </a:cxn>
                  <a:cxn ang="0">
                    <a:pos x="99" y="60"/>
                  </a:cxn>
                  <a:cxn ang="0">
                    <a:pos x="100" y="50"/>
                  </a:cxn>
                  <a:cxn ang="0">
                    <a:pos x="100" y="50"/>
                  </a:cxn>
                  <a:cxn ang="0">
                    <a:pos x="99" y="40"/>
                  </a:cxn>
                  <a:cxn ang="0">
                    <a:pos x="96" y="32"/>
                  </a:cxn>
                  <a:cxn ang="0">
                    <a:pos x="91" y="24"/>
                  </a:cxn>
                  <a:cxn ang="0">
                    <a:pos x="84" y="15"/>
                  </a:cxn>
                  <a:cxn ang="0">
                    <a:pos x="84" y="15"/>
                  </a:cxn>
                </a:cxnLst>
                <a:rect l="0" t="0" r="r" b="b"/>
                <a:pathLst>
                  <a:path w="100" h="100">
                    <a:moveTo>
                      <a:pt x="84" y="15"/>
                    </a:moveTo>
                    <a:lnTo>
                      <a:pt x="84" y="15"/>
                    </a:lnTo>
                    <a:lnTo>
                      <a:pt x="76" y="10"/>
                    </a:lnTo>
                    <a:lnTo>
                      <a:pt x="68" y="5"/>
                    </a:lnTo>
                    <a:lnTo>
                      <a:pt x="59" y="1"/>
                    </a:lnTo>
                    <a:lnTo>
                      <a:pt x="49" y="0"/>
                    </a:lnTo>
                    <a:lnTo>
                      <a:pt x="40" y="1"/>
                    </a:lnTo>
                    <a:lnTo>
                      <a:pt x="30" y="5"/>
                    </a:lnTo>
                    <a:lnTo>
                      <a:pt x="22" y="10"/>
                    </a:lnTo>
                    <a:lnTo>
                      <a:pt x="15" y="15"/>
                    </a:lnTo>
                    <a:lnTo>
                      <a:pt x="8" y="24"/>
                    </a:lnTo>
                    <a:lnTo>
                      <a:pt x="3" y="32"/>
                    </a:lnTo>
                    <a:lnTo>
                      <a:pt x="1" y="40"/>
                    </a:lnTo>
                    <a:lnTo>
                      <a:pt x="0" y="50"/>
                    </a:lnTo>
                    <a:lnTo>
                      <a:pt x="1" y="60"/>
                    </a:lnTo>
                    <a:lnTo>
                      <a:pt x="3" y="69"/>
                    </a:lnTo>
                    <a:lnTo>
                      <a:pt x="8" y="78"/>
                    </a:lnTo>
                    <a:lnTo>
                      <a:pt x="15" y="85"/>
                    </a:lnTo>
                    <a:lnTo>
                      <a:pt x="22" y="92"/>
                    </a:lnTo>
                    <a:lnTo>
                      <a:pt x="30" y="97"/>
                    </a:lnTo>
                    <a:lnTo>
                      <a:pt x="40" y="100"/>
                    </a:lnTo>
                    <a:lnTo>
                      <a:pt x="49" y="100"/>
                    </a:lnTo>
                    <a:lnTo>
                      <a:pt x="59" y="100"/>
                    </a:lnTo>
                    <a:lnTo>
                      <a:pt x="68" y="97"/>
                    </a:lnTo>
                    <a:lnTo>
                      <a:pt x="76" y="92"/>
                    </a:lnTo>
                    <a:lnTo>
                      <a:pt x="84" y="85"/>
                    </a:lnTo>
                    <a:lnTo>
                      <a:pt x="91" y="78"/>
                    </a:lnTo>
                    <a:lnTo>
                      <a:pt x="96" y="69"/>
                    </a:lnTo>
                    <a:lnTo>
                      <a:pt x="99" y="60"/>
                    </a:lnTo>
                    <a:lnTo>
                      <a:pt x="100" y="50"/>
                    </a:lnTo>
                    <a:lnTo>
                      <a:pt x="99" y="40"/>
                    </a:lnTo>
                    <a:lnTo>
                      <a:pt x="96" y="32"/>
                    </a:lnTo>
                    <a:lnTo>
                      <a:pt x="91" y="24"/>
                    </a:lnTo>
                    <a:lnTo>
                      <a:pt x="84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248" name="Freeform 555"/>
              <p:cNvSpPr>
                <a:spLocks noChangeArrowheads="1"/>
              </p:cNvSpPr>
              <p:nvPr/>
            </p:nvSpPr>
            <p:spPr bwMode="auto">
              <a:xfrm>
                <a:off x="924" y="0"/>
                <a:ext cx="50" cy="50"/>
              </a:xfrm>
              <a:custGeom>
                <a:avLst/>
                <a:gdLst/>
                <a:ahLst/>
                <a:cxnLst>
                  <a:cxn ang="0">
                    <a:pos x="84" y="85"/>
                  </a:cxn>
                  <a:cxn ang="0">
                    <a:pos x="84" y="85"/>
                  </a:cxn>
                  <a:cxn ang="0">
                    <a:pos x="91" y="78"/>
                  </a:cxn>
                  <a:cxn ang="0">
                    <a:pos x="96" y="70"/>
                  </a:cxn>
                  <a:cxn ang="0">
                    <a:pos x="99" y="60"/>
                  </a:cxn>
                  <a:cxn ang="0">
                    <a:pos x="100" y="50"/>
                  </a:cxn>
                  <a:cxn ang="0">
                    <a:pos x="100" y="50"/>
                  </a:cxn>
                  <a:cxn ang="0">
                    <a:pos x="99" y="40"/>
                  </a:cxn>
                  <a:cxn ang="0">
                    <a:pos x="96" y="32"/>
                  </a:cxn>
                  <a:cxn ang="0">
                    <a:pos x="91" y="24"/>
                  </a:cxn>
                  <a:cxn ang="0">
                    <a:pos x="84" y="15"/>
                  </a:cxn>
                  <a:cxn ang="0">
                    <a:pos x="84" y="15"/>
                  </a:cxn>
                  <a:cxn ang="0">
                    <a:pos x="76" y="10"/>
                  </a:cxn>
                  <a:cxn ang="0">
                    <a:pos x="68" y="5"/>
                  </a:cxn>
                  <a:cxn ang="0">
                    <a:pos x="59" y="1"/>
                  </a:cxn>
                  <a:cxn ang="0">
                    <a:pos x="49" y="0"/>
                  </a:cxn>
                  <a:cxn ang="0">
                    <a:pos x="49" y="0"/>
                  </a:cxn>
                  <a:cxn ang="0">
                    <a:pos x="40" y="1"/>
                  </a:cxn>
                  <a:cxn ang="0">
                    <a:pos x="30" y="5"/>
                  </a:cxn>
                  <a:cxn ang="0">
                    <a:pos x="22" y="10"/>
                  </a:cxn>
                  <a:cxn ang="0">
                    <a:pos x="15" y="15"/>
                  </a:cxn>
                  <a:cxn ang="0">
                    <a:pos x="15" y="15"/>
                  </a:cxn>
                  <a:cxn ang="0">
                    <a:pos x="9" y="24"/>
                  </a:cxn>
                  <a:cxn ang="0">
                    <a:pos x="3" y="32"/>
                  </a:cxn>
                  <a:cxn ang="0">
                    <a:pos x="1" y="40"/>
                  </a:cxn>
                  <a:cxn ang="0">
                    <a:pos x="0" y="50"/>
                  </a:cxn>
                  <a:cxn ang="0">
                    <a:pos x="0" y="50"/>
                  </a:cxn>
                  <a:cxn ang="0">
                    <a:pos x="1" y="60"/>
                  </a:cxn>
                  <a:cxn ang="0">
                    <a:pos x="3" y="70"/>
                  </a:cxn>
                  <a:cxn ang="0">
                    <a:pos x="9" y="78"/>
                  </a:cxn>
                  <a:cxn ang="0">
                    <a:pos x="15" y="85"/>
                  </a:cxn>
                  <a:cxn ang="0">
                    <a:pos x="15" y="85"/>
                  </a:cxn>
                  <a:cxn ang="0">
                    <a:pos x="22" y="92"/>
                  </a:cxn>
                  <a:cxn ang="0">
                    <a:pos x="30" y="97"/>
                  </a:cxn>
                  <a:cxn ang="0">
                    <a:pos x="40" y="100"/>
                  </a:cxn>
                  <a:cxn ang="0">
                    <a:pos x="49" y="100"/>
                  </a:cxn>
                  <a:cxn ang="0">
                    <a:pos x="49" y="100"/>
                  </a:cxn>
                  <a:cxn ang="0">
                    <a:pos x="59" y="100"/>
                  </a:cxn>
                  <a:cxn ang="0">
                    <a:pos x="68" y="97"/>
                  </a:cxn>
                  <a:cxn ang="0">
                    <a:pos x="76" y="92"/>
                  </a:cxn>
                  <a:cxn ang="0">
                    <a:pos x="84" y="85"/>
                  </a:cxn>
                  <a:cxn ang="0">
                    <a:pos x="84" y="85"/>
                  </a:cxn>
                </a:cxnLst>
                <a:rect l="0" t="0" r="r" b="b"/>
                <a:pathLst>
                  <a:path w="100" h="100">
                    <a:moveTo>
                      <a:pt x="84" y="85"/>
                    </a:moveTo>
                    <a:lnTo>
                      <a:pt x="84" y="85"/>
                    </a:lnTo>
                    <a:lnTo>
                      <a:pt x="91" y="78"/>
                    </a:lnTo>
                    <a:lnTo>
                      <a:pt x="96" y="70"/>
                    </a:lnTo>
                    <a:lnTo>
                      <a:pt x="99" y="60"/>
                    </a:lnTo>
                    <a:lnTo>
                      <a:pt x="100" y="50"/>
                    </a:lnTo>
                    <a:lnTo>
                      <a:pt x="99" y="40"/>
                    </a:lnTo>
                    <a:lnTo>
                      <a:pt x="96" y="32"/>
                    </a:lnTo>
                    <a:lnTo>
                      <a:pt x="91" y="24"/>
                    </a:lnTo>
                    <a:lnTo>
                      <a:pt x="84" y="15"/>
                    </a:lnTo>
                    <a:lnTo>
                      <a:pt x="76" y="10"/>
                    </a:lnTo>
                    <a:lnTo>
                      <a:pt x="68" y="5"/>
                    </a:lnTo>
                    <a:lnTo>
                      <a:pt x="59" y="1"/>
                    </a:lnTo>
                    <a:lnTo>
                      <a:pt x="49" y="0"/>
                    </a:lnTo>
                    <a:lnTo>
                      <a:pt x="40" y="1"/>
                    </a:lnTo>
                    <a:lnTo>
                      <a:pt x="30" y="5"/>
                    </a:lnTo>
                    <a:lnTo>
                      <a:pt x="22" y="10"/>
                    </a:lnTo>
                    <a:lnTo>
                      <a:pt x="15" y="15"/>
                    </a:lnTo>
                    <a:lnTo>
                      <a:pt x="9" y="24"/>
                    </a:lnTo>
                    <a:lnTo>
                      <a:pt x="3" y="32"/>
                    </a:lnTo>
                    <a:lnTo>
                      <a:pt x="1" y="40"/>
                    </a:lnTo>
                    <a:lnTo>
                      <a:pt x="0" y="50"/>
                    </a:lnTo>
                    <a:lnTo>
                      <a:pt x="1" y="60"/>
                    </a:lnTo>
                    <a:lnTo>
                      <a:pt x="3" y="70"/>
                    </a:lnTo>
                    <a:lnTo>
                      <a:pt x="9" y="78"/>
                    </a:lnTo>
                    <a:lnTo>
                      <a:pt x="15" y="85"/>
                    </a:lnTo>
                    <a:lnTo>
                      <a:pt x="22" y="92"/>
                    </a:lnTo>
                    <a:lnTo>
                      <a:pt x="30" y="97"/>
                    </a:lnTo>
                    <a:lnTo>
                      <a:pt x="40" y="100"/>
                    </a:lnTo>
                    <a:lnTo>
                      <a:pt x="49" y="100"/>
                    </a:lnTo>
                    <a:lnTo>
                      <a:pt x="59" y="100"/>
                    </a:lnTo>
                    <a:lnTo>
                      <a:pt x="68" y="97"/>
                    </a:lnTo>
                    <a:lnTo>
                      <a:pt x="76" y="92"/>
                    </a:lnTo>
                    <a:lnTo>
                      <a:pt x="84" y="8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249" name="Freeform 556"/>
              <p:cNvSpPr>
                <a:spLocks noChangeArrowheads="1"/>
              </p:cNvSpPr>
              <p:nvPr/>
            </p:nvSpPr>
            <p:spPr bwMode="auto">
              <a:xfrm>
                <a:off x="924" y="77"/>
                <a:ext cx="50" cy="50"/>
              </a:xfrm>
              <a:custGeom>
                <a:avLst/>
                <a:gdLst/>
                <a:ahLst/>
                <a:cxnLst>
                  <a:cxn ang="0">
                    <a:pos x="84" y="85"/>
                  </a:cxn>
                  <a:cxn ang="0">
                    <a:pos x="84" y="85"/>
                  </a:cxn>
                  <a:cxn ang="0">
                    <a:pos x="91" y="78"/>
                  </a:cxn>
                  <a:cxn ang="0">
                    <a:pos x="96" y="69"/>
                  </a:cxn>
                  <a:cxn ang="0">
                    <a:pos x="99" y="60"/>
                  </a:cxn>
                  <a:cxn ang="0">
                    <a:pos x="100" y="50"/>
                  </a:cxn>
                  <a:cxn ang="0">
                    <a:pos x="100" y="50"/>
                  </a:cxn>
                  <a:cxn ang="0">
                    <a:pos x="99" y="40"/>
                  </a:cxn>
                  <a:cxn ang="0">
                    <a:pos x="96" y="32"/>
                  </a:cxn>
                  <a:cxn ang="0">
                    <a:pos x="91" y="24"/>
                  </a:cxn>
                  <a:cxn ang="0">
                    <a:pos x="84" y="15"/>
                  </a:cxn>
                  <a:cxn ang="0">
                    <a:pos x="84" y="15"/>
                  </a:cxn>
                  <a:cxn ang="0">
                    <a:pos x="76" y="10"/>
                  </a:cxn>
                  <a:cxn ang="0">
                    <a:pos x="68" y="5"/>
                  </a:cxn>
                  <a:cxn ang="0">
                    <a:pos x="59" y="1"/>
                  </a:cxn>
                  <a:cxn ang="0">
                    <a:pos x="49" y="0"/>
                  </a:cxn>
                  <a:cxn ang="0">
                    <a:pos x="49" y="0"/>
                  </a:cxn>
                  <a:cxn ang="0">
                    <a:pos x="40" y="1"/>
                  </a:cxn>
                  <a:cxn ang="0">
                    <a:pos x="30" y="5"/>
                  </a:cxn>
                  <a:cxn ang="0">
                    <a:pos x="22" y="10"/>
                  </a:cxn>
                  <a:cxn ang="0">
                    <a:pos x="15" y="15"/>
                  </a:cxn>
                  <a:cxn ang="0">
                    <a:pos x="15" y="15"/>
                  </a:cxn>
                  <a:cxn ang="0">
                    <a:pos x="9" y="24"/>
                  </a:cxn>
                  <a:cxn ang="0">
                    <a:pos x="3" y="32"/>
                  </a:cxn>
                  <a:cxn ang="0">
                    <a:pos x="1" y="40"/>
                  </a:cxn>
                  <a:cxn ang="0">
                    <a:pos x="0" y="50"/>
                  </a:cxn>
                  <a:cxn ang="0">
                    <a:pos x="0" y="50"/>
                  </a:cxn>
                  <a:cxn ang="0">
                    <a:pos x="1" y="60"/>
                  </a:cxn>
                  <a:cxn ang="0">
                    <a:pos x="3" y="69"/>
                  </a:cxn>
                  <a:cxn ang="0">
                    <a:pos x="9" y="78"/>
                  </a:cxn>
                  <a:cxn ang="0">
                    <a:pos x="15" y="85"/>
                  </a:cxn>
                  <a:cxn ang="0">
                    <a:pos x="15" y="85"/>
                  </a:cxn>
                  <a:cxn ang="0">
                    <a:pos x="22" y="92"/>
                  </a:cxn>
                  <a:cxn ang="0">
                    <a:pos x="30" y="97"/>
                  </a:cxn>
                  <a:cxn ang="0">
                    <a:pos x="40" y="100"/>
                  </a:cxn>
                  <a:cxn ang="0">
                    <a:pos x="49" y="100"/>
                  </a:cxn>
                  <a:cxn ang="0">
                    <a:pos x="49" y="100"/>
                  </a:cxn>
                  <a:cxn ang="0">
                    <a:pos x="59" y="100"/>
                  </a:cxn>
                  <a:cxn ang="0">
                    <a:pos x="68" y="97"/>
                  </a:cxn>
                  <a:cxn ang="0">
                    <a:pos x="76" y="92"/>
                  </a:cxn>
                  <a:cxn ang="0">
                    <a:pos x="84" y="85"/>
                  </a:cxn>
                  <a:cxn ang="0">
                    <a:pos x="84" y="85"/>
                  </a:cxn>
                </a:cxnLst>
                <a:rect l="0" t="0" r="r" b="b"/>
                <a:pathLst>
                  <a:path w="100" h="100">
                    <a:moveTo>
                      <a:pt x="84" y="85"/>
                    </a:moveTo>
                    <a:lnTo>
                      <a:pt x="84" y="85"/>
                    </a:lnTo>
                    <a:lnTo>
                      <a:pt x="91" y="78"/>
                    </a:lnTo>
                    <a:lnTo>
                      <a:pt x="96" y="69"/>
                    </a:lnTo>
                    <a:lnTo>
                      <a:pt x="99" y="60"/>
                    </a:lnTo>
                    <a:lnTo>
                      <a:pt x="100" y="50"/>
                    </a:lnTo>
                    <a:lnTo>
                      <a:pt x="99" y="40"/>
                    </a:lnTo>
                    <a:lnTo>
                      <a:pt x="96" y="32"/>
                    </a:lnTo>
                    <a:lnTo>
                      <a:pt x="91" y="24"/>
                    </a:lnTo>
                    <a:lnTo>
                      <a:pt x="84" y="15"/>
                    </a:lnTo>
                    <a:lnTo>
                      <a:pt x="76" y="10"/>
                    </a:lnTo>
                    <a:lnTo>
                      <a:pt x="68" y="5"/>
                    </a:lnTo>
                    <a:lnTo>
                      <a:pt x="59" y="1"/>
                    </a:lnTo>
                    <a:lnTo>
                      <a:pt x="49" y="0"/>
                    </a:lnTo>
                    <a:lnTo>
                      <a:pt x="40" y="1"/>
                    </a:lnTo>
                    <a:lnTo>
                      <a:pt x="30" y="5"/>
                    </a:lnTo>
                    <a:lnTo>
                      <a:pt x="22" y="10"/>
                    </a:lnTo>
                    <a:lnTo>
                      <a:pt x="15" y="15"/>
                    </a:lnTo>
                    <a:lnTo>
                      <a:pt x="9" y="24"/>
                    </a:lnTo>
                    <a:lnTo>
                      <a:pt x="3" y="32"/>
                    </a:lnTo>
                    <a:lnTo>
                      <a:pt x="1" y="40"/>
                    </a:lnTo>
                    <a:lnTo>
                      <a:pt x="0" y="50"/>
                    </a:lnTo>
                    <a:lnTo>
                      <a:pt x="1" y="60"/>
                    </a:lnTo>
                    <a:lnTo>
                      <a:pt x="3" y="69"/>
                    </a:lnTo>
                    <a:lnTo>
                      <a:pt x="9" y="78"/>
                    </a:lnTo>
                    <a:lnTo>
                      <a:pt x="15" y="85"/>
                    </a:lnTo>
                    <a:lnTo>
                      <a:pt x="22" y="92"/>
                    </a:lnTo>
                    <a:lnTo>
                      <a:pt x="30" y="97"/>
                    </a:lnTo>
                    <a:lnTo>
                      <a:pt x="40" y="100"/>
                    </a:lnTo>
                    <a:lnTo>
                      <a:pt x="49" y="100"/>
                    </a:lnTo>
                    <a:lnTo>
                      <a:pt x="59" y="100"/>
                    </a:lnTo>
                    <a:lnTo>
                      <a:pt x="68" y="97"/>
                    </a:lnTo>
                    <a:lnTo>
                      <a:pt x="76" y="92"/>
                    </a:lnTo>
                    <a:lnTo>
                      <a:pt x="84" y="8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250" name="Freeform 557"/>
              <p:cNvSpPr>
                <a:spLocks noChangeArrowheads="1"/>
              </p:cNvSpPr>
              <p:nvPr/>
            </p:nvSpPr>
            <p:spPr bwMode="auto">
              <a:xfrm>
                <a:off x="1001" y="154"/>
                <a:ext cx="50" cy="50"/>
              </a:xfrm>
              <a:custGeom>
                <a:avLst/>
                <a:gdLst/>
                <a:ahLst/>
                <a:cxnLst>
                  <a:cxn ang="0">
                    <a:pos x="84" y="15"/>
                  </a:cxn>
                  <a:cxn ang="0">
                    <a:pos x="84" y="15"/>
                  </a:cxn>
                  <a:cxn ang="0">
                    <a:pos x="77" y="10"/>
                  </a:cxn>
                  <a:cxn ang="0">
                    <a:pos x="68" y="5"/>
                  </a:cxn>
                  <a:cxn ang="0">
                    <a:pos x="59" y="1"/>
                  </a:cxn>
                  <a:cxn ang="0">
                    <a:pos x="49" y="0"/>
                  </a:cxn>
                  <a:cxn ang="0">
                    <a:pos x="49" y="0"/>
                  </a:cxn>
                  <a:cxn ang="0">
                    <a:pos x="40" y="1"/>
                  </a:cxn>
                  <a:cxn ang="0">
                    <a:pos x="30" y="5"/>
                  </a:cxn>
                  <a:cxn ang="0">
                    <a:pos x="22" y="10"/>
                  </a:cxn>
                  <a:cxn ang="0">
                    <a:pos x="15" y="15"/>
                  </a:cxn>
                  <a:cxn ang="0">
                    <a:pos x="15" y="15"/>
                  </a:cxn>
                  <a:cxn ang="0">
                    <a:pos x="9" y="24"/>
                  </a:cxn>
                  <a:cxn ang="0">
                    <a:pos x="3" y="32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1" y="60"/>
                  </a:cxn>
                  <a:cxn ang="0">
                    <a:pos x="3" y="69"/>
                  </a:cxn>
                  <a:cxn ang="0">
                    <a:pos x="9" y="78"/>
                  </a:cxn>
                  <a:cxn ang="0">
                    <a:pos x="15" y="85"/>
                  </a:cxn>
                  <a:cxn ang="0">
                    <a:pos x="15" y="85"/>
                  </a:cxn>
                  <a:cxn ang="0">
                    <a:pos x="22" y="92"/>
                  </a:cxn>
                  <a:cxn ang="0">
                    <a:pos x="30" y="96"/>
                  </a:cxn>
                  <a:cxn ang="0">
                    <a:pos x="40" y="100"/>
                  </a:cxn>
                  <a:cxn ang="0">
                    <a:pos x="49" y="100"/>
                  </a:cxn>
                  <a:cxn ang="0">
                    <a:pos x="49" y="100"/>
                  </a:cxn>
                  <a:cxn ang="0">
                    <a:pos x="59" y="100"/>
                  </a:cxn>
                  <a:cxn ang="0">
                    <a:pos x="68" y="96"/>
                  </a:cxn>
                  <a:cxn ang="0">
                    <a:pos x="77" y="92"/>
                  </a:cxn>
                  <a:cxn ang="0">
                    <a:pos x="84" y="85"/>
                  </a:cxn>
                  <a:cxn ang="0">
                    <a:pos x="84" y="85"/>
                  </a:cxn>
                  <a:cxn ang="0">
                    <a:pos x="91" y="78"/>
                  </a:cxn>
                  <a:cxn ang="0">
                    <a:pos x="96" y="69"/>
                  </a:cxn>
                  <a:cxn ang="0">
                    <a:pos x="98" y="60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98" y="40"/>
                  </a:cxn>
                  <a:cxn ang="0">
                    <a:pos x="96" y="32"/>
                  </a:cxn>
                  <a:cxn ang="0">
                    <a:pos x="91" y="24"/>
                  </a:cxn>
                  <a:cxn ang="0">
                    <a:pos x="84" y="15"/>
                  </a:cxn>
                  <a:cxn ang="0">
                    <a:pos x="84" y="15"/>
                  </a:cxn>
                </a:cxnLst>
                <a:rect l="0" t="0" r="r" b="b"/>
                <a:pathLst>
                  <a:path w="100" h="100">
                    <a:moveTo>
                      <a:pt x="84" y="15"/>
                    </a:moveTo>
                    <a:lnTo>
                      <a:pt x="84" y="15"/>
                    </a:lnTo>
                    <a:lnTo>
                      <a:pt x="77" y="10"/>
                    </a:lnTo>
                    <a:lnTo>
                      <a:pt x="68" y="5"/>
                    </a:lnTo>
                    <a:lnTo>
                      <a:pt x="59" y="1"/>
                    </a:lnTo>
                    <a:lnTo>
                      <a:pt x="49" y="0"/>
                    </a:lnTo>
                    <a:lnTo>
                      <a:pt x="40" y="1"/>
                    </a:lnTo>
                    <a:lnTo>
                      <a:pt x="30" y="5"/>
                    </a:lnTo>
                    <a:lnTo>
                      <a:pt x="22" y="10"/>
                    </a:lnTo>
                    <a:lnTo>
                      <a:pt x="15" y="15"/>
                    </a:lnTo>
                    <a:lnTo>
                      <a:pt x="9" y="24"/>
                    </a:lnTo>
                    <a:lnTo>
                      <a:pt x="3" y="32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60"/>
                    </a:lnTo>
                    <a:lnTo>
                      <a:pt x="3" y="69"/>
                    </a:lnTo>
                    <a:lnTo>
                      <a:pt x="9" y="78"/>
                    </a:lnTo>
                    <a:lnTo>
                      <a:pt x="15" y="85"/>
                    </a:lnTo>
                    <a:lnTo>
                      <a:pt x="22" y="92"/>
                    </a:lnTo>
                    <a:lnTo>
                      <a:pt x="30" y="96"/>
                    </a:lnTo>
                    <a:lnTo>
                      <a:pt x="40" y="100"/>
                    </a:lnTo>
                    <a:lnTo>
                      <a:pt x="49" y="100"/>
                    </a:lnTo>
                    <a:lnTo>
                      <a:pt x="59" y="100"/>
                    </a:lnTo>
                    <a:lnTo>
                      <a:pt x="68" y="96"/>
                    </a:lnTo>
                    <a:lnTo>
                      <a:pt x="77" y="92"/>
                    </a:lnTo>
                    <a:lnTo>
                      <a:pt x="84" y="85"/>
                    </a:lnTo>
                    <a:lnTo>
                      <a:pt x="91" y="78"/>
                    </a:lnTo>
                    <a:lnTo>
                      <a:pt x="96" y="69"/>
                    </a:lnTo>
                    <a:lnTo>
                      <a:pt x="98" y="60"/>
                    </a:lnTo>
                    <a:lnTo>
                      <a:pt x="100" y="49"/>
                    </a:lnTo>
                    <a:lnTo>
                      <a:pt x="98" y="40"/>
                    </a:lnTo>
                    <a:lnTo>
                      <a:pt x="96" y="32"/>
                    </a:lnTo>
                    <a:lnTo>
                      <a:pt x="91" y="24"/>
                    </a:lnTo>
                    <a:lnTo>
                      <a:pt x="84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251" name="Freeform 558"/>
              <p:cNvSpPr>
                <a:spLocks noChangeArrowheads="1"/>
              </p:cNvSpPr>
              <p:nvPr/>
            </p:nvSpPr>
            <p:spPr bwMode="auto">
              <a:xfrm>
                <a:off x="1001" y="386"/>
                <a:ext cx="50" cy="50"/>
              </a:xfrm>
              <a:custGeom>
                <a:avLst/>
                <a:gdLst/>
                <a:ahLst/>
                <a:cxnLst>
                  <a:cxn ang="0">
                    <a:pos x="84" y="15"/>
                  </a:cxn>
                  <a:cxn ang="0">
                    <a:pos x="84" y="15"/>
                  </a:cxn>
                  <a:cxn ang="0">
                    <a:pos x="77" y="8"/>
                  </a:cxn>
                  <a:cxn ang="0">
                    <a:pos x="68" y="4"/>
                  </a:cxn>
                  <a:cxn ang="0">
                    <a:pos x="59" y="1"/>
                  </a:cxn>
                  <a:cxn ang="0">
                    <a:pos x="49" y="0"/>
                  </a:cxn>
                  <a:cxn ang="0">
                    <a:pos x="49" y="0"/>
                  </a:cxn>
                  <a:cxn ang="0">
                    <a:pos x="40" y="1"/>
                  </a:cxn>
                  <a:cxn ang="0">
                    <a:pos x="30" y="4"/>
                  </a:cxn>
                  <a:cxn ang="0">
                    <a:pos x="22" y="8"/>
                  </a:cxn>
                  <a:cxn ang="0">
                    <a:pos x="15" y="15"/>
                  </a:cxn>
                  <a:cxn ang="0">
                    <a:pos x="15" y="15"/>
                  </a:cxn>
                  <a:cxn ang="0">
                    <a:pos x="9" y="22"/>
                  </a:cxn>
                  <a:cxn ang="0">
                    <a:pos x="3" y="31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1" y="60"/>
                  </a:cxn>
                  <a:cxn ang="0">
                    <a:pos x="3" y="69"/>
                  </a:cxn>
                  <a:cxn ang="0">
                    <a:pos x="9" y="78"/>
                  </a:cxn>
                  <a:cxn ang="0">
                    <a:pos x="15" y="85"/>
                  </a:cxn>
                  <a:cxn ang="0">
                    <a:pos x="15" y="85"/>
                  </a:cxn>
                  <a:cxn ang="0">
                    <a:pos x="22" y="92"/>
                  </a:cxn>
                  <a:cxn ang="0">
                    <a:pos x="30" y="96"/>
                  </a:cxn>
                  <a:cxn ang="0">
                    <a:pos x="40" y="99"/>
                  </a:cxn>
                  <a:cxn ang="0">
                    <a:pos x="49" y="100"/>
                  </a:cxn>
                  <a:cxn ang="0">
                    <a:pos x="49" y="100"/>
                  </a:cxn>
                  <a:cxn ang="0">
                    <a:pos x="59" y="99"/>
                  </a:cxn>
                  <a:cxn ang="0">
                    <a:pos x="68" y="96"/>
                  </a:cxn>
                  <a:cxn ang="0">
                    <a:pos x="77" y="92"/>
                  </a:cxn>
                  <a:cxn ang="0">
                    <a:pos x="84" y="85"/>
                  </a:cxn>
                  <a:cxn ang="0">
                    <a:pos x="84" y="85"/>
                  </a:cxn>
                  <a:cxn ang="0">
                    <a:pos x="91" y="78"/>
                  </a:cxn>
                  <a:cxn ang="0">
                    <a:pos x="96" y="69"/>
                  </a:cxn>
                  <a:cxn ang="0">
                    <a:pos x="98" y="60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98" y="40"/>
                  </a:cxn>
                  <a:cxn ang="0">
                    <a:pos x="96" y="31"/>
                  </a:cxn>
                  <a:cxn ang="0">
                    <a:pos x="91" y="22"/>
                  </a:cxn>
                  <a:cxn ang="0">
                    <a:pos x="84" y="15"/>
                  </a:cxn>
                  <a:cxn ang="0">
                    <a:pos x="84" y="15"/>
                  </a:cxn>
                </a:cxnLst>
                <a:rect l="0" t="0" r="r" b="b"/>
                <a:pathLst>
                  <a:path w="100" h="100">
                    <a:moveTo>
                      <a:pt x="84" y="15"/>
                    </a:moveTo>
                    <a:lnTo>
                      <a:pt x="84" y="15"/>
                    </a:lnTo>
                    <a:lnTo>
                      <a:pt x="77" y="8"/>
                    </a:lnTo>
                    <a:lnTo>
                      <a:pt x="68" y="4"/>
                    </a:lnTo>
                    <a:lnTo>
                      <a:pt x="59" y="1"/>
                    </a:lnTo>
                    <a:lnTo>
                      <a:pt x="49" y="0"/>
                    </a:lnTo>
                    <a:lnTo>
                      <a:pt x="40" y="1"/>
                    </a:lnTo>
                    <a:lnTo>
                      <a:pt x="30" y="4"/>
                    </a:lnTo>
                    <a:lnTo>
                      <a:pt x="22" y="8"/>
                    </a:lnTo>
                    <a:lnTo>
                      <a:pt x="15" y="15"/>
                    </a:lnTo>
                    <a:lnTo>
                      <a:pt x="9" y="22"/>
                    </a:lnTo>
                    <a:lnTo>
                      <a:pt x="3" y="31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60"/>
                    </a:lnTo>
                    <a:lnTo>
                      <a:pt x="3" y="69"/>
                    </a:lnTo>
                    <a:lnTo>
                      <a:pt x="9" y="78"/>
                    </a:lnTo>
                    <a:lnTo>
                      <a:pt x="15" y="85"/>
                    </a:lnTo>
                    <a:lnTo>
                      <a:pt x="22" y="92"/>
                    </a:lnTo>
                    <a:lnTo>
                      <a:pt x="30" y="96"/>
                    </a:lnTo>
                    <a:lnTo>
                      <a:pt x="40" y="99"/>
                    </a:lnTo>
                    <a:lnTo>
                      <a:pt x="49" y="100"/>
                    </a:lnTo>
                    <a:lnTo>
                      <a:pt x="59" y="99"/>
                    </a:lnTo>
                    <a:lnTo>
                      <a:pt x="68" y="96"/>
                    </a:lnTo>
                    <a:lnTo>
                      <a:pt x="77" y="92"/>
                    </a:lnTo>
                    <a:lnTo>
                      <a:pt x="84" y="85"/>
                    </a:lnTo>
                    <a:lnTo>
                      <a:pt x="91" y="78"/>
                    </a:lnTo>
                    <a:lnTo>
                      <a:pt x="96" y="69"/>
                    </a:lnTo>
                    <a:lnTo>
                      <a:pt x="98" y="60"/>
                    </a:lnTo>
                    <a:lnTo>
                      <a:pt x="100" y="49"/>
                    </a:lnTo>
                    <a:lnTo>
                      <a:pt x="98" y="40"/>
                    </a:lnTo>
                    <a:lnTo>
                      <a:pt x="96" y="31"/>
                    </a:lnTo>
                    <a:lnTo>
                      <a:pt x="91" y="22"/>
                    </a:lnTo>
                    <a:lnTo>
                      <a:pt x="84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252" name="Freeform 559"/>
              <p:cNvSpPr>
                <a:spLocks noChangeArrowheads="1"/>
              </p:cNvSpPr>
              <p:nvPr/>
            </p:nvSpPr>
            <p:spPr bwMode="auto">
              <a:xfrm>
                <a:off x="1001" y="463"/>
                <a:ext cx="50" cy="49"/>
              </a:xfrm>
              <a:custGeom>
                <a:avLst/>
                <a:gdLst/>
                <a:ahLst/>
                <a:cxnLst>
                  <a:cxn ang="0">
                    <a:pos x="84" y="15"/>
                  </a:cxn>
                  <a:cxn ang="0">
                    <a:pos x="84" y="15"/>
                  </a:cxn>
                  <a:cxn ang="0">
                    <a:pos x="77" y="8"/>
                  </a:cxn>
                  <a:cxn ang="0">
                    <a:pos x="68" y="4"/>
                  </a:cxn>
                  <a:cxn ang="0">
                    <a:pos x="59" y="1"/>
                  </a:cxn>
                  <a:cxn ang="0">
                    <a:pos x="49" y="0"/>
                  </a:cxn>
                  <a:cxn ang="0">
                    <a:pos x="49" y="0"/>
                  </a:cxn>
                  <a:cxn ang="0">
                    <a:pos x="40" y="1"/>
                  </a:cxn>
                  <a:cxn ang="0">
                    <a:pos x="30" y="4"/>
                  </a:cxn>
                  <a:cxn ang="0">
                    <a:pos x="22" y="8"/>
                  </a:cxn>
                  <a:cxn ang="0">
                    <a:pos x="15" y="15"/>
                  </a:cxn>
                  <a:cxn ang="0">
                    <a:pos x="15" y="15"/>
                  </a:cxn>
                  <a:cxn ang="0">
                    <a:pos x="9" y="22"/>
                  </a:cxn>
                  <a:cxn ang="0">
                    <a:pos x="3" y="31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1" y="60"/>
                  </a:cxn>
                  <a:cxn ang="0">
                    <a:pos x="3" y="69"/>
                  </a:cxn>
                  <a:cxn ang="0">
                    <a:pos x="9" y="78"/>
                  </a:cxn>
                  <a:cxn ang="0">
                    <a:pos x="15" y="85"/>
                  </a:cxn>
                  <a:cxn ang="0">
                    <a:pos x="15" y="85"/>
                  </a:cxn>
                  <a:cxn ang="0">
                    <a:pos x="22" y="92"/>
                  </a:cxn>
                  <a:cxn ang="0">
                    <a:pos x="30" y="96"/>
                  </a:cxn>
                  <a:cxn ang="0">
                    <a:pos x="40" y="99"/>
                  </a:cxn>
                  <a:cxn ang="0">
                    <a:pos x="49" y="100"/>
                  </a:cxn>
                  <a:cxn ang="0">
                    <a:pos x="49" y="100"/>
                  </a:cxn>
                  <a:cxn ang="0">
                    <a:pos x="59" y="99"/>
                  </a:cxn>
                  <a:cxn ang="0">
                    <a:pos x="68" y="96"/>
                  </a:cxn>
                  <a:cxn ang="0">
                    <a:pos x="77" y="92"/>
                  </a:cxn>
                  <a:cxn ang="0">
                    <a:pos x="84" y="85"/>
                  </a:cxn>
                  <a:cxn ang="0">
                    <a:pos x="84" y="85"/>
                  </a:cxn>
                  <a:cxn ang="0">
                    <a:pos x="91" y="78"/>
                  </a:cxn>
                  <a:cxn ang="0">
                    <a:pos x="96" y="69"/>
                  </a:cxn>
                  <a:cxn ang="0">
                    <a:pos x="98" y="60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98" y="40"/>
                  </a:cxn>
                  <a:cxn ang="0">
                    <a:pos x="96" y="31"/>
                  </a:cxn>
                  <a:cxn ang="0">
                    <a:pos x="91" y="22"/>
                  </a:cxn>
                  <a:cxn ang="0">
                    <a:pos x="84" y="15"/>
                  </a:cxn>
                  <a:cxn ang="0">
                    <a:pos x="84" y="15"/>
                  </a:cxn>
                </a:cxnLst>
                <a:rect l="0" t="0" r="r" b="b"/>
                <a:pathLst>
                  <a:path w="100" h="100">
                    <a:moveTo>
                      <a:pt x="84" y="15"/>
                    </a:moveTo>
                    <a:lnTo>
                      <a:pt x="84" y="15"/>
                    </a:lnTo>
                    <a:lnTo>
                      <a:pt x="77" y="8"/>
                    </a:lnTo>
                    <a:lnTo>
                      <a:pt x="68" y="4"/>
                    </a:lnTo>
                    <a:lnTo>
                      <a:pt x="59" y="1"/>
                    </a:lnTo>
                    <a:lnTo>
                      <a:pt x="49" y="0"/>
                    </a:lnTo>
                    <a:lnTo>
                      <a:pt x="40" y="1"/>
                    </a:lnTo>
                    <a:lnTo>
                      <a:pt x="30" y="4"/>
                    </a:lnTo>
                    <a:lnTo>
                      <a:pt x="22" y="8"/>
                    </a:lnTo>
                    <a:lnTo>
                      <a:pt x="15" y="15"/>
                    </a:lnTo>
                    <a:lnTo>
                      <a:pt x="9" y="22"/>
                    </a:lnTo>
                    <a:lnTo>
                      <a:pt x="3" y="31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60"/>
                    </a:lnTo>
                    <a:lnTo>
                      <a:pt x="3" y="69"/>
                    </a:lnTo>
                    <a:lnTo>
                      <a:pt x="9" y="78"/>
                    </a:lnTo>
                    <a:lnTo>
                      <a:pt x="15" y="85"/>
                    </a:lnTo>
                    <a:lnTo>
                      <a:pt x="22" y="92"/>
                    </a:lnTo>
                    <a:lnTo>
                      <a:pt x="30" y="96"/>
                    </a:lnTo>
                    <a:lnTo>
                      <a:pt x="40" y="99"/>
                    </a:lnTo>
                    <a:lnTo>
                      <a:pt x="49" y="100"/>
                    </a:lnTo>
                    <a:lnTo>
                      <a:pt x="59" y="99"/>
                    </a:lnTo>
                    <a:lnTo>
                      <a:pt x="68" y="96"/>
                    </a:lnTo>
                    <a:lnTo>
                      <a:pt x="77" y="92"/>
                    </a:lnTo>
                    <a:lnTo>
                      <a:pt x="84" y="85"/>
                    </a:lnTo>
                    <a:lnTo>
                      <a:pt x="91" y="78"/>
                    </a:lnTo>
                    <a:lnTo>
                      <a:pt x="96" y="69"/>
                    </a:lnTo>
                    <a:lnTo>
                      <a:pt x="98" y="60"/>
                    </a:lnTo>
                    <a:lnTo>
                      <a:pt x="100" y="49"/>
                    </a:lnTo>
                    <a:lnTo>
                      <a:pt x="98" y="40"/>
                    </a:lnTo>
                    <a:lnTo>
                      <a:pt x="96" y="31"/>
                    </a:lnTo>
                    <a:lnTo>
                      <a:pt x="91" y="22"/>
                    </a:lnTo>
                    <a:lnTo>
                      <a:pt x="84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253" name="Freeform 560"/>
              <p:cNvSpPr>
                <a:spLocks noChangeArrowheads="1"/>
              </p:cNvSpPr>
              <p:nvPr/>
            </p:nvSpPr>
            <p:spPr bwMode="auto">
              <a:xfrm>
                <a:off x="1001" y="540"/>
                <a:ext cx="50" cy="49"/>
              </a:xfrm>
              <a:custGeom>
                <a:avLst/>
                <a:gdLst/>
                <a:ahLst/>
                <a:cxnLst>
                  <a:cxn ang="0">
                    <a:pos x="84" y="15"/>
                  </a:cxn>
                  <a:cxn ang="0">
                    <a:pos x="84" y="15"/>
                  </a:cxn>
                  <a:cxn ang="0">
                    <a:pos x="77" y="9"/>
                  </a:cxn>
                  <a:cxn ang="0">
                    <a:pos x="68" y="4"/>
                  </a:cxn>
                  <a:cxn ang="0">
                    <a:pos x="59" y="1"/>
                  </a:cxn>
                  <a:cxn ang="0">
                    <a:pos x="49" y="0"/>
                  </a:cxn>
                  <a:cxn ang="0">
                    <a:pos x="49" y="0"/>
                  </a:cxn>
                  <a:cxn ang="0">
                    <a:pos x="40" y="1"/>
                  </a:cxn>
                  <a:cxn ang="0">
                    <a:pos x="30" y="4"/>
                  </a:cxn>
                  <a:cxn ang="0">
                    <a:pos x="22" y="9"/>
                  </a:cxn>
                  <a:cxn ang="0">
                    <a:pos x="15" y="15"/>
                  </a:cxn>
                  <a:cxn ang="0">
                    <a:pos x="15" y="15"/>
                  </a:cxn>
                  <a:cxn ang="0">
                    <a:pos x="9" y="22"/>
                  </a:cxn>
                  <a:cxn ang="0">
                    <a:pos x="3" y="31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1" y="60"/>
                  </a:cxn>
                  <a:cxn ang="0">
                    <a:pos x="3" y="69"/>
                  </a:cxn>
                  <a:cxn ang="0">
                    <a:pos x="9" y="78"/>
                  </a:cxn>
                  <a:cxn ang="0">
                    <a:pos x="15" y="85"/>
                  </a:cxn>
                  <a:cxn ang="0">
                    <a:pos x="15" y="85"/>
                  </a:cxn>
                  <a:cxn ang="0">
                    <a:pos x="22" y="92"/>
                  </a:cxn>
                  <a:cxn ang="0">
                    <a:pos x="30" y="96"/>
                  </a:cxn>
                  <a:cxn ang="0">
                    <a:pos x="40" y="99"/>
                  </a:cxn>
                  <a:cxn ang="0">
                    <a:pos x="49" y="100"/>
                  </a:cxn>
                  <a:cxn ang="0">
                    <a:pos x="49" y="100"/>
                  </a:cxn>
                  <a:cxn ang="0">
                    <a:pos x="59" y="99"/>
                  </a:cxn>
                  <a:cxn ang="0">
                    <a:pos x="68" y="96"/>
                  </a:cxn>
                  <a:cxn ang="0">
                    <a:pos x="77" y="92"/>
                  </a:cxn>
                  <a:cxn ang="0">
                    <a:pos x="84" y="85"/>
                  </a:cxn>
                  <a:cxn ang="0">
                    <a:pos x="84" y="85"/>
                  </a:cxn>
                  <a:cxn ang="0">
                    <a:pos x="91" y="78"/>
                  </a:cxn>
                  <a:cxn ang="0">
                    <a:pos x="96" y="69"/>
                  </a:cxn>
                  <a:cxn ang="0">
                    <a:pos x="98" y="60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98" y="40"/>
                  </a:cxn>
                  <a:cxn ang="0">
                    <a:pos x="96" y="31"/>
                  </a:cxn>
                  <a:cxn ang="0">
                    <a:pos x="91" y="22"/>
                  </a:cxn>
                  <a:cxn ang="0">
                    <a:pos x="84" y="15"/>
                  </a:cxn>
                  <a:cxn ang="0">
                    <a:pos x="84" y="15"/>
                  </a:cxn>
                </a:cxnLst>
                <a:rect l="0" t="0" r="r" b="b"/>
                <a:pathLst>
                  <a:path w="100" h="100">
                    <a:moveTo>
                      <a:pt x="84" y="15"/>
                    </a:moveTo>
                    <a:lnTo>
                      <a:pt x="84" y="15"/>
                    </a:lnTo>
                    <a:lnTo>
                      <a:pt x="77" y="9"/>
                    </a:lnTo>
                    <a:lnTo>
                      <a:pt x="68" y="4"/>
                    </a:lnTo>
                    <a:lnTo>
                      <a:pt x="59" y="1"/>
                    </a:lnTo>
                    <a:lnTo>
                      <a:pt x="49" y="0"/>
                    </a:lnTo>
                    <a:lnTo>
                      <a:pt x="40" y="1"/>
                    </a:lnTo>
                    <a:lnTo>
                      <a:pt x="30" y="4"/>
                    </a:lnTo>
                    <a:lnTo>
                      <a:pt x="22" y="9"/>
                    </a:lnTo>
                    <a:lnTo>
                      <a:pt x="15" y="15"/>
                    </a:lnTo>
                    <a:lnTo>
                      <a:pt x="9" y="22"/>
                    </a:lnTo>
                    <a:lnTo>
                      <a:pt x="3" y="31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60"/>
                    </a:lnTo>
                    <a:lnTo>
                      <a:pt x="3" y="69"/>
                    </a:lnTo>
                    <a:lnTo>
                      <a:pt x="9" y="78"/>
                    </a:lnTo>
                    <a:lnTo>
                      <a:pt x="15" y="85"/>
                    </a:lnTo>
                    <a:lnTo>
                      <a:pt x="22" y="92"/>
                    </a:lnTo>
                    <a:lnTo>
                      <a:pt x="30" y="96"/>
                    </a:lnTo>
                    <a:lnTo>
                      <a:pt x="40" y="99"/>
                    </a:lnTo>
                    <a:lnTo>
                      <a:pt x="49" y="100"/>
                    </a:lnTo>
                    <a:lnTo>
                      <a:pt x="59" y="99"/>
                    </a:lnTo>
                    <a:lnTo>
                      <a:pt x="68" y="96"/>
                    </a:lnTo>
                    <a:lnTo>
                      <a:pt x="77" y="92"/>
                    </a:lnTo>
                    <a:lnTo>
                      <a:pt x="84" y="85"/>
                    </a:lnTo>
                    <a:lnTo>
                      <a:pt x="91" y="78"/>
                    </a:lnTo>
                    <a:lnTo>
                      <a:pt x="96" y="69"/>
                    </a:lnTo>
                    <a:lnTo>
                      <a:pt x="98" y="60"/>
                    </a:lnTo>
                    <a:lnTo>
                      <a:pt x="100" y="49"/>
                    </a:lnTo>
                    <a:lnTo>
                      <a:pt x="98" y="40"/>
                    </a:lnTo>
                    <a:lnTo>
                      <a:pt x="96" y="31"/>
                    </a:lnTo>
                    <a:lnTo>
                      <a:pt x="91" y="22"/>
                    </a:lnTo>
                    <a:lnTo>
                      <a:pt x="84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254" name="Freeform 561"/>
              <p:cNvSpPr>
                <a:spLocks noChangeArrowheads="1"/>
              </p:cNvSpPr>
              <p:nvPr/>
            </p:nvSpPr>
            <p:spPr bwMode="auto">
              <a:xfrm>
                <a:off x="1001" y="616"/>
                <a:ext cx="50" cy="50"/>
              </a:xfrm>
              <a:custGeom>
                <a:avLst/>
                <a:gdLst/>
                <a:ahLst/>
                <a:cxnLst>
                  <a:cxn ang="0">
                    <a:pos x="84" y="15"/>
                  </a:cxn>
                  <a:cxn ang="0">
                    <a:pos x="84" y="15"/>
                  </a:cxn>
                  <a:cxn ang="0">
                    <a:pos x="77" y="9"/>
                  </a:cxn>
                  <a:cxn ang="0">
                    <a:pos x="68" y="5"/>
                  </a:cxn>
                  <a:cxn ang="0">
                    <a:pos x="59" y="1"/>
                  </a:cxn>
                  <a:cxn ang="0">
                    <a:pos x="49" y="0"/>
                  </a:cxn>
                  <a:cxn ang="0">
                    <a:pos x="49" y="0"/>
                  </a:cxn>
                  <a:cxn ang="0">
                    <a:pos x="40" y="1"/>
                  </a:cxn>
                  <a:cxn ang="0">
                    <a:pos x="30" y="5"/>
                  </a:cxn>
                  <a:cxn ang="0">
                    <a:pos x="22" y="9"/>
                  </a:cxn>
                  <a:cxn ang="0">
                    <a:pos x="15" y="15"/>
                  </a:cxn>
                  <a:cxn ang="0">
                    <a:pos x="15" y="15"/>
                  </a:cxn>
                  <a:cxn ang="0">
                    <a:pos x="9" y="22"/>
                  </a:cxn>
                  <a:cxn ang="0">
                    <a:pos x="3" y="31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1" y="60"/>
                  </a:cxn>
                  <a:cxn ang="0">
                    <a:pos x="3" y="69"/>
                  </a:cxn>
                  <a:cxn ang="0">
                    <a:pos x="9" y="78"/>
                  </a:cxn>
                  <a:cxn ang="0">
                    <a:pos x="15" y="85"/>
                  </a:cxn>
                  <a:cxn ang="0">
                    <a:pos x="15" y="85"/>
                  </a:cxn>
                  <a:cxn ang="0">
                    <a:pos x="22" y="92"/>
                  </a:cxn>
                  <a:cxn ang="0">
                    <a:pos x="30" y="96"/>
                  </a:cxn>
                  <a:cxn ang="0">
                    <a:pos x="40" y="99"/>
                  </a:cxn>
                  <a:cxn ang="0">
                    <a:pos x="49" y="100"/>
                  </a:cxn>
                  <a:cxn ang="0">
                    <a:pos x="49" y="100"/>
                  </a:cxn>
                  <a:cxn ang="0">
                    <a:pos x="59" y="99"/>
                  </a:cxn>
                  <a:cxn ang="0">
                    <a:pos x="68" y="96"/>
                  </a:cxn>
                  <a:cxn ang="0">
                    <a:pos x="77" y="92"/>
                  </a:cxn>
                  <a:cxn ang="0">
                    <a:pos x="84" y="85"/>
                  </a:cxn>
                  <a:cxn ang="0">
                    <a:pos x="84" y="85"/>
                  </a:cxn>
                  <a:cxn ang="0">
                    <a:pos x="91" y="78"/>
                  </a:cxn>
                  <a:cxn ang="0">
                    <a:pos x="96" y="69"/>
                  </a:cxn>
                  <a:cxn ang="0">
                    <a:pos x="98" y="60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98" y="40"/>
                  </a:cxn>
                  <a:cxn ang="0">
                    <a:pos x="96" y="31"/>
                  </a:cxn>
                  <a:cxn ang="0">
                    <a:pos x="91" y="22"/>
                  </a:cxn>
                  <a:cxn ang="0">
                    <a:pos x="84" y="15"/>
                  </a:cxn>
                  <a:cxn ang="0">
                    <a:pos x="84" y="15"/>
                  </a:cxn>
                </a:cxnLst>
                <a:rect l="0" t="0" r="r" b="b"/>
                <a:pathLst>
                  <a:path w="100" h="100">
                    <a:moveTo>
                      <a:pt x="84" y="15"/>
                    </a:moveTo>
                    <a:lnTo>
                      <a:pt x="84" y="15"/>
                    </a:lnTo>
                    <a:lnTo>
                      <a:pt x="77" y="9"/>
                    </a:lnTo>
                    <a:lnTo>
                      <a:pt x="68" y="5"/>
                    </a:lnTo>
                    <a:lnTo>
                      <a:pt x="59" y="1"/>
                    </a:lnTo>
                    <a:lnTo>
                      <a:pt x="49" y="0"/>
                    </a:lnTo>
                    <a:lnTo>
                      <a:pt x="40" y="1"/>
                    </a:lnTo>
                    <a:lnTo>
                      <a:pt x="30" y="5"/>
                    </a:lnTo>
                    <a:lnTo>
                      <a:pt x="22" y="9"/>
                    </a:lnTo>
                    <a:lnTo>
                      <a:pt x="15" y="15"/>
                    </a:lnTo>
                    <a:lnTo>
                      <a:pt x="9" y="22"/>
                    </a:lnTo>
                    <a:lnTo>
                      <a:pt x="3" y="31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60"/>
                    </a:lnTo>
                    <a:lnTo>
                      <a:pt x="3" y="69"/>
                    </a:lnTo>
                    <a:lnTo>
                      <a:pt x="9" y="78"/>
                    </a:lnTo>
                    <a:lnTo>
                      <a:pt x="15" y="85"/>
                    </a:lnTo>
                    <a:lnTo>
                      <a:pt x="22" y="92"/>
                    </a:lnTo>
                    <a:lnTo>
                      <a:pt x="30" y="96"/>
                    </a:lnTo>
                    <a:lnTo>
                      <a:pt x="40" y="99"/>
                    </a:lnTo>
                    <a:lnTo>
                      <a:pt x="49" y="100"/>
                    </a:lnTo>
                    <a:lnTo>
                      <a:pt x="59" y="99"/>
                    </a:lnTo>
                    <a:lnTo>
                      <a:pt x="68" y="96"/>
                    </a:lnTo>
                    <a:lnTo>
                      <a:pt x="77" y="92"/>
                    </a:lnTo>
                    <a:lnTo>
                      <a:pt x="84" y="85"/>
                    </a:lnTo>
                    <a:lnTo>
                      <a:pt x="91" y="78"/>
                    </a:lnTo>
                    <a:lnTo>
                      <a:pt x="96" y="69"/>
                    </a:lnTo>
                    <a:lnTo>
                      <a:pt x="98" y="60"/>
                    </a:lnTo>
                    <a:lnTo>
                      <a:pt x="100" y="49"/>
                    </a:lnTo>
                    <a:lnTo>
                      <a:pt x="98" y="40"/>
                    </a:lnTo>
                    <a:lnTo>
                      <a:pt x="96" y="31"/>
                    </a:lnTo>
                    <a:lnTo>
                      <a:pt x="91" y="22"/>
                    </a:lnTo>
                    <a:lnTo>
                      <a:pt x="84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255" name="Freeform 562"/>
              <p:cNvSpPr>
                <a:spLocks noChangeArrowheads="1"/>
              </p:cNvSpPr>
              <p:nvPr/>
            </p:nvSpPr>
            <p:spPr bwMode="auto">
              <a:xfrm>
                <a:off x="1001" y="693"/>
                <a:ext cx="50" cy="50"/>
              </a:xfrm>
              <a:custGeom>
                <a:avLst/>
                <a:gdLst/>
                <a:ahLst/>
                <a:cxnLst>
                  <a:cxn ang="0">
                    <a:pos x="84" y="15"/>
                  </a:cxn>
                  <a:cxn ang="0">
                    <a:pos x="84" y="15"/>
                  </a:cxn>
                  <a:cxn ang="0">
                    <a:pos x="77" y="9"/>
                  </a:cxn>
                  <a:cxn ang="0">
                    <a:pos x="68" y="5"/>
                  </a:cxn>
                  <a:cxn ang="0">
                    <a:pos x="59" y="1"/>
                  </a:cxn>
                  <a:cxn ang="0">
                    <a:pos x="49" y="0"/>
                  </a:cxn>
                  <a:cxn ang="0">
                    <a:pos x="49" y="0"/>
                  </a:cxn>
                  <a:cxn ang="0">
                    <a:pos x="40" y="1"/>
                  </a:cxn>
                  <a:cxn ang="0">
                    <a:pos x="30" y="5"/>
                  </a:cxn>
                  <a:cxn ang="0">
                    <a:pos x="22" y="9"/>
                  </a:cxn>
                  <a:cxn ang="0">
                    <a:pos x="15" y="15"/>
                  </a:cxn>
                  <a:cxn ang="0">
                    <a:pos x="15" y="15"/>
                  </a:cxn>
                  <a:cxn ang="0">
                    <a:pos x="9" y="23"/>
                  </a:cxn>
                  <a:cxn ang="0">
                    <a:pos x="3" y="32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1" y="60"/>
                  </a:cxn>
                  <a:cxn ang="0">
                    <a:pos x="3" y="69"/>
                  </a:cxn>
                  <a:cxn ang="0">
                    <a:pos x="9" y="77"/>
                  </a:cxn>
                  <a:cxn ang="0">
                    <a:pos x="15" y="85"/>
                  </a:cxn>
                  <a:cxn ang="0">
                    <a:pos x="15" y="85"/>
                  </a:cxn>
                  <a:cxn ang="0">
                    <a:pos x="22" y="92"/>
                  </a:cxn>
                  <a:cxn ang="0">
                    <a:pos x="30" y="96"/>
                  </a:cxn>
                  <a:cxn ang="0">
                    <a:pos x="40" y="99"/>
                  </a:cxn>
                  <a:cxn ang="0">
                    <a:pos x="49" y="100"/>
                  </a:cxn>
                  <a:cxn ang="0">
                    <a:pos x="49" y="100"/>
                  </a:cxn>
                  <a:cxn ang="0">
                    <a:pos x="59" y="99"/>
                  </a:cxn>
                  <a:cxn ang="0">
                    <a:pos x="68" y="96"/>
                  </a:cxn>
                  <a:cxn ang="0">
                    <a:pos x="77" y="92"/>
                  </a:cxn>
                  <a:cxn ang="0">
                    <a:pos x="84" y="85"/>
                  </a:cxn>
                  <a:cxn ang="0">
                    <a:pos x="84" y="85"/>
                  </a:cxn>
                  <a:cxn ang="0">
                    <a:pos x="91" y="77"/>
                  </a:cxn>
                  <a:cxn ang="0">
                    <a:pos x="96" y="69"/>
                  </a:cxn>
                  <a:cxn ang="0">
                    <a:pos x="98" y="60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98" y="40"/>
                  </a:cxn>
                  <a:cxn ang="0">
                    <a:pos x="96" y="32"/>
                  </a:cxn>
                  <a:cxn ang="0">
                    <a:pos x="91" y="23"/>
                  </a:cxn>
                  <a:cxn ang="0">
                    <a:pos x="84" y="15"/>
                  </a:cxn>
                  <a:cxn ang="0">
                    <a:pos x="84" y="15"/>
                  </a:cxn>
                </a:cxnLst>
                <a:rect l="0" t="0" r="r" b="b"/>
                <a:pathLst>
                  <a:path w="100" h="100">
                    <a:moveTo>
                      <a:pt x="84" y="15"/>
                    </a:moveTo>
                    <a:lnTo>
                      <a:pt x="84" y="15"/>
                    </a:lnTo>
                    <a:lnTo>
                      <a:pt x="77" y="9"/>
                    </a:lnTo>
                    <a:lnTo>
                      <a:pt x="68" y="5"/>
                    </a:lnTo>
                    <a:lnTo>
                      <a:pt x="59" y="1"/>
                    </a:lnTo>
                    <a:lnTo>
                      <a:pt x="49" y="0"/>
                    </a:lnTo>
                    <a:lnTo>
                      <a:pt x="40" y="1"/>
                    </a:lnTo>
                    <a:lnTo>
                      <a:pt x="30" y="5"/>
                    </a:lnTo>
                    <a:lnTo>
                      <a:pt x="22" y="9"/>
                    </a:lnTo>
                    <a:lnTo>
                      <a:pt x="15" y="15"/>
                    </a:lnTo>
                    <a:lnTo>
                      <a:pt x="9" y="23"/>
                    </a:lnTo>
                    <a:lnTo>
                      <a:pt x="3" y="32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60"/>
                    </a:lnTo>
                    <a:lnTo>
                      <a:pt x="3" y="69"/>
                    </a:lnTo>
                    <a:lnTo>
                      <a:pt x="9" y="77"/>
                    </a:lnTo>
                    <a:lnTo>
                      <a:pt x="15" y="85"/>
                    </a:lnTo>
                    <a:lnTo>
                      <a:pt x="22" y="92"/>
                    </a:lnTo>
                    <a:lnTo>
                      <a:pt x="30" y="96"/>
                    </a:lnTo>
                    <a:lnTo>
                      <a:pt x="40" y="99"/>
                    </a:lnTo>
                    <a:lnTo>
                      <a:pt x="49" y="100"/>
                    </a:lnTo>
                    <a:lnTo>
                      <a:pt x="59" y="99"/>
                    </a:lnTo>
                    <a:lnTo>
                      <a:pt x="68" y="96"/>
                    </a:lnTo>
                    <a:lnTo>
                      <a:pt x="77" y="92"/>
                    </a:lnTo>
                    <a:lnTo>
                      <a:pt x="84" y="85"/>
                    </a:lnTo>
                    <a:lnTo>
                      <a:pt x="91" y="77"/>
                    </a:lnTo>
                    <a:lnTo>
                      <a:pt x="96" y="69"/>
                    </a:lnTo>
                    <a:lnTo>
                      <a:pt x="98" y="60"/>
                    </a:lnTo>
                    <a:lnTo>
                      <a:pt x="100" y="49"/>
                    </a:lnTo>
                    <a:lnTo>
                      <a:pt x="98" y="40"/>
                    </a:lnTo>
                    <a:lnTo>
                      <a:pt x="96" y="32"/>
                    </a:lnTo>
                    <a:lnTo>
                      <a:pt x="91" y="23"/>
                    </a:lnTo>
                    <a:lnTo>
                      <a:pt x="84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256" name="Freeform 563"/>
              <p:cNvSpPr>
                <a:spLocks noChangeArrowheads="1"/>
              </p:cNvSpPr>
              <p:nvPr/>
            </p:nvSpPr>
            <p:spPr bwMode="auto">
              <a:xfrm>
                <a:off x="1001" y="770"/>
                <a:ext cx="50" cy="50"/>
              </a:xfrm>
              <a:custGeom>
                <a:avLst/>
                <a:gdLst/>
                <a:ahLst/>
                <a:cxnLst>
                  <a:cxn ang="0">
                    <a:pos x="84" y="15"/>
                  </a:cxn>
                  <a:cxn ang="0">
                    <a:pos x="84" y="15"/>
                  </a:cxn>
                  <a:cxn ang="0">
                    <a:pos x="77" y="9"/>
                  </a:cxn>
                  <a:cxn ang="0">
                    <a:pos x="68" y="5"/>
                  </a:cxn>
                  <a:cxn ang="0">
                    <a:pos x="59" y="1"/>
                  </a:cxn>
                  <a:cxn ang="0">
                    <a:pos x="49" y="0"/>
                  </a:cxn>
                  <a:cxn ang="0">
                    <a:pos x="49" y="0"/>
                  </a:cxn>
                  <a:cxn ang="0">
                    <a:pos x="40" y="1"/>
                  </a:cxn>
                  <a:cxn ang="0">
                    <a:pos x="30" y="5"/>
                  </a:cxn>
                  <a:cxn ang="0">
                    <a:pos x="22" y="9"/>
                  </a:cxn>
                  <a:cxn ang="0">
                    <a:pos x="15" y="15"/>
                  </a:cxn>
                  <a:cxn ang="0">
                    <a:pos x="15" y="15"/>
                  </a:cxn>
                  <a:cxn ang="0">
                    <a:pos x="9" y="23"/>
                  </a:cxn>
                  <a:cxn ang="0">
                    <a:pos x="3" y="32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1" y="60"/>
                  </a:cxn>
                  <a:cxn ang="0">
                    <a:pos x="3" y="69"/>
                  </a:cxn>
                  <a:cxn ang="0">
                    <a:pos x="9" y="77"/>
                  </a:cxn>
                  <a:cxn ang="0">
                    <a:pos x="15" y="84"/>
                  </a:cxn>
                  <a:cxn ang="0">
                    <a:pos x="15" y="84"/>
                  </a:cxn>
                  <a:cxn ang="0">
                    <a:pos x="22" y="92"/>
                  </a:cxn>
                  <a:cxn ang="0">
                    <a:pos x="30" y="96"/>
                  </a:cxn>
                  <a:cxn ang="0">
                    <a:pos x="40" y="100"/>
                  </a:cxn>
                  <a:cxn ang="0">
                    <a:pos x="49" y="100"/>
                  </a:cxn>
                  <a:cxn ang="0">
                    <a:pos x="49" y="100"/>
                  </a:cxn>
                  <a:cxn ang="0">
                    <a:pos x="59" y="100"/>
                  </a:cxn>
                  <a:cxn ang="0">
                    <a:pos x="68" y="96"/>
                  </a:cxn>
                  <a:cxn ang="0">
                    <a:pos x="77" y="92"/>
                  </a:cxn>
                  <a:cxn ang="0">
                    <a:pos x="84" y="84"/>
                  </a:cxn>
                  <a:cxn ang="0">
                    <a:pos x="84" y="84"/>
                  </a:cxn>
                  <a:cxn ang="0">
                    <a:pos x="91" y="77"/>
                  </a:cxn>
                  <a:cxn ang="0">
                    <a:pos x="96" y="69"/>
                  </a:cxn>
                  <a:cxn ang="0">
                    <a:pos x="98" y="60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98" y="40"/>
                  </a:cxn>
                  <a:cxn ang="0">
                    <a:pos x="96" y="32"/>
                  </a:cxn>
                  <a:cxn ang="0">
                    <a:pos x="91" y="23"/>
                  </a:cxn>
                  <a:cxn ang="0">
                    <a:pos x="84" y="15"/>
                  </a:cxn>
                  <a:cxn ang="0">
                    <a:pos x="84" y="15"/>
                  </a:cxn>
                </a:cxnLst>
                <a:rect l="0" t="0" r="r" b="b"/>
                <a:pathLst>
                  <a:path w="100" h="100">
                    <a:moveTo>
                      <a:pt x="84" y="15"/>
                    </a:moveTo>
                    <a:lnTo>
                      <a:pt x="84" y="15"/>
                    </a:lnTo>
                    <a:lnTo>
                      <a:pt x="77" y="9"/>
                    </a:lnTo>
                    <a:lnTo>
                      <a:pt x="68" y="5"/>
                    </a:lnTo>
                    <a:lnTo>
                      <a:pt x="59" y="1"/>
                    </a:lnTo>
                    <a:lnTo>
                      <a:pt x="49" y="0"/>
                    </a:lnTo>
                    <a:lnTo>
                      <a:pt x="40" y="1"/>
                    </a:lnTo>
                    <a:lnTo>
                      <a:pt x="30" y="5"/>
                    </a:lnTo>
                    <a:lnTo>
                      <a:pt x="22" y="9"/>
                    </a:lnTo>
                    <a:lnTo>
                      <a:pt x="15" y="15"/>
                    </a:lnTo>
                    <a:lnTo>
                      <a:pt x="9" y="23"/>
                    </a:lnTo>
                    <a:lnTo>
                      <a:pt x="3" y="32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60"/>
                    </a:lnTo>
                    <a:lnTo>
                      <a:pt x="3" y="69"/>
                    </a:lnTo>
                    <a:lnTo>
                      <a:pt x="9" y="77"/>
                    </a:lnTo>
                    <a:lnTo>
                      <a:pt x="15" y="84"/>
                    </a:lnTo>
                    <a:lnTo>
                      <a:pt x="22" y="92"/>
                    </a:lnTo>
                    <a:lnTo>
                      <a:pt x="30" y="96"/>
                    </a:lnTo>
                    <a:lnTo>
                      <a:pt x="40" y="100"/>
                    </a:lnTo>
                    <a:lnTo>
                      <a:pt x="49" y="100"/>
                    </a:lnTo>
                    <a:lnTo>
                      <a:pt x="59" y="100"/>
                    </a:lnTo>
                    <a:lnTo>
                      <a:pt x="68" y="96"/>
                    </a:lnTo>
                    <a:lnTo>
                      <a:pt x="77" y="92"/>
                    </a:lnTo>
                    <a:lnTo>
                      <a:pt x="84" y="84"/>
                    </a:lnTo>
                    <a:lnTo>
                      <a:pt x="91" y="77"/>
                    </a:lnTo>
                    <a:lnTo>
                      <a:pt x="96" y="69"/>
                    </a:lnTo>
                    <a:lnTo>
                      <a:pt x="98" y="60"/>
                    </a:lnTo>
                    <a:lnTo>
                      <a:pt x="100" y="49"/>
                    </a:lnTo>
                    <a:lnTo>
                      <a:pt x="98" y="40"/>
                    </a:lnTo>
                    <a:lnTo>
                      <a:pt x="96" y="32"/>
                    </a:lnTo>
                    <a:lnTo>
                      <a:pt x="91" y="23"/>
                    </a:lnTo>
                    <a:lnTo>
                      <a:pt x="84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257" name="Freeform 564"/>
              <p:cNvSpPr>
                <a:spLocks noChangeArrowheads="1"/>
              </p:cNvSpPr>
              <p:nvPr/>
            </p:nvSpPr>
            <p:spPr bwMode="auto">
              <a:xfrm>
                <a:off x="1001" y="847"/>
                <a:ext cx="50" cy="50"/>
              </a:xfrm>
              <a:custGeom>
                <a:avLst/>
                <a:gdLst/>
                <a:ahLst/>
                <a:cxnLst>
                  <a:cxn ang="0">
                    <a:pos x="84" y="15"/>
                  </a:cxn>
                  <a:cxn ang="0">
                    <a:pos x="84" y="15"/>
                  </a:cxn>
                  <a:cxn ang="0">
                    <a:pos x="77" y="9"/>
                  </a:cxn>
                  <a:cxn ang="0">
                    <a:pos x="68" y="5"/>
                  </a:cxn>
                  <a:cxn ang="0">
                    <a:pos x="59" y="1"/>
                  </a:cxn>
                  <a:cxn ang="0">
                    <a:pos x="49" y="0"/>
                  </a:cxn>
                  <a:cxn ang="0">
                    <a:pos x="49" y="0"/>
                  </a:cxn>
                  <a:cxn ang="0">
                    <a:pos x="40" y="1"/>
                  </a:cxn>
                  <a:cxn ang="0">
                    <a:pos x="30" y="5"/>
                  </a:cxn>
                  <a:cxn ang="0">
                    <a:pos x="22" y="9"/>
                  </a:cxn>
                  <a:cxn ang="0">
                    <a:pos x="15" y="15"/>
                  </a:cxn>
                  <a:cxn ang="0">
                    <a:pos x="15" y="15"/>
                  </a:cxn>
                  <a:cxn ang="0">
                    <a:pos x="9" y="23"/>
                  </a:cxn>
                  <a:cxn ang="0">
                    <a:pos x="3" y="32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1" y="60"/>
                  </a:cxn>
                  <a:cxn ang="0">
                    <a:pos x="3" y="69"/>
                  </a:cxn>
                  <a:cxn ang="0">
                    <a:pos x="9" y="77"/>
                  </a:cxn>
                  <a:cxn ang="0">
                    <a:pos x="15" y="84"/>
                  </a:cxn>
                  <a:cxn ang="0">
                    <a:pos x="15" y="84"/>
                  </a:cxn>
                  <a:cxn ang="0">
                    <a:pos x="22" y="91"/>
                  </a:cxn>
                  <a:cxn ang="0">
                    <a:pos x="30" y="96"/>
                  </a:cxn>
                  <a:cxn ang="0">
                    <a:pos x="40" y="100"/>
                  </a:cxn>
                  <a:cxn ang="0">
                    <a:pos x="49" y="100"/>
                  </a:cxn>
                  <a:cxn ang="0">
                    <a:pos x="49" y="100"/>
                  </a:cxn>
                  <a:cxn ang="0">
                    <a:pos x="59" y="100"/>
                  </a:cxn>
                  <a:cxn ang="0">
                    <a:pos x="68" y="96"/>
                  </a:cxn>
                  <a:cxn ang="0">
                    <a:pos x="77" y="91"/>
                  </a:cxn>
                  <a:cxn ang="0">
                    <a:pos x="84" y="84"/>
                  </a:cxn>
                  <a:cxn ang="0">
                    <a:pos x="84" y="84"/>
                  </a:cxn>
                  <a:cxn ang="0">
                    <a:pos x="91" y="77"/>
                  </a:cxn>
                  <a:cxn ang="0">
                    <a:pos x="96" y="69"/>
                  </a:cxn>
                  <a:cxn ang="0">
                    <a:pos x="98" y="60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98" y="40"/>
                  </a:cxn>
                  <a:cxn ang="0">
                    <a:pos x="96" y="32"/>
                  </a:cxn>
                  <a:cxn ang="0">
                    <a:pos x="91" y="23"/>
                  </a:cxn>
                  <a:cxn ang="0">
                    <a:pos x="84" y="15"/>
                  </a:cxn>
                  <a:cxn ang="0">
                    <a:pos x="84" y="15"/>
                  </a:cxn>
                </a:cxnLst>
                <a:rect l="0" t="0" r="r" b="b"/>
                <a:pathLst>
                  <a:path w="100" h="100">
                    <a:moveTo>
                      <a:pt x="84" y="15"/>
                    </a:moveTo>
                    <a:lnTo>
                      <a:pt x="84" y="15"/>
                    </a:lnTo>
                    <a:lnTo>
                      <a:pt x="77" y="9"/>
                    </a:lnTo>
                    <a:lnTo>
                      <a:pt x="68" y="5"/>
                    </a:lnTo>
                    <a:lnTo>
                      <a:pt x="59" y="1"/>
                    </a:lnTo>
                    <a:lnTo>
                      <a:pt x="49" y="0"/>
                    </a:lnTo>
                    <a:lnTo>
                      <a:pt x="40" y="1"/>
                    </a:lnTo>
                    <a:lnTo>
                      <a:pt x="30" y="5"/>
                    </a:lnTo>
                    <a:lnTo>
                      <a:pt x="22" y="9"/>
                    </a:lnTo>
                    <a:lnTo>
                      <a:pt x="15" y="15"/>
                    </a:lnTo>
                    <a:lnTo>
                      <a:pt x="9" y="23"/>
                    </a:lnTo>
                    <a:lnTo>
                      <a:pt x="3" y="32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60"/>
                    </a:lnTo>
                    <a:lnTo>
                      <a:pt x="3" y="69"/>
                    </a:lnTo>
                    <a:lnTo>
                      <a:pt x="9" y="77"/>
                    </a:lnTo>
                    <a:lnTo>
                      <a:pt x="15" y="84"/>
                    </a:lnTo>
                    <a:lnTo>
                      <a:pt x="22" y="91"/>
                    </a:lnTo>
                    <a:lnTo>
                      <a:pt x="30" y="96"/>
                    </a:lnTo>
                    <a:lnTo>
                      <a:pt x="40" y="100"/>
                    </a:lnTo>
                    <a:lnTo>
                      <a:pt x="49" y="100"/>
                    </a:lnTo>
                    <a:lnTo>
                      <a:pt x="59" y="100"/>
                    </a:lnTo>
                    <a:lnTo>
                      <a:pt x="68" y="96"/>
                    </a:lnTo>
                    <a:lnTo>
                      <a:pt x="77" y="91"/>
                    </a:lnTo>
                    <a:lnTo>
                      <a:pt x="84" y="84"/>
                    </a:lnTo>
                    <a:lnTo>
                      <a:pt x="91" y="77"/>
                    </a:lnTo>
                    <a:lnTo>
                      <a:pt x="96" y="69"/>
                    </a:lnTo>
                    <a:lnTo>
                      <a:pt x="98" y="60"/>
                    </a:lnTo>
                    <a:lnTo>
                      <a:pt x="100" y="49"/>
                    </a:lnTo>
                    <a:lnTo>
                      <a:pt x="98" y="40"/>
                    </a:lnTo>
                    <a:lnTo>
                      <a:pt x="96" y="32"/>
                    </a:lnTo>
                    <a:lnTo>
                      <a:pt x="91" y="23"/>
                    </a:lnTo>
                    <a:lnTo>
                      <a:pt x="84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258" name="Freeform 565"/>
              <p:cNvSpPr>
                <a:spLocks noChangeArrowheads="1"/>
              </p:cNvSpPr>
              <p:nvPr/>
            </p:nvSpPr>
            <p:spPr bwMode="auto">
              <a:xfrm>
                <a:off x="1001" y="924"/>
                <a:ext cx="50" cy="51"/>
              </a:xfrm>
              <a:custGeom>
                <a:avLst/>
                <a:gdLst/>
                <a:ahLst/>
                <a:cxnLst>
                  <a:cxn ang="0">
                    <a:pos x="84" y="15"/>
                  </a:cxn>
                  <a:cxn ang="0">
                    <a:pos x="84" y="15"/>
                  </a:cxn>
                  <a:cxn ang="0">
                    <a:pos x="77" y="9"/>
                  </a:cxn>
                  <a:cxn ang="0">
                    <a:pos x="68" y="4"/>
                  </a:cxn>
                  <a:cxn ang="0">
                    <a:pos x="59" y="1"/>
                  </a:cxn>
                  <a:cxn ang="0">
                    <a:pos x="49" y="0"/>
                  </a:cxn>
                  <a:cxn ang="0">
                    <a:pos x="49" y="0"/>
                  </a:cxn>
                  <a:cxn ang="0">
                    <a:pos x="40" y="1"/>
                  </a:cxn>
                  <a:cxn ang="0">
                    <a:pos x="30" y="4"/>
                  </a:cxn>
                  <a:cxn ang="0">
                    <a:pos x="22" y="9"/>
                  </a:cxn>
                  <a:cxn ang="0">
                    <a:pos x="15" y="15"/>
                  </a:cxn>
                  <a:cxn ang="0">
                    <a:pos x="15" y="15"/>
                  </a:cxn>
                  <a:cxn ang="0">
                    <a:pos x="9" y="23"/>
                  </a:cxn>
                  <a:cxn ang="0">
                    <a:pos x="3" y="31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1" y="60"/>
                  </a:cxn>
                  <a:cxn ang="0">
                    <a:pos x="3" y="69"/>
                  </a:cxn>
                  <a:cxn ang="0">
                    <a:pos x="9" y="77"/>
                  </a:cxn>
                  <a:cxn ang="0">
                    <a:pos x="15" y="84"/>
                  </a:cxn>
                  <a:cxn ang="0">
                    <a:pos x="15" y="84"/>
                  </a:cxn>
                  <a:cxn ang="0">
                    <a:pos x="22" y="91"/>
                  </a:cxn>
                  <a:cxn ang="0">
                    <a:pos x="30" y="96"/>
                  </a:cxn>
                  <a:cxn ang="0">
                    <a:pos x="40" y="100"/>
                  </a:cxn>
                  <a:cxn ang="0">
                    <a:pos x="49" y="101"/>
                  </a:cxn>
                  <a:cxn ang="0">
                    <a:pos x="49" y="101"/>
                  </a:cxn>
                  <a:cxn ang="0">
                    <a:pos x="59" y="100"/>
                  </a:cxn>
                  <a:cxn ang="0">
                    <a:pos x="68" y="96"/>
                  </a:cxn>
                  <a:cxn ang="0">
                    <a:pos x="77" y="91"/>
                  </a:cxn>
                  <a:cxn ang="0">
                    <a:pos x="84" y="84"/>
                  </a:cxn>
                  <a:cxn ang="0">
                    <a:pos x="84" y="84"/>
                  </a:cxn>
                  <a:cxn ang="0">
                    <a:pos x="91" y="77"/>
                  </a:cxn>
                  <a:cxn ang="0">
                    <a:pos x="96" y="69"/>
                  </a:cxn>
                  <a:cxn ang="0">
                    <a:pos x="98" y="60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98" y="40"/>
                  </a:cxn>
                  <a:cxn ang="0">
                    <a:pos x="96" y="31"/>
                  </a:cxn>
                  <a:cxn ang="0">
                    <a:pos x="91" y="23"/>
                  </a:cxn>
                  <a:cxn ang="0">
                    <a:pos x="84" y="15"/>
                  </a:cxn>
                  <a:cxn ang="0">
                    <a:pos x="84" y="15"/>
                  </a:cxn>
                </a:cxnLst>
                <a:rect l="0" t="0" r="r" b="b"/>
                <a:pathLst>
                  <a:path w="100" h="101">
                    <a:moveTo>
                      <a:pt x="84" y="15"/>
                    </a:moveTo>
                    <a:lnTo>
                      <a:pt x="84" y="15"/>
                    </a:lnTo>
                    <a:lnTo>
                      <a:pt x="77" y="9"/>
                    </a:lnTo>
                    <a:lnTo>
                      <a:pt x="68" y="4"/>
                    </a:lnTo>
                    <a:lnTo>
                      <a:pt x="59" y="1"/>
                    </a:lnTo>
                    <a:lnTo>
                      <a:pt x="49" y="0"/>
                    </a:lnTo>
                    <a:lnTo>
                      <a:pt x="40" y="1"/>
                    </a:lnTo>
                    <a:lnTo>
                      <a:pt x="30" y="4"/>
                    </a:lnTo>
                    <a:lnTo>
                      <a:pt x="22" y="9"/>
                    </a:lnTo>
                    <a:lnTo>
                      <a:pt x="15" y="15"/>
                    </a:lnTo>
                    <a:lnTo>
                      <a:pt x="9" y="23"/>
                    </a:lnTo>
                    <a:lnTo>
                      <a:pt x="3" y="31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60"/>
                    </a:lnTo>
                    <a:lnTo>
                      <a:pt x="3" y="69"/>
                    </a:lnTo>
                    <a:lnTo>
                      <a:pt x="9" y="77"/>
                    </a:lnTo>
                    <a:lnTo>
                      <a:pt x="15" y="84"/>
                    </a:lnTo>
                    <a:lnTo>
                      <a:pt x="22" y="91"/>
                    </a:lnTo>
                    <a:lnTo>
                      <a:pt x="30" y="96"/>
                    </a:lnTo>
                    <a:lnTo>
                      <a:pt x="40" y="100"/>
                    </a:lnTo>
                    <a:lnTo>
                      <a:pt x="49" y="101"/>
                    </a:lnTo>
                    <a:lnTo>
                      <a:pt x="59" y="100"/>
                    </a:lnTo>
                    <a:lnTo>
                      <a:pt x="68" y="96"/>
                    </a:lnTo>
                    <a:lnTo>
                      <a:pt x="77" y="91"/>
                    </a:lnTo>
                    <a:lnTo>
                      <a:pt x="84" y="84"/>
                    </a:lnTo>
                    <a:lnTo>
                      <a:pt x="91" y="77"/>
                    </a:lnTo>
                    <a:lnTo>
                      <a:pt x="96" y="69"/>
                    </a:lnTo>
                    <a:lnTo>
                      <a:pt x="98" y="60"/>
                    </a:lnTo>
                    <a:lnTo>
                      <a:pt x="100" y="49"/>
                    </a:lnTo>
                    <a:lnTo>
                      <a:pt x="98" y="40"/>
                    </a:lnTo>
                    <a:lnTo>
                      <a:pt x="96" y="31"/>
                    </a:lnTo>
                    <a:lnTo>
                      <a:pt x="91" y="23"/>
                    </a:lnTo>
                    <a:lnTo>
                      <a:pt x="84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259" name="Freeform 566"/>
              <p:cNvSpPr>
                <a:spLocks noChangeArrowheads="1"/>
              </p:cNvSpPr>
              <p:nvPr/>
            </p:nvSpPr>
            <p:spPr bwMode="auto">
              <a:xfrm>
                <a:off x="1001" y="1001"/>
                <a:ext cx="50" cy="51"/>
              </a:xfrm>
              <a:custGeom>
                <a:avLst/>
                <a:gdLst/>
                <a:ahLst/>
                <a:cxnLst>
                  <a:cxn ang="0">
                    <a:pos x="84" y="16"/>
                  </a:cxn>
                  <a:cxn ang="0">
                    <a:pos x="84" y="16"/>
                  </a:cxn>
                  <a:cxn ang="0">
                    <a:pos x="77" y="9"/>
                  </a:cxn>
                  <a:cxn ang="0">
                    <a:pos x="68" y="4"/>
                  </a:cxn>
                  <a:cxn ang="0">
                    <a:pos x="59" y="1"/>
                  </a:cxn>
                  <a:cxn ang="0">
                    <a:pos x="49" y="0"/>
                  </a:cxn>
                  <a:cxn ang="0">
                    <a:pos x="49" y="0"/>
                  </a:cxn>
                  <a:cxn ang="0">
                    <a:pos x="40" y="1"/>
                  </a:cxn>
                  <a:cxn ang="0">
                    <a:pos x="30" y="4"/>
                  </a:cxn>
                  <a:cxn ang="0">
                    <a:pos x="22" y="9"/>
                  </a:cxn>
                  <a:cxn ang="0">
                    <a:pos x="15" y="16"/>
                  </a:cxn>
                  <a:cxn ang="0">
                    <a:pos x="15" y="16"/>
                  </a:cxn>
                  <a:cxn ang="0">
                    <a:pos x="9" y="23"/>
                  </a:cxn>
                  <a:cxn ang="0">
                    <a:pos x="3" y="31"/>
                  </a:cxn>
                  <a:cxn ang="0">
                    <a:pos x="1" y="41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1" y="61"/>
                  </a:cxn>
                  <a:cxn ang="0">
                    <a:pos x="3" y="69"/>
                  </a:cxn>
                  <a:cxn ang="0">
                    <a:pos x="9" y="77"/>
                  </a:cxn>
                  <a:cxn ang="0">
                    <a:pos x="15" y="85"/>
                  </a:cxn>
                  <a:cxn ang="0">
                    <a:pos x="15" y="85"/>
                  </a:cxn>
                  <a:cxn ang="0">
                    <a:pos x="22" y="91"/>
                  </a:cxn>
                  <a:cxn ang="0">
                    <a:pos x="30" y="97"/>
                  </a:cxn>
                  <a:cxn ang="0">
                    <a:pos x="40" y="100"/>
                  </a:cxn>
                  <a:cxn ang="0">
                    <a:pos x="49" y="101"/>
                  </a:cxn>
                  <a:cxn ang="0">
                    <a:pos x="49" y="101"/>
                  </a:cxn>
                  <a:cxn ang="0">
                    <a:pos x="59" y="100"/>
                  </a:cxn>
                  <a:cxn ang="0">
                    <a:pos x="68" y="97"/>
                  </a:cxn>
                  <a:cxn ang="0">
                    <a:pos x="77" y="91"/>
                  </a:cxn>
                  <a:cxn ang="0">
                    <a:pos x="84" y="85"/>
                  </a:cxn>
                  <a:cxn ang="0">
                    <a:pos x="84" y="85"/>
                  </a:cxn>
                  <a:cxn ang="0">
                    <a:pos x="91" y="77"/>
                  </a:cxn>
                  <a:cxn ang="0">
                    <a:pos x="96" y="69"/>
                  </a:cxn>
                  <a:cxn ang="0">
                    <a:pos x="98" y="61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98" y="41"/>
                  </a:cxn>
                  <a:cxn ang="0">
                    <a:pos x="96" y="31"/>
                  </a:cxn>
                  <a:cxn ang="0">
                    <a:pos x="91" y="23"/>
                  </a:cxn>
                  <a:cxn ang="0">
                    <a:pos x="84" y="16"/>
                  </a:cxn>
                  <a:cxn ang="0">
                    <a:pos x="84" y="16"/>
                  </a:cxn>
                </a:cxnLst>
                <a:rect l="0" t="0" r="r" b="b"/>
                <a:pathLst>
                  <a:path w="100" h="101">
                    <a:moveTo>
                      <a:pt x="84" y="16"/>
                    </a:moveTo>
                    <a:lnTo>
                      <a:pt x="84" y="16"/>
                    </a:lnTo>
                    <a:lnTo>
                      <a:pt x="77" y="9"/>
                    </a:lnTo>
                    <a:lnTo>
                      <a:pt x="68" y="4"/>
                    </a:lnTo>
                    <a:lnTo>
                      <a:pt x="59" y="1"/>
                    </a:lnTo>
                    <a:lnTo>
                      <a:pt x="49" y="0"/>
                    </a:lnTo>
                    <a:lnTo>
                      <a:pt x="40" y="1"/>
                    </a:lnTo>
                    <a:lnTo>
                      <a:pt x="30" y="4"/>
                    </a:lnTo>
                    <a:lnTo>
                      <a:pt x="22" y="9"/>
                    </a:lnTo>
                    <a:lnTo>
                      <a:pt x="15" y="16"/>
                    </a:lnTo>
                    <a:lnTo>
                      <a:pt x="9" y="23"/>
                    </a:lnTo>
                    <a:lnTo>
                      <a:pt x="3" y="31"/>
                    </a:lnTo>
                    <a:lnTo>
                      <a:pt x="1" y="41"/>
                    </a:lnTo>
                    <a:lnTo>
                      <a:pt x="0" y="49"/>
                    </a:lnTo>
                    <a:lnTo>
                      <a:pt x="1" y="61"/>
                    </a:lnTo>
                    <a:lnTo>
                      <a:pt x="3" y="69"/>
                    </a:lnTo>
                    <a:lnTo>
                      <a:pt x="9" y="77"/>
                    </a:lnTo>
                    <a:lnTo>
                      <a:pt x="15" y="85"/>
                    </a:lnTo>
                    <a:lnTo>
                      <a:pt x="22" y="91"/>
                    </a:lnTo>
                    <a:lnTo>
                      <a:pt x="30" y="97"/>
                    </a:lnTo>
                    <a:lnTo>
                      <a:pt x="40" y="100"/>
                    </a:lnTo>
                    <a:lnTo>
                      <a:pt x="49" y="101"/>
                    </a:lnTo>
                    <a:lnTo>
                      <a:pt x="59" y="100"/>
                    </a:lnTo>
                    <a:lnTo>
                      <a:pt x="68" y="97"/>
                    </a:lnTo>
                    <a:lnTo>
                      <a:pt x="77" y="91"/>
                    </a:lnTo>
                    <a:lnTo>
                      <a:pt x="84" y="85"/>
                    </a:lnTo>
                    <a:lnTo>
                      <a:pt x="91" y="77"/>
                    </a:lnTo>
                    <a:lnTo>
                      <a:pt x="96" y="69"/>
                    </a:lnTo>
                    <a:lnTo>
                      <a:pt x="98" y="61"/>
                    </a:lnTo>
                    <a:lnTo>
                      <a:pt x="100" y="49"/>
                    </a:lnTo>
                    <a:lnTo>
                      <a:pt x="98" y="41"/>
                    </a:lnTo>
                    <a:lnTo>
                      <a:pt x="96" y="31"/>
                    </a:lnTo>
                    <a:lnTo>
                      <a:pt x="91" y="23"/>
                    </a:lnTo>
                    <a:lnTo>
                      <a:pt x="84" y="16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260" name="Freeform 567"/>
              <p:cNvSpPr>
                <a:spLocks noChangeArrowheads="1"/>
              </p:cNvSpPr>
              <p:nvPr/>
            </p:nvSpPr>
            <p:spPr bwMode="auto">
              <a:xfrm>
                <a:off x="1001" y="1079"/>
                <a:ext cx="50" cy="50"/>
              </a:xfrm>
              <a:custGeom>
                <a:avLst/>
                <a:gdLst/>
                <a:ahLst/>
                <a:cxnLst>
                  <a:cxn ang="0">
                    <a:pos x="84" y="15"/>
                  </a:cxn>
                  <a:cxn ang="0">
                    <a:pos x="84" y="15"/>
                  </a:cxn>
                  <a:cxn ang="0">
                    <a:pos x="77" y="8"/>
                  </a:cxn>
                  <a:cxn ang="0">
                    <a:pos x="68" y="3"/>
                  </a:cxn>
                  <a:cxn ang="0">
                    <a:pos x="59" y="0"/>
                  </a:cxn>
                  <a:cxn ang="0">
                    <a:pos x="49" y="0"/>
                  </a:cxn>
                  <a:cxn ang="0">
                    <a:pos x="49" y="0"/>
                  </a:cxn>
                  <a:cxn ang="0">
                    <a:pos x="40" y="0"/>
                  </a:cxn>
                  <a:cxn ang="0">
                    <a:pos x="30" y="3"/>
                  </a:cxn>
                  <a:cxn ang="0">
                    <a:pos x="22" y="8"/>
                  </a:cxn>
                  <a:cxn ang="0">
                    <a:pos x="15" y="15"/>
                  </a:cxn>
                  <a:cxn ang="0">
                    <a:pos x="15" y="15"/>
                  </a:cxn>
                  <a:cxn ang="0">
                    <a:pos x="9" y="22"/>
                  </a:cxn>
                  <a:cxn ang="0">
                    <a:pos x="3" y="30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1" y="60"/>
                  </a:cxn>
                  <a:cxn ang="0">
                    <a:pos x="3" y="69"/>
                  </a:cxn>
                  <a:cxn ang="0">
                    <a:pos x="9" y="76"/>
                  </a:cxn>
                  <a:cxn ang="0">
                    <a:pos x="15" y="84"/>
                  </a:cxn>
                  <a:cxn ang="0">
                    <a:pos x="15" y="84"/>
                  </a:cxn>
                  <a:cxn ang="0">
                    <a:pos x="22" y="91"/>
                  </a:cxn>
                  <a:cxn ang="0">
                    <a:pos x="30" y="96"/>
                  </a:cxn>
                  <a:cxn ang="0">
                    <a:pos x="40" y="99"/>
                  </a:cxn>
                  <a:cxn ang="0">
                    <a:pos x="49" y="100"/>
                  </a:cxn>
                  <a:cxn ang="0">
                    <a:pos x="49" y="100"/>
                  </a:cxn>
                  <a:cxn ang="0">
                    <a:pos x="59" y="99"/>
                  </a:cxn>
                  <a:cxn ang="0">
                    <a:pos x="68" y="96"/>
                  </a:cxn>
                  <a:cxn ang="0">
                    <a:pos x="77" y="91"/>
                  </a:cxn>
                  <a:cxn ang="0">
                    <a:pos x="84" y="84"/>
                  </a:cxn>
                  <a:cxn ang="0">
                    <a:pos x="84" y="84"/>
                  </a:cxn>
                  <a:cxn ang="0">
                    <a:pos x="91" y="76"/>
                  </a:cxn>
                  <a:cxn ang="0">
                    <a:pos x="96" y="69"/>
                  </a:cxn>
                  <a:cxn ang="0">
                    <a:pos x="98" y="60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98" y="40"/>
                  </a:cxn>
                  <a:cxn ang="0">
                    <a:pos x="96" y="30"/>
                  </a:cxn>
                  <a:cxn ang="0">
                    <a:pos x="91" y="22"/>
                  </a:cxn>
                  <a:cxn ang="0">
                    <a:pos x="84" y="15"/>
                  </a:cxn>
                  <a:cxn ang="0">
                    <a:pos x="84" y="15"/>
                  </a:cxn>
                </a:cxnLst>
                <a:rect l="0" t="0" r="r" b="b"/>
                <a:pathLst>
                  <a:path w="100" h="100">
                    <a:moveTo>
                      <a:pt x="84" y="15"/>
                    </a:moveTo>
                    <a:lnTo>
                      <a:pt x="84" y="15"/>
                    </a:lnTo>
                    <a:lnTo>
                      <a:pt x="77" y="8"/>
                    </a:lnTo>
                    <a:lnTo>
                      <a:pt x="68" y="3"/>
                    </a:lnTo>
                    <a:lnTo>
                      <a:pt x="59" y="0"/>
                    </a:lnTo>
                    <a:lnTo>
                      <a:pt x="49" y="0"/>
                    </a:lnTo>
                    <a:lnTo>
                      <a:pt x="40" y="0"/>
                    </a:lnTo>
                    <a:lnTo>
                      <a:pt x="30" y="3"/>
                    </a:lnTo>
                    <a:lnTo>
                      <a:pt x="22" y="8"/>
                    </a:lnTo>
                    <a:lnTo>
                      <a:pt x="15" y="15"/>
                    </a:lnTo>
                    <a:lnTo>
                      <a:pt x="9" y="22"/>
                    </a:lnTo>
                    <a:lnTo>
                      <a:pt x="3" y="30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60"/>
                    </a:lnTo>
                    <a:lnTo>
                      <a:pt x="3" y="69"/>
                    </a:lnTo>
                    <a:lnTo>
                      <a:pt x="9" y="76"/>
                    </a:lnTo>
                    <a:lnTo>
                      <a:pt x="15" y="84"/>
                    </a:lnTo>
                    <a:lnTo>
                      <a:pt x="22" y="91"/>
                    </a:lnTo>
                    <a:lnTo>
                      <a:pt x="30" y="96"/>
                    </a:lnTo>
                    <a:lnTo>
                      <a:pt x="40" y="99"/>
                    </a:lnTo>
                    <a:lnTo>
                      <a:pt x="49" y="100"/>
                    </a:lnTo>
                    <a:lnTo>
                      <a:pt x="59" y="99"/>
                    </a:lnTo>
                    <a:lnTo>
                      <a:pt x="68" y="96"/>
                    </a:lnTo>
                    <a:lnTo>
                      <a:pt x="77" y="91"/>
                    </a:lnTo>
                    <a:lnTo>
                      <a:pt x="84" y="84"/>
                    </a:lnTo>
                    <a:lnTo>
                      <a:pt x="91" y="76"/>
                    </a:lnTo>
                    <a:lnTo>
                      <a:pt x="96" y="69"/>
                    </a:lnTo>
                    <a:lnTo>
                      <a:pt x="98" y="60"/>
                    </a:lnTo>
                    <a:lnTo>
                      <a:pt x="100" y="49"/>
                    </a:lnTo>
                    <a:lnTo>
                      <a:pt x="98" y="40"/>
                    </a:lnTo>
                    <a:lnTo>
                      <a:pt x="96" y="30"/>
                    </a:lnTo>
                    <a:lnTo>
                      <a:pt x="91" y="22"/>
                    </a:lnTo>
                    <a:lnTo>
                      <a:pt x="84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261" name="Freeform 568"/>
              <p:cNvSpPr>
                <a:spLocks noChangeArrowheads="1"/>
              </p:cNvSpPr>
              <p:nvPr/>
            </p:nvSpPr>
            <p:spPr bwMode="auto">
              <a:xfrm>
                <a:off x="1001" y="231"/>
                <a:ext cx="50" cy="51"/>
              </a:xfrm>
              <a:custGeom>
                <a:avLst/>
                <a:gdLst/>
                <a:ahLst/>
                <a:cxnLst>
                  <a:cxn ang="0">
                    <a:pos x="84" y="17"/>
                  </a:cxn>
                  <a:cxn ang="0">
                    <a:pos x="84" y="17"/>
                  </a:cxn>
                  <a:cxn ang="0">
                    <a:pos x="77" y="9"/>
                  </a:cxn>
                  <a:cxn ang="0">
                    <a:pos x="68" y="5"/>
                  </a:cxn>
                  <a:cxn ang="0">
                    <a:pos x="59" y="1"/>
                  </a:cxn>
                  <a:cxn ang="0">
                    <a:pos x="49" y="0"/>
                  </a:cxn>
                  <a:cxn ang="0">
                    <a:pos x="49" y="0"/>
                  </a:cxn>
                  <a:cxn ang="0">
                    <a:pos x="40" y="1"/>
                  </a:cxn>
                  <a:cxn ang="0">
                    <a:pos x="30" y="5"/>
                  </a:cxn>
                  <a:cxn ang="0">
                    <a:pos x="22" y="9"/>
                  </a:cxn>
                  <a:cxn ang="0">
                    <a:pos x="15" y="17"/>
                  </a:cxn>
                  <a:cxn ang="0">
                    <a:pos x="15" y="17"/>
                  </a:cxn>
                  <a:cxn ang="0">
                    <a:pos x="9" y="24"/>
                  </a:cxn>
                  <a:cxn ang="0">
                    <a:pos x="3" y="32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1" y="60"/>
                  </a:cxn>
                  <a:cxn ang="0">
                    <a:pos x="3" y="69"/>
                  </a:cxn>
                  <a:cxn ang="0">
                    <a:pos x="9" y="78"/>
                  </a:cxn>
                  <a:cxn ang="0">
                    <a:pos x="15" y="86"/>
                  </a:cxn>
                  <a:cxn ang="0">
                    <a:pos x="15" y="86"/>
                  </a:cxn>
                  <a:cxn ang="0">
                    <a:pos x="22" y="92"/>
                  </a:cxn>
                  <a:cxn ang="0">
                    <a:pos x="30" y="96"/>
                  </a:cxn>
                  <a:cxn ang="0">
                    <a:pos x="40" y="100"/>
                  </a:cxn>
                  <a:cxn ang="0">
                    <a:pos x="49" y="101"/>
                  </a:cxn>
                  <a:cxn ang="0">
                    <a:pos x="49" y="101"/>
                  </a:cxn>
                  <a:cxn ang="0">
                    <a:pos x="59" y="100"/>
                  </a:cxn>
                  <a:cxn ang="0">
                    <a:pos x="68" y="96"/>
                  </a:cxn>
                  <a:cxn ang="0">
                    <a:pos x="77" y="92"/>
                  </a:cxn>
                  <a:cxn ang="0">
                    <a:pos x="84" y="86"/>
                  </a:cxn>
                  <a:cxn ang="0">
                    <a:pos x="84" y="86"/>
                  </a:cxn>
                  <a:cxn ang="0">
                    <a:pos x="91" y="78"/>
                  </a:cxn>
                  <a:cxn ang="0">
                    <a:pos x="96" y="69"/>
                  </a:cxn>
                  <a:cxn ang="0">
                    <a:pos x="98" y="60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98" y="40"/>
                  </a:cxn>
                  <a:cxn ang="0">
                    <a:pos x="96" y="32"/>
                  </a:cxn>
                  <a:cxn ang="0">
                    <a:pos x="91" y="24"/>
                  </a:cxn>
                  <a:cxn ang="0">
                    <a:pos x="84" y="17"/>
                  </a:cxn>
                  <a:cxn ang="0">
                    <a:pos x="84" y="17"/>
                  </a:cxn>
                </a:cxnLst>
                <a:rect l="0" t="0" r="r" b="b"/>
                <a:pathLst>
                  <a:path w="100" h="101">
                    <a:moveTo>
                      <a:pt x="84" y="17"/>
                    </a:moveTo>
                    <a:lnTo>
                      <a:pt x="84" y="17"/>
                    </a:lnTo>
                    <a:lnTo>
                      <a:pt x="77" y="9"/>
                    </a:lnTo>
                    <a:lnTo>
                      <a:pt x="68" y="5"/>
                    </a:lnTo>
                    <a:lnTo>
                      <a:pt x="59" y="1"/>
                    </a:lnTo>
                    <a:lnTo>
                      <a:pt x="49" y="0"/>
                    </a:lnTo>
                    <a:lnTo>
                      <a:pt x="40" y="1"/>
                    </a:lnTo>
                    <a:lnTo>
                      <a:pt x="30" y="5"/>
                    </a:lnTo>
                    <a:lnTo>
                      <a:pt x="22" y="9"/>
                    </a:lnTo>
                    <a:lnTo>
                      <a:pt x="15" y="17"/>
                    </a:lnTo>
                    <a:lnTo>
                      <a:pt x="9" y="24"/>
                    </a:lnTo>
                    <a:lnTo>
                      <a:pt x="3" y="32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60"/>
                    </a:lnTo>
                    <a:lnTo>
                      <a:pt x="3" y="69"/>
                    </a:lnTo>
                    <a:lnTo>
                      <a:pt x="9" y="78"/>
                    </a:lnTo>
                    <a:lnTo>
                      <a:pt x="15" y="86"/>
                    </a:lnTo>
                    <a:lnTo>
                      <a:pt x="22" y="92"/>
                    </a:lnTo>
                    <a:lnTo>
                      <a:pt x="30" y="96"/>
                    </a:lnTo>
                    <a:lnTo>
                      <a:pt x="40" y="100"/>
                    </a:lnTo>
                    <a:lnTo>
                      <a:pt x="49" y="101"/>
                    </a:lnTo>
                    <a:lnTo>
                      <a:pt x="59" y="100"/>
                    </a:lnTo>
                    <a:lnTo>
                      <a:pt x="68" y="96"/>
                    </a:lnTo>
                    <a:lnTo>
                      <a:pt x="77" y="92"/>
                    </a:lnTo>
                    <a:lnTo>
                      <a:pt x="84" y="86"/>
                    </a:lnTo>
                    <a:lnTo>
                      <a:pt x="91" y="78"/>
                    </a:lnTo>
                    <a:lnTo>
                      <a:pt x="96" y="69"/>
                    </a:lnTo>
                    <a:lnTo>
                      <a:pt x="98" y="60"/>
                    </a:lnTo>
                    <a:lnTo>
                      <a:pt x="100" y="49"/>
                    </a:lnTo>
                    <a:lnTo>
                      <a:pt x="98" y="40"/>
                    </a:lnTo>
                    <a:lnTo>
                      <a:pt x="96" y="32"/>
                    </a:lnTo>
                    <a:lnTo>
                      <a:pt x="91" y="24"/>
                    </a:lnTo>
                    <a:lnTo>
                      <a:pt x="84" y="17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262" name="Freeform 569"/>
              <p:cNvSpPr>
                <a:spLocks noChangeArrowheads="1"/>
              </p:cNvSpPr>
              <p:nvPr/>
            </p:nvSpPr>
            <p:spPr bwMode="auto">
              <a:xfrm>
                <a:off x="1078" y="540"/>
                <a:ext cx="50" cy="49"/>
              </a:xfrm>
              <a:custGeom>
                <a:avLst/>
                <a:gdLst/>
                <a:ahLst/>
                <a:cxnLst>
                  <a:cxn ang="0">
                    <a:pos x="84" y="15"/>
                  </a:cxn>
                  <a:cxn ang="0">
                    <a:pos x="84" y="15"/>
                  </a:cxn>
                  <a:cxn ang="0">
                    <a:pos x="77" y="9"/>
                  </a:cxn>
                  <a:cxn ang="0">
                    <a:pos x="68" y="4"/>
                  </a:cxn>
                  <a:cxn ang="0">
                    <a:pos x="58" y="1"/>
                  </a:cxn>
                  <a:cxn ang="0">
                    <a:pos x="49" y="0"/>
                  </a:cxn>
                  <a:cxn ang="0">
                    <a:pos x="49" y="0"/>
                  </a:cxn>
                  <a:cxn ang="0">
                    <a:pos x="40" y="1"/>
                  </a:cxn>
                  <a:cxn ang="0">
                    <a:pos x="31" y="4"/>
                  </a:cxn>
                  <a:cxn ang="0">
                    <a:pos x="22" y="9"/>
                  </a:cxn>
                  <a:cxn ang="0">
                    <a:pos x="15" y="15"/>
                  </a:cxn>
                  <a:cxn ang="0">
                    <a:pos x="15" y="15"/>
                  </a:cxn>
                  <a:cxn ang="0">
                    <a:pos x="9" y="22"/>
                  </a:cxn>
                  <a:cxn ang="0">
                    <a:pos x="4" y="31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1" y="60"/>
                  </a:cxn>
                  <a:cxn ang="0">
                    <a:pos x="4" y="69"/>
                  </a:cxn>
                  <a:cxn ang="0">
                    <a:pos x="9" y="78"/>
                  </a:cxn>
                  <a:cxn ang="0">
                    <a:pos x="15" y="85"/>
                  </a:cxn>
                  <a:cxn ang="0">
                    <a:pos x="15" y="85"/>
                  </a:cxn>
                  <a:cxn ang="0">
                    <a:pos x="22" y="92"/>
                  </a:cxn>
                  <a:cxn ang="0">
                    <a:pos x="31" y="96"/>
                  </a:cxn>
                  <a:cxn ang="0">
                    <a:pos x="40" y="99"/>
                  </a:cxn>
                  <a:cxn ang="0">
                    <a:pos x="49" y="100"/>
                  </a:cxn>
                  <a:cxn ang="0">
                    <a:pos x="49" y="100"/>
                  </a:cxn>
                  <a:cxn ang="0">
                    <a:pos x="58" y="99"/>
                  </a:cxn>
                  <a:cxn ang="0">
                    <a:pos x="68" y="96"/>
                  </a:cxn>
                  <a:cxn ang="0">
                    <a:pos x="77" y="92"/>
                  </a:cxn>
                  <a:cxn ang="0">
                    <a:pos x="84" y="85"/>
                  </a:cxn>
                  <a:cxn ang="0">
                    <a:pos x="84" y="85"/>
                  </a:cxn>
                  <a:cxn ang="0">
                    <a:pos x="91" y="78"/>
                  </a:cxn>
                  <a:cxn ang="0">
                    <a:pos x="96" y="69"/>
                  </a:cxn>
                  <a:cxn ang="0">
                    <a:pos x="98" y="60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98" y="40"/>
                  </a:cxn>
                  <a:cxn ang="0">
                    <a:pos x="96" y="31"/>
                  </a:cxn>
                  <a:cxn ang="0">
                    <a:pos x="91" y="22"/>
                  </a:cxn>
                  <a:cxn ang="0">
                    <a:pos x="84" y="15"/>
                  </a:cxn>
                  <a:cxn ang="0">
                    <a:pos x="84" y="15"/>
                  </a:cxn>
                </a:cxnLst>
                <a:rect l="0" t="0" r="r" b="b"/>
                <a:pathLst>
                  <a:path w="100" h="100">
                    <a:moveTo>
                      <a:pt x="84" y="15"/>
                    </a:moveTo>
                    <a:lnTo>
                      <a:pt x="84" y="15"/>
                    </a:lnTo>
                    <a:lnTo>
                      <a:pt x="77" y="9"/>
                    </a:lnTo>
                    <a:lnTo>
                      <a:pt x="68" y="4"/>
                    </a:lnTo>
                    <a:lnTo>
                      <a:pt x="58" y="1"/>
                    </a:lnTo>
                    <a:lnTo>
                      <a:pt x="49" y="0"/>
                    </a:lnTo>
                    <a:lnTo>
                      <a:pt x="40" y="1"/>
                    </a:lnTo>
                    <a:lnTo>
                      <a:pt x="31" y="4"/>
                    </a:lnTo>
                    <a:lnTo>
                      <a:pt x="22" y="9"/>
                    </a:lnTo>
                    <a:lnTo>
                      <a:pt x="15" y="15"/>
                    </a:lnTo>
                    <a:lnTo>
                      <a:pt x="9" y="22"/>
                    </a:lnTo>
                    <a:lnTo>
                      <a:pt x="4" y="31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60"/>
                    </a:lnTo>
                    <a:lnTo>
                      <a:pt x="4" y="69"/>
                    </a:lnTo>
                    <a:lnTo>
                      <a:pt x="9" y="78"/>
                    </a:lnTo>
                    <a:lnTo>
                      <a:pt x="15" y="85"/>
                    </a:lnTo>
                    <a:lnTo>
                      <a:pt x="22" y="92"/>
                    </a:lnTo>
                    <a:lnTo>
                      <a:pt x="31" y="96"/>
                    </a:lnTo>
                    <a:lnTo>
                      <a:pt x="40" y="99"/>
                    </a:lnTo>
                    <a:lnTo>
                      <a:pt x="49" y="100"/>
                    </a:lnTo>
                    <a:lnTo>
                      <a:pt x="58" y="99"/>
                    </a:lnTo>
                    <a:lnTo>
                      <a:pt x="68" y="96"/>
                    </a:lnTo>
                    <a:lnTo>
                      <a:pt x="77" y="92"/>
                    </a:lnTo>
                    <a:lnTo>
                      <a:pt x="84" y="85"/>
                    </a:lnTo>
                    <a:lnTo>
                      <a:pt x="91" y="78"/>
                    </a:lnTo>
                    <a:lnTo>
                      <a:pt x="96" y="69"/>
                    </a:lnTo>
                    <a:lnTo>
                      <a:pt x="98" y="60"/>
                    </a:lnTo>
                    <a:lnTo>
                      <a:pt x="100" y="49"/>
                    </a:lnTo>
                    <a:lnTo>
                      <a:pt x="98" y="40"/>
                    </a:lnTo>
                    <a:lnTo>
                      <a:pt x="96" y="31"/>
                    </a:lnTo>
                    <a:lnTo>
                      <a:pt x="91" y="22"/>
                    </a:lnTo>
                    <a:lnTo>
                      <a:pt x="84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263" name="Freeform 570"/>
              <p:cNvSpPr>
                <a:spLocks noChangeArrowheads="1"/>
              </p:cNvSpPr>
              <p:nvPr/>
            </p:nvSpPr>
            <p:spPr bwMode="auto">
              <a:xfrm>
                <a:off x="1078" y="616"/>
                <a:ext cx="50" cy="50"/>
              </a:xfrm>
              <a:custGeom>
                <a:avLst/>
                <a:gdLst/>
                <a:ahLst/>
                <a:cxnLst>
                  <a:cxn ang="0">
                    <a:pos x="84" y="15"/>
                  </a:cxn>
                  <a:cxn ang="0">
                    <a:pos x="84" y="15"/>
                  </a:cxn>
                  <a:cxn ang="0">
                    <a:pos x="77" y="9"/>
                  </a:cxn>
                  <a:cxn ang="0">
                    <a:pos x="68" y="5"/>
                  </a:cxn>
                  <a:cxn ang="0">
                    <a:pos x="58" y="1"/>
                  </a:cxn>
                  <a:cxn ang="0">
                    <a:pos x="49" y="0"/>
                  </a:cxn>
                  <a:cxn ang="0">
                    <a:pos x="49" y="0"/>
                  </a:cxn>
                  <a:cxn ang="0">
                    <a:pos x="40" y="1"/>
                  </a:cxn>
                  <a:cxn ang="0">
                    <a:pos x="31" y="5"/>
                  </a:cxn>
                  <a:cxn ang="0">
                    <a:pos x="22" y="9"/>
                  </a:cxn>
                  <a:cxn ang="0">
                    <a:pos x="15" y="15"/>
                  </a:cxn>
                  <a:cxn ang="0">
                    <a:pos x="15" y="15"/>
                  </a:cxn>
                  <a:cxn ang="0">
                    <a:pos x="9" y="22"/>
                  </a:cxn>
                  <a:cxn ang="0">
                    <a:pos x="4" y="31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1" y="60"/>
                  </a:cxn>
                  <a:cxn ang="0">
                    <a:pos x="4" y="69"/>
                  </a:cxn>
                  <a:cxn ang="0">
                    <a:pos x="9" y="78"/>
                  </a:cxn>
                  <a:cxn ang="0">
                    <a:pos x="15" y="85"/>
                  </a:cxn>
                  <a:cxn ang="0">
                    <a:pos x="15" y="85"/>
                  </a:cxn>
                  <a:cxn ang="0">
                    <a:pos x="22" y="92"/>
                  </a:cxn>
                  <a:cxn ang="0">
                    <a:pos x="31" y="96"/>
                  </a:cxn>
                  <a:cxn ang="0">
                    <a:pos x="40" y="99"/>
                  </a:cxn>
                  <a:cxn ang="0">
                    <a:pos x="49" y="100"/>
                  </a:cxn>
                  <a:cxn ang="0">
                    <a:pos x="49" y="100"/>
                  </a:cxn>
                  <a:cxn ang="0">
                    <a:pos x="58" y="99"/>
                  </a:cxn>
                  <a:cxn ang="0">
                    <a:pos x="68" y="96"/>
                  </a:cxn>
                  <a:cxn ang="0">
                    <a:pos x="77" y="92"/>
                  </a:cxn>
                  <a:cxn ang="0">
                    <a:pos x="84" y="85"/>
                  </a:cxn>
                  <a:cxn ang="0">
                    <a:pos x="84" y="85"/>
                  </a:cxn>
                  <a:cxn ang="0">
                    <a:pos x="91" y="78"/>
                  </a:cxn>
                  <a:cxn ang="0">
                    <a:pos x="96" y="69"/>
                  </a:cxn>
                  <a:cxn ang="0">
                    <a:pos x="98" y="60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98" y="40"/>
                  </a:cxn>
                  <a:cxn ang="0">
                    <a:pos x="96" y="31"/>
                  </a:cxn>
                  <a:cxn ang="0">
                    <a:pos x="91" y="22"/>
                  </a:cxn>
                  <a:cxn ang="0">
                    <a:pos x="84" y="15"/>
                  </a:cxn>
                  <a:cxn ang="0">
                    <a:pos x="84" y="15"/>
                  </a:cxn>
                </a:cxnLst>
                <a:rect l="0" t="0" r="r" b="b"/>
                <a:pathLst>
                  <a:path w="100" h="100">
                    <a:moveTo>
                      <a:pt x="84" y="15"/>
                    </a:moveTo>
                    <a:lnTo>
                      <a:pt x="84" y="15"/>
                    </a:lnTo>
                    <a:lnTo>
                      <a:pt x="77" y="9"/>
                    </a:lnTo>
                    <a:lnTo>
                      <a:pt x="68" y="5"/>
                    </a:lnTo>
                    <a:lnTo>
                      <a:pt x="58" y="1"/>
                    </a:lnTo>
                    <a:lnTo>
                      <a:pt x="49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2" y="9"/>
                    </a:lnTo>
                    <a:lnTo>
                      <a:pt x="15" y="15"/>
                    </a:lnTo>
                    <a:lnTo>
                      <a:pt x="9" y="22"/>
                    </a:lnTo>
                    <a:lnTo>
                      <a:pt x="4" y="31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60"/>
                    </a:lnTo>
                    <a:lnTo>
                      <a:pt x="4" y="69"/>
                    </a:lnTo>
                    <a:lnTo>
                      <a:pt x="9" y="78"/>
                    </a:lnTo>
                    <a:lnTo>
                      <a:pt x="15" y="85"/>
                    </a:lnTo>
                    <a:lnTo>
                      <a:pt x="22" y="92"/>
                    </a:lnTo>
                    <a:lnTo>
                      <a:pt x="31" y="96"/>
                    </a:lnTo>
                    <a:lnTo>
                      <a:pt x="40" y="99"/>
                    </a:lnTo>
                    <a:lnTo>
                      <a:pt x="49" y="100"/>
                    </a:lnTo>
                    <a:lnTo>
                      <a:pt x="58" y="99"/>
                    </a:lnTo>
                    <a:lnTo>
                      <a:pt x="68" y="96"/>
                    </a:lnTo>
                    <a:lnTo>
                      <a:pt x="77" y="92"/>
                    </a:lnTo>
                    <a:lnTo>
                      <a:pt x="84" y="85"/>
                    </a:lnTo>
                    <a:lnTo>
                      <a:pt x="91" y="78"/>
                    </a:lnTo>
                    <a:lnTo>
                      <a:pt x="96" y="69"/>
                    </a:lnTo>
                    <a:lnTo>
                      <a:pt x="98" y="60"/>
                    </a:lnTo>
                    <a:lnTo>
                      <a:pt x="100" y="49"/>
                    </a:lnTo>
                    <a:lnTo>
                      <a:pt x="98" y="40"/>
                    </a:lnTo>
                    <a:lnTo>
                      <a:pt x="96" y="31"/>
                    </a:lnTo>
                    <a:lnTo>
                      <a:pt x="91" y="22"/>
                    </a:lnTo>
                    <a:lnTo>
                      <a:pt x="84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264" name="Freeform 571"/>
              <p:cNvSpPr>
                <a:spLocks noChangeArrowheads="1"/>
              </p:cNvSpPr>
              <p:nvPr/>
            </p:nvSpPr>
            <p:spPr bwMode="auto">
              <a:xfrm>
                <a:off x="1078" y="693"/>
                <a:ext cx="50" cy="50"/>
              </a:xfrm>
              <a:custGeom>
                <a:avLst/>
                <a:gdLst/>
                <a:ahLst/>
                <a:cxnLst>
                  <a:cxn ang="0">
                    <a:pos x="84" y="15"/>
                  </a:cxn>
                  <a:cxn ang="0">
                    <a:pos x="84" y="15"/>
                  </a:cxn>
                  <a:cxn ang="0">
                    <a:pos x="77" y="9"/>
                  </a:cxn>
                  <a:cxn ang="0">
                    <a:pos x="68" y="5"/>
                  </a:cxn>
                  <a:cxn ang="0">
                    <a:pos x="58" y="1"/>
                  </a:cxn>
                  <a:cxn ang="0">
                    <a:pos x="49" y="0"/>
                  </a:cxn>
                  <a:cxn ang="0">
                    <a:pos x="49" y="0"/>
                  </a:cxn>
                  <a:cxn ang="0">
                    <a:pos x="40" y="1"/>
                  </a:cxn>
                  <a:cxn ang="0">
                    <a:pos x="31" y="5"/>
                  </a:cxn>
                  <a:cxn ang="0">
                    <a:pos x="22" y="9"/>
                  </a:cxn>
                  <a:cxn ang="0">
                    <a:pos x="15" y="15"/>
                  </a:cxn>
                  <a:cxn ang="0">
                    <a:pos x="15" y="15"/>
                  </a:cxn>
                  <a:cxn ang="0">
                    <a:pos x="9" y="23"/>
                  </a:cxn>
                  <a:cxn ang="0">
                    <a:pos x="4" y="32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1" y="60"/>
                  </a:cxn>
                  <a:cxn ang="0">
                    <a:pos x="4" y="69"/>
                  </a:cxn>
                  <a:cxn ang="0">
                    <a:pos x="9" y="77"/>
                  </a:cxn>
                  <a:cxn ang="0">
                    <a:pos x="15" y="85"/>
                  </a:cxn>
                  <a:cxn ang="0">
                    <a:pos x="15" y="85"/>
                  </a:cxn>
                  <a:cxn ang="0">
                    <a:pos x="22" y="92"/>
                  </a:cxn>
                  <a:cxn ang="0">
                    <a:pos x="31" y="96"/>
                  </a:cxn>
                  <a:cxn ang="0">
                    <a:pos x="40" y="99"/>
                  </a:cxn>
                  <a:cxn ang="0">
                    <a:pos x="49" y="100"/>
                  </a:cxn>
                  <a:cxn ang="0">
                    <a:pos x="49" y="100"/>
                  </a:cxn>
                  <a:cxn ang="0">
                    <a:pos x="58" y="99"/>
                  </a:cxn>
                  <a:cxn ang="0">
                    <a:pos x="68" y="96"/>
                  </a:cxn>
                  <a:cxn ang="0">
                    <a:pos x="77" y="92"/>
                  </a:cxn>
                  <a:cxn ang="0">
                    <a:pos x="84" y="85"/>
                  </a:cxn>
                  <a:cxn ang="0">
                    <a:pos x="84" y="85"/>
                  </a:cxn>
                  <a:cxn ang="0">
                    <a:pos x="91" y="77"/>
                  </a:cxn>
                  <a:cxn ang="0">
                    <a:pos x="96" y="69"/>
                  </a:cxn>
                  <a:cxn ang="0">
                    <a:pos x="98" y="60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98" y="40"/>
                  </a:cxn>
                  <a:cxn ang="0">
                    <a:pos x="96" y="32"/>
                  </a:cxn>
                  <a:cxn ang="0">
                    <a:pos x="91" y="23"/>
                  </a:cxn>
                  <a:cxn ang="0">
                    <a:pos x="84" y="15"/>
                  </a:cxn>
                  <a:cxn ang="0">
                    <a:pos x="84" y="15"/>
                  </a:cxn>
                </a:cxnLst>
                <a:rect l="0" t="0" r="r" b="b"/>
                <a:pathLst>
                  <a:path w="100" h="100">
                    <a:moveTo>
                      <a:pt x="84" y="15"/>
                    </a:moveTo>
                    <a:lnTo>
                      <a:pt x="84" y="15"/>
                    </a:lnTo>
                    <a:lnTo>
                      <a:pt x="77" y="9"/>
                    </a:lnTo>
                    <a:lnTo>
                      <a:pt x="68" y="5"/>
                    </a:lnTo>
                    <a:lnTo>
                      <a:pt x="58" y="1"/>
                    </a:lnTo>
                    <a:lnTo>
                      <a:pt x="49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2" y="9"/>
                    </a:lnTo>
                    <a:lnTo>
                      <a:pt x="15" y="15"/>
                    </a:lnTo>
                    <a:lnTo>
                      <a:pt x="9" y="23"/>
                    </a:lnTo>
                    <a:lnTo>
                      <a:pt x="4" y="32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60"/>
                    </a:lnTo>
                    <a:lnTo>
                      <a:pt x="4" y="69"/>
                    </a:lnTo>
                    <a:lnTo>
                      <a:pt x="9" y="77"/>
                    </a:lnTo>
                    <a:lnTo>
                      <a:pt x="15" y="85"/>
                    </a:lnTo>
                    <a:lnTo>
                      <a:pt x="22" y="92"/>
                    </a:lnTo>
                    <a:lnTo>
                      <a:pt x="31" y="96"/>
                    </a:lnTo>
                    <a:lnTo>
                      <a:pt x="40" y="99"/>
                    </a:lnTo>
                    <a:lnTo>
                      <a:pt x="49" y="100"/>
                    </a:lnTo>
                    <a:lnTo>
                      <a:pt x="58" y="99"/>
                    </a:lnTo>
                    <a:lnTo>
                      <a:pt x="68" y="96"/>
                    </a:lnTo>
                    <a:lnTo>
                      <a:pt x="77" y="92"/>
                    </a:lnTo>
                    <a:lnTo>
                      <a:pt x="84" y="85"/>
                    </a:lnTo>
                    <a:lnTo>
                      <a:pt x="91" y="77"/>
                    </a:lnTo>
                    <a:lnTo>
                      <a:pt x="96" y="69"/>
                    </a:lnTo>
                    <a:lnTo>
                      <a:pt x="98" y="60"/>
                    </a:lnTo>
                    <a:lnTo>
                      <a:pt x="100" y="49"/>
                    </a:lnTo>
                    <a:lnTo>
                      <a:pt x="98" y="40"/>
                    </a:lnTo>
                    <a:lnTo>
                      <a:pt x="96" y="32"/>
                    </a:lnTo>
                    <a:lnTo>
                      <a:pt x="91" y="23"/>
                    </a:lnTo>
                    <a:lnTo>
                      <a:pt x="84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265" name="Freeform 572"/>
              <p:cNvSpPr>
                <a:spLocks noChangeArrowheads="1"/>
              </p:cNvSpPr>
              <p:nvPr/>
            </p:nvSpPr>
            <p:spPr bwMode="auto">
              <a:xfrm>
                <a:off x="1078" y="770"/>
                <a:ext cx="50" cy="50"/>
              </a:xfrm>
              <a:custGeom>
                <a:avLst/>
                <a:gdLst/>
                <a:ahLst/>
                <a:cxnLst>
                  <a:cxn ang="0">
                    <a:pos x="84" y="15"/>
                  </a:cxn>
                  <a:cxn ang="0">
                    <a:pos x="84" y="15"/>
                  </a:cxn>
                  <a:cxn ang="0">
                    <a:pos x="77" y="9"/>
                  </a:cxn>
                  <a:cxn ang="0">
                    <a:pos x="68" y="5"/>
                  </a:cxn>
                  <a:cxn ang="0">
                    <a:pos x="58" y="1"/>
                  </a:cxn>
                  <a:cxn ang="0">
                    <a:pos x="49" y="0"/>
                  </a:cxn>
                  <a:cxn ang="0">
                    <a:pos x="49" y="0"/>
                  </a:cxn>
                  <a:cxn ang="0">
                    <a:pos x="40" y="1"/>
                  </a:cxn>
                  <a:cxn ang="0">
                    <a:pos x="31" y="5"/>
                  </a:cxn>
                  <a:cxn ang="0">
                    <a:pos x="22" y="9"/>
                  </a:cxn>
                  <a:cxn ang="0">
                    <a:pos x="15" y="15"/>
                  </a:cxn>
                  <a:cxn ang="0">
                    <a:pos x="15" y="15"/>
                  </a:cxn>
                  <a:cxn ang="0">
                    <a:pos x="9" y="23"/>
                  </a:cxn>
                  <a:cxn ang="0">
                    <a:pos x="4" y="32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1" y="60"/>
                  </a:cxn>
                  <a:cxn ang="0">
                    <a:pos x="4" y="69"/>
                  </a:cxn>
                  <a:cxn ang="0">
                    <a:pos x="9" y="77"/>
                  </a:cxn>
                  <a:cxn ang="0">
                    <a:pos x="15" y="84"/>
                  </a:cxn>
                  <a:cxn ang="0">
                    <a:pos x="15" y="84"/>
                  </a:cxn>
                  <a:cxn ang="0">
                    <a:pos x="22" y="92"/>
                  </a:cxn>
                  <a:cxn ang="0">
                    <a:pos x="31" y="96"/>
                  </a:cxn>
                  <a:cxn ang="0">
                    <a:pos x="40" y="100"/>
                  </a:cxn>
                  <a:cxn ang="0">
                    <a:pos x="49" y="100"/>
                  </a:cxn>
                  <a:cxn ang="0">
                    <a:pos x="49" y="100"/>
                  </a:cxn>
                  <a:cxn ang="0">
                    <a:pos x="58" y="100"/>
                  </a:cxn>
                  <a:cxn ang="0">
                    <a:pos x="68" y="96"/>
                  </a:cxn>
                  <a:cxn ang="0">
                    <a:pos x="77" y="92"/>
                  </a:cxn>
                  <a:cxn ang="0">
                    <a:pos x="84" y="84"/>
                  </a:cxn>
                  <a:cxn ang="0">
                    <a:pos x="84" y="84"/>
                  </a:cxn>
                  <a:cxn ang="0">
                    <a:pos x="91" y="77"/>
                  </a:cxn>
                  <a:cxn ang="0">
                    <a:pos x="96" y="69"/>
                  </a:cxn>
                  <a:cxn ang="0">
                    <a:pos x="98" y="60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98" y="40"/>
                  </a:cxn>
                  <a:cxn ang="0">
                    <a:pos x="96" y="32"/>
                  </a:cxn>
                  <a:cxn ang="0">
                    <a:pos x="91" y="23"/>
                  </a:cxn>
                  <a:cxn ang="0">
                    <a:pos x="84" y="15"/>
                  </a:cxn>
                  <a:cxn ang="0">
                    <a:pos x="84" y="15"/>
                  </a:cxn>
                </a:cxnLst>
                <a:rect l="0" t="0" r="r" b="b"/>
                <a:pathLst>
                  <a:path w="100" h="100">
                    <a:moveTo>
                      <a:pt x="84" y="15"/>
                    </a:moveTo>
                    <a:lnTo>
                      <a:pt x="84" y="15"/>
                    </a:lnTo>
                    <a:lnTo>
                      <a:pt x="77" y="9"/>
                    </a:lnTo>
                    <a:lnTo>
                      <a:pt x="68" y="5"/>
                    </a:lnTo>
                    <a:lnTo>
                      <a:pt x="58" y="1"/>
                    </a:lnTo>
                    <a:lnTo>
                      <a:pt x="49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2" y="9"/>
                    </a:lnTo>
                    <a:lnTo>
                      <a:pt x="15" y="15"/>
                    </a:lnTo>
                    <a:lnTo>
                      <a:pt x="9" y="23"/>
                    </a:lnTo>
                    <a:lnTo>
                      <a:pt x="4" y="32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60"/>
                    </a:lnTo>
                    <a:lnTo>
                      <a:pt x="4" y="69"/>
                    </a:lnTo>
                    <a:lnTo>
                      <a:pt x="9" y="77"/>
                    </a:lnTo>
                    <a:lnTo>
                      <a:pt x="15" y="84"/>
                    </a:lnTo>
                    <a:lnTo>
                      <a:pt x="22" y="92"/>
                    </a:lnTo>
                    <a:lnTo>
                      <a:pt x="31" y="96"/>
                    </a:lnTo>
                    <a:lnTo>
                      <a:pt x="40" y="100"/>
                    </a:lnTo>
                    <a:lnTo>
                      <a:pt x="49" y="100"/>
                    </a:lnTo>
                    <a:lnTo>
                      <a:pt x="58" y="100"/>
                    </a:lnTo>
                    <a:lnTo>
                      <a:pt x="68" y="96"/>
                    </a:lnTo>
                    <a:lnTo>
                      <a:pt x="77" y="92"/>
                    </a:lnTo>
                    <a:lnTo>
                      <a:pt x="84" y="84"/>
                    </a:lnTo>
                    <a:lnTo>
                      <a:pt x="91" y="77"/>
                    </a:lnTo>
                    <a:lnTo>
                      <a:pt x="96" y="69"/>
                    </a:lnTo>
                    <a:lnTo>
                      <a:pt x="98" y="60"/>
                    </a:lnTo>
                    <a:lnTo>
                      <a:pt x="100" y="49"/>
                    </a:lnTo>
                    <a:lnTo>
                      <a:pt x="98" y="40"/>
                    </a:lnTo>
                    <a:lnTo>
                      <a:pt x="96" y="32"/>
                    </a:lnTo>
                    <a:lnTo>
                      <a:pt x="91" y="23"/>
                    </a:lnTo>
                    <a:lnTo>
                      <a:pt x="84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266" name="Freeform 573"/>
              <p:cNvSpPr>
                <a:spLocks noChangeArrowheads="1"/>
              </p:cNvSpPr>
              <p:nvPr/>
            </p:nvSpPr>
            <p:spPr bwMode="auto">
              <a:xfrm>
                <a:off x="1078" y="847"/>
                <a:ext cx="50" cy="50"/>
              </a:xfrm>
              <a:custGeom>
                <a:avLst/>
                <a:gdLst/>
                <a:ahLst/>
                <a:cxnLst>
                  <a:cxn ang="0">
                    <a:pos x="84" y="15"/>
                  </a:cxn>
                  <a:cxn ang="0">
                    <a:pos x="84" y="15"/>
                  </a:cxn>
                  <a:cxn ang="0">
                    <a:pos x="77" y="9"/>
                  </a:cxn>
                  <a:cxn ang="0">
                    <a:pos x="68" y="5"/>
                  </a:cxn>
                  <a:cxn ang="0">
                    <a:pos x="58" y="1"/>
                  </a:cxn>
                  <a:cxn ang="0">
                    <a:pos x="49" y="0"/>
                  </a:cxn>
                  <a:cxn ang="0">
                    <a:pos x="49" y="0"/>
                  </a:cxn>
                  <a:cxn ang="0">
                    <a:pos x="40" y="1"/>
                  </a:cxn>
                  <a:cxn ang="0">
                    <a:pos x="31" y="5"/>
                  </a:cxn>
                  <a:cxn ang="0">
                    <a:pos x="22" y="9"/>
                  </a:cxn>
                  <a:cxn ang="0">
                    <a:pos x="15" y="15"/>
                  </a:cxn>
                  <a:cxn ang="0">
                    <a:pos x="15" y="15"/>
                  </a:cxn>
                  <a:cxn ang="0">
                    <a:pos x="9" y="23"/>
                  </a:cxn>
                  <a:cxn ang="0">
                    <a:pos x="4" y="32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1" y="60"/>
                  </a:cxn>
                  <a:cxn ang="0">
                    <a:pos x="4" y="69"/>
                  </a:cxn>
                  <a:cxn ang="0">
                    <a:pos x="9" y="77"/>
                  </a:cxn>
                  <a:cxn ang="0">
                    <a:pos x="15" y="84"/>
                  </a:cxn>
                  <a:cxn ang="0">
                    <a:pos x="15" y="84"/>
                  </a:cxn>
                  <a:cxn ang="0">
                    <a:pos x="22" y="91"/>
                  </a:cxn>
                  <a:cxn ang="0">
                    <a:pos x="31" y="96"/>
                  </a:cxn>
                  <a:cxn ang="0">
                    <a:pos x="40" y="100"/>
                  </a:cxn>
                  <a:cxn ang="0">
                    <a:pos x="49" y="100"/>
                  </a:cxn>
                  <a:cxn ang="0">
                    <a:pos x="49" y="100"/>
                  </a:cxn>
                  <a:cxn ang="0">
                    <a:pos x="58" y="100"/>
                  </a:cxn>
                  <a:cxn ang="0">
                    <a:pos x="68" y="96"/>
                  </a:cxn>
                  <a:cxn ang="0">
                    <a:pos x="77" y="91"/>
                  </a:cxn>
                  <a:cxn ang="0">
                    <a:pos x="84" y="84"/>
                  </a:cxn>
                  <a:cxn ang="0">
                    <a:pos x="84" y="84"/>
                  </a:cxn>
                  <a:cxn ang="0">
                    <a:pos x="91" y="77"/>
                  </a:cxn>
                  <a:cxn ang="0">
                    <a:pos x="96" y="69"/>
                  </a:cxn>
                  <a:cxn ang="0">
                    <a:pos x="98" y="60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98" y="40"/>
                  </a:cxn>
                  <a:cxn ang="0">
                    <a:pos x="96" y="32"/>
                  </a:cxn>
                  <a:cxn ang="0">
                    <a:pos x="91" y="23"/>
                  </a:cxn>
                  <a:cxn ang="0">
                    <a:pos x="84" y="15"/>
                  </a:cxn>
                  <a:cxn ang="0">
                    <a:pos x="84" y="15"/>
                  </a:cxn>
                </a:cxnLst>
                <a:rect l="0" t="0" r="r" b="b"/>
                <a:pathLst>
                  <a:path w="100" h="100">
                    <a:moveTo>
                      <a:pt x="84" y="15"/>
                    </a:moveTo>
                    <a:lnTo>
                      <a:pt x="84" y="15"/>
                    </a:lnTo>
                    <a:lnTo>
                      <a:pt x="77" y="9"/>
                    </a:lnTo>
                    <a:lnTo>
                      <a:pt x="68" y="5"/>
                    </a:lnTo>
                    <a:lnTo>
                      <a:pt x="58" y="1"/>
                    </a:lnTo>
                    <a:lnTo>
                      <a:pt x="49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2" y="9"/>
                    </a:lnTo>
                    <a:lnTo>
                      <a:pt x="15" y="15"/>
                    </a:lnTo>
                    <a:lnTo>
                      <a:pt x="9" y="23"/>
                    </a:lnTo>
                    <a:lnTo>
                      <a:pt x="4" y="32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60"/>
                    </a:lnTo>
                    <a:lnTo>
                      <a:pt x="4" y="69"/>
                    </a:lnTo>
                    <a:lnTo>
                      <a:pt x="9" y="77"/>
                    </a:lnTo>
                    <a:lnTo>
                      <a:pt x="15" y="84"/>
                    </a:lnTo>
                    <a:lnTo>
                      <a:pt x="22" y="91"/>
                    </a:lnTo>
                    <a:lnTo>
                      <a:pt x="31" y="96"/>
                    </a:lnTo>
                    <a:lnTo>
                      <a:pt x="40" y="100"/>
                    </a:lnTo>
                    <a:lnTo>
                      <a:pt x="49" y="100"/>
                    </a:lnTo>
                    <a:lnTo>
                      <a:pt x="58" y="100"/>
                    </a:lnTo>
                    <a:lnTo>
                      <a:pt x="68" y="96"/>
                    </a:lnTo>
                    <a:lnTo>
                      <a:pt x="77" y="91"/>
                    </a:lnTo>
                    <a:lnTo>
                      <a:pt x="84" y="84"/>
                    </a:lnTo>
                    <a:lnTo>
                      <a:pt x="91" y="77"/>
                    </a:lnTo>
                    <a:lnTo>
                      <a:pt x="96" y="69"/>
                    </a:lnTo>
                    <a:lnTo>
                      <a:pt x="98" y="60"/>
                    </a:lnTo>
                    <a:lnTo>
                      <a:pt x="100" y="49"/>
                    </a:lnTo>
                    <a:lnTo>
                      <a:pt x="98" y="40"/>
                    </a:lnTo>
                    <a:lnTo>
                      <a:pt x="96" y="32"/>
                    </a:lnTo>
                    <a:lnTo>
                      <a:pt x="91" y="23"/>
                    </a:lnTo>
                    <a:lnTo>
                      <a:pt x="84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267" name="Freeform 574"/>
              <p:cNvSpPr>
                <a:spLocks noChangeArrowheads="1"/>
              </p:cNvSpPr>
              <p:nvPr/>
            </p:nvSpPr>
            <p:spPr bwMode="auto">
              <a:xfrm>
                <a:off x="1078" y="924"/>
                <a:ext cx="50" cy="51"/>
              </a:xfrm>
              <a:custGeom>
                <a:avLst/>
                <a:gdLst/>
                <a:ahLst/>
                <a:cxnLst>
                  <a:cxn ang="0">
                    <a:pos x="84" y="15"/>
                  </a:cxn>
                  <a:cxn ang="0">
                    <a:pos x="84" y="15"/>
                  </a:cxn>
                  <a:cxn ang="0">
                    <a:pos x="77" y="9"/>
                  </a:cxn>
                  <a:cxn ang="0">
                    <a:pos x="68" y="4"/>
                  </a:cxn>
                  <a:cxn ang="0">
                    <a:pos x="58" y="1"/>
                  </a:cxn>
                  <a:cxn ang="0">
                    <a:pos x="49" y="0"/>
                  </a:cxn>
                  <a:cxn ang="0">
                    <a:pos x="49" y="0"/>
                  </a:cxn>
                  <a:cxn ang="0">
                    <a:pos x="40" y="1"/>
                  </a:cxn>
                  <a:cxn ang="0">
                    <a:pos x="31" y="4"/>
                  </a:cxn>
                  <a:cxn ang="0">
                    <a:pos x="22" y="9"/>
                  </a:cxn>
                  <a:cxn ang="0">
                    <a:pos x="15" y="15"/>
                  </a:cxn>
                  <a:cxn ang="0">
                    <a:pos x="15" y="15"/>
                  </a:cxn>
                  <a:cxn ang="0">
                    <a:pos x="9" y="23"/>
                  </a:cxn>
                  <a:cxn ang="0">
                    <a:pos x="4" y="31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1" y="60"/>
                  </a:cxn>
                  <a:cxn ang="0">
                    <a:pos x="4" y="69"/>
                  </a:cxn>
                  <a:cxn ang="0">
                    <a:pos x="9" y="77"/>
                  </a:cxn>
                  <a:cxn ang="0">
                    <a:pos x="15" y="84"/>
                  </a:cxn>
                  <a:cxn ang="0">
                    <a:pos x="15" y="84"/>
                  </a:cxn>
                  <a:cxn ang="0">
                    <a:pos x="22" y="91"/>
                  </a:cxn>
                  <a:cxn ang="0">
                    <a:pos x="31" y="96"/>
                  </a:cxn>
                  <a:cxn ang="0">
                    <a:pos x="40" y="100"/>
                  </a:cxn>
                  <a:cxn ang="0">
                    <a:pos x="49" y="101"/>
                  </a:cxn>
                  <a:cxn ang="0">
                    <a:pos x="49" y="101"/>
                  </a:cxn>
                  <a:cxn ang="0">
                    <a:pos x="58" y="100"/>
                  </a:cxn>
                  <a:cxn ang="0">
                    <a:pos x="68" y="96"/>
                  </a:cxn>
                  <a:cxn ang="0">
                    <a:pos x="77" y="91"/>
                  </a:cxn>
                  <a:cxn ang="0">
                    <a:pos x="84" y="84"/>
                  </a:cxn>
                  <a:cxn ang="0">
                    <a:pos x="84" y="84"/>
                  </a:cxn>
                  <a:cxn ang="0">
                    <a:pos x="91" y="77"/>
                  </a:cxn>
                  <a:cxn ang="0">
                    <a:pos x="96" y="69"/>
                  </a:cxn>
                  <a:cxn ang="0">
                    <a:pos x="98" y="60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98" y="40"/>
                  </a:cxn>
                  <a:cxn ang="0">
                    <a:pos x="96" y="31"/>
                  </a:cxn>
                  <a:cxn ang="0">
                    <a:pos x="91" y="23"/>
                  </a:cxn>
                  <a:cxn ang="0">
                    <a:pos x="84" y="15"/>
                  </a:cxn>
                  <a:cxn ang="0">
                    <a:pos x="84" y="15"/>
                  </a:cxn>
                </a:cxnLst>
                <a:rect l="0" t="0" r="r" b="b"/>
                <a:pathLst>
                  <a:path w="100" h="101">
                    <a:moveTo>
                      <a:pt x="84" y="15"/>
                    </a:moveTo>
                    <a:lnTo>
                      <a:pt x="84" y="15"/>
                    </a:lnTo>
                    <a:lnTo>
                      <a:pt x="77" y="9"/>
                    </a:lnTo>
                    <a:lnTo>
                      <a:pt x="68" y="4"/>
                    </a:lnTo>
                    <a:lnTo>
                      <a:pt x="58" y="1"/>
                    </a:lnTo>
                    <a:lnTo>
                      <a:pt x="49" y="0"/>
                    </a:lnTo>
                    <a:lnTo>
                      <a:pt x="40" y="1"/>
                    </a:lnTo>
                    <a:lnTo>
                      <a:pt x="31" y="4"/>
                    </a:lnTo>
                    <a:lnTo>
                      <a:pt x="22" y="9"/>
                    </a:lnTo>
                    <a:lnTo>
                      <a:pt x="15" y="15"/>
                    </a:lnTo>
                    <a:lnTo>
                      <a:pt x="9" y="23"/>
                    </a:lnTo>
                    <a:lnTo>
                      <a:pt x="4" y="31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60"/>
                    </a:lnTo>
                    <a:lnTo>
                      <a:pt x="4" y="69"/>
                    </a:lnTo>
                    <a:lnTo>
                      <a:pt x="9" y="77"/>
                    </a:lnTo>
                    <a:lnTo>
                      <a:pt x="15" y="84"/>
                    </a:lnTo>
                    <a:lnTo>
                      <a:pt x="22" y="91"/>
                    </a:lnTo>
                    <a:lnTo>
                      <a:pt x="31" y="96"/>
                    </a:lnTo>
                    <a:lnTo>
                      <a:pt x="40" y="100"/>
                    </a:lnTo>
                    <a:lnTo>
                      <a:pt x="49" y="101"/>
                    </a:lnTo>
                    <a:lnTo>
                      <a:pt x="58" y="100"/>
                    </a:lnTo>
                    <a:lnTo>
                      <a:pt x="68" y="96"/>
                    </a:lnTo>
                    <a:lnTo>
                      <a:pt x="77" y="91"/>
                    </a:lnTo>
                    <a:lnTo>
                      <a:pt x="84" y="84"/>
                    </a:lnTo>
                    <a:lnTo>
                      <a:pt x="91" y="77"/>
                    </a:lnTo>
                    <a:lnTo>
                      <a:pt x="96" y="69"/>
                    </a:lnTo>
                    <a:lnTo>
                      <a:pt x="98" y="60"/>
                    </a:lnTo>
                    <a:lnTo>
                      <a:pt x="100" y="49"/>
                    </a:lnTo>
                    <a:lnTo>
                      <a:pt x="98" y="40"/>
                    </a:lnTo>
                    <a:lnTo>
                      <a:pt x="96" y="31"/>
                    </a:lnTo>
                    <a:lnTo>
                      <a:pt x="91" y="23"/>
                    </a:lnTo>
                    <a:lnTo>
                      <a:pt x="84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268" name="Freeform 575"/>
              <p:cNvSpPr>
                <a:spLocks noChangeArrowheads="1"/>
              </p:cNvSpPr>
              <p:nvPr/>
            </p:nvSpPr>
            <p:spPr bwMode="auto">
              <a:xfrm>
                <a:off x="1155" y="770"/>
                <a:ext cx="50" cy="50"/>
              </a:xfrm>
              <a:custGeom>
                <a:avLst/>
                <a:gdLst/>
                <a:ahLst/>
                <a:cxnLst>
                  <a:cxn ang="0">
                    <a:pos x="84" y="15"/>
                  </a:cxn>
                  <a:cxn ang="0">
                    <a:pos x="84" y="15"/>
                  </a:cxn>
                  <a:cxn ang="0">
                    <a:pos x="77" y="9"/>
                  </a:cxn>
                  <a:cxn ang="0">
                    <a:pos x="69" y="5"/>
                  </a:cxn>
                  <a:cxn ang="0">
                    <a:pos x="60" y="1"/>
                  </a:cxn>
                  <a:cxn ang="0">
                    <a:pos x="49" y="0"/>
                  </a:cxn>
                  <a:cxn ang="0">
                    <a:pos x="49" y="0"/>
                  </a:cxn>
                  <a:cxn ang="0">
                    <a:pos x="40" y="1"/>
                  </a:cxn>
                  <a:cxn ang="0">
                    <a:pos x="31" y="5"/>
                  </a:cxn>
                  <a:cxn ang="0">
                    <a:pos x="23" y="9"/>
                  </a:cxn>
                  <a:cxn ang="0">
                    <a:pos x="15" y="15"/>
                  </a:cxn>
                  <a:cxn ang="0">
                    <a:pos x="15" y="15"/>
                  </a:cxn>
                  <a:cxn ang="0">
                    <a:pos x="9" y="23"/>
                  </a:cxn>
                  <a:cxn ang="0">
                    <a:pos x="4" y="32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1" y="60"/>
                  </a:cxn>
                  <a:cxn ang="0">
                    <a:pos x="4" y="69"/>
                  </a:cxn>
                  <a:cxn ang="0">
                    <a:pos x="9" y="77"/>
                  </a:cxn>
                  <a:cxn ang="0">
                    <a:pos x="15" y="84"/>
                  </a:cxn>
                  <a:cxn ang="0">
                    <a:pos x="15" y="84"/>
                  </a:cxn>
                  <a:cxn ang="0">
                    <a:pos x="23" y="92"/>
                  </a:cxn>
                  <a:cxn ang="0">
                    <a:pos x="31" y="96"/>
                  </a:cxn>
                  <a:cxn ang="0">
                    <a:pos x="40" y="100"/>
                  </a:cxn>
                  <a:cxn ang="0">
                    <a:pos x="49" y="100"/>
                  </a:cxn>
                  <a:cxn ang="0">
                    <a:pos x="49" y="100"/>
                  </a:cxn>
                  <a:cxn ang="0">
                    <a:pos x="60" y="100"/>
                  </a:cxn>
                  <a:cxn ang="0">
                    <a:pos x="69" y="96"/>
                  </a:cxn>
                  <a:cxn ang="0">
                    <a:pos x="77" y="92"/>
                  </a:cxn>
                  <a:cxn ang="0">
                    <a:pos x="84" y="84"/>
                  </a:cxn>
                  <a:cxn ang="0">
                    <a:pos x="84" y="84"/>
                  </a:cxn>
                  <a:cxn ang="0">
                    <a:pos x="91" y="77"/>
                  </a:cxn>
                  <a:cxn ang="0">
                    <a:pos x="96" y="69"/>
                  </a:cxn>
                  <a:cxn ang="0">
                    <a:pos x="98" y="60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98" y="40"/>
                  </a:cxn>
                  <a:cxn ang="0">
                    <a:pos x="96" y="32"/>
                  </a:cxn>
                  <a:cxn ang="0">
                    <a:pos x="91" y="23"/>
                  </a:cxn>
                  <a:cxn ang="0">
                    <a:pos x="84" y="15"/>
                  </a:cxn>
                  <a:cxn ang="0">
                    <a:pos x="84" y="15"/>
                  </a:cxn>
                </a:cxnLst>
                <a:rect l="0" t="0" r="r" b="b"/>
                <a:pathLst>
                  <a:path w="100" h="100">
                    <a:moveTo>
                      <a:pt x="84" y="15"/>
                    </a:moveTo>
                    <a:lnTo>
                      <a:pt x="84" y="15"/>
                    </a:lnTo>
                    <a:lnTo>
                      <a:pt x="77" y="9"/>
                    </a:lnTo>
                    <a:lnTo>
                      <a:pt x="69" y="5"/>
                    </a:lnTo>
                    <a:lnTo>
                      <a:pt x="60" y="1"/>
                    </a:lnTo>
                    <a:lnTo>
                      <a:pt x="49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3" y="9"/>
                    </a:lnTo>
                    <a:lnTo>
                      <a:pt x="15" y="15"/>
                    </a:lnTo>
                    <a:lnTo>
                      <a:pt x="9" y="23"/>
                    </a:lnTo>
                    <a:lnTo>
                      <a:pt x="4" y="32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60"/>
                    </a:lnTo>
                    <a:lnTo>
                      <a:pt x="4" y="69"/>
                    </a:lnTo>
                    <a:lnTo>
                      <a:pt x="9" y="77"/>
                    </a:lnTo>
                    <a:lnTo>
                      <a:pt x="15" y="84"/>
                    </a:lnTo>
                    <a:lnTo>
                      <a:pt x="23" y="92"/>
                    </a:lnTo>
                    <a:lnTo>
                      <a:pt x="31" y="96"/>
                    </a:lnTo>
                    <a:lnTo>
                      <a:pt x="40" y="100"/>
                    </a:lnTo>
                    <a:lnTo>
                      <a:pt x="49" y="100"/>
                    </a:lnTo>
                    <a:lnTo>
                      <a:pt x="60" y="100"/>
                    </a:lnTo>
                    <a:lnTo>
                      <a:pt x="69" y="96"/>
                    </a:lnTo>
                    <a:lnTo>
                      <a:pt x="77" y="92"/>
                    </a:lnTo>
                    <a:lnTo>
                      <a:pt x="84" y="84"/>
                    </a:lnTo>
                    <a:lnTo>
                      <a:pt x="91" y="77"/>
                    </a:lnTo>
                    <a:lnTo>
                      <a:pt x="96" y="69"/>
                    </a:lnTo>
                    <a:lnTo>
                      <a:pt x="98" y="60"/>
                    </a:lnTo>
                    <a:lnTo>
                      <a:pt x="100" y="49"/>
                    </a:lnTo>
                    <a:lnTo>
                      <a:pt x="98" y="40"/>
                    </a:lnTo>
                    <a:lnTo>
                      <a:pt x="96" y="32"/>
                    </a:lnTo>
                    <a:lnTo>
                      <a:pt x="91" y="23"/>
                    </a:lnTo>
                    <a:lnTo>
                      <a:pt x="84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269" name="Freeform 576"/>
              <p:cNvSpPr>
                <a:spLocks noChangeArrowheads="1"/>
              </p:cNvSpPr>
              <p:nvPr/>
            </p:nvSpPr>
            <p:spPr bwMode="auto">
              <a:xfrm>
                <a:off x="1155" y="847"/>
                <a:ext cx="50" cy="50"/>
              </a:xfrm>
              <a:custGeom>
                <a:avLst/>
                <a:gdLst/>
                <a:ahLst/>
                <a:cxnLst>
                  <a:cxn ang="0">
                    <a:pos x="84" y="15"/>
                  </a:cxn>
                  <a:cxn ang="0">
                    <a:pos x="84" y="15"/>
                  </a:cxn>
                  <a:cxn ang="0">
                    <a:pos x="77" y="9"/>
                  </a:cxn>
                  <a:cxn ang="0">
                    <a:pos x="69" y="5"/>
                  </a:cxn>
                  <a:cxn ang="0">
                    <a:pos x="60" y="1"/>
                  </a:cxn>
                  <a:cxn ang="0">
                    <a:pos x="49" y="0"/>
                  </a:cxn>
                  <a:cxn ang="0">
                    <a:pos x="49" y="0"/>
                  </a:cxn>
                  <a:cxn ang="0">
                    <a:pos x="40" y="1"/>
                  </a:cxn>
                  <a:cxn ang="0">
                    <a:pos x="31" y="5"/>
                  </a:cxn>
                  <a:cxn ang="0">
                    <a:pos x="23" y="9"/>
                  </a:cxn>
                  <a:cxn ang="0">
                    <a:pos x="15" y="15"/>
                  </a:cxn>
                  <a:cxn ang="0">
                    <a:pos x="15" y="15"/>
                  </a:cxn>
                  <a:cxn ang="0">
                    <a:pos x="9" y="23"/>
                  </a:cxn>
                  <a:cxn ang="0">
                    <a:pos x="4" y="32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1" y="60"/>
                  </a:cxn>
                  <a:cxn ang="0">
                    <a:pos x="4" y="69"/>
                  </a:cxn>
                  <a:cxn ang="0">
                    <a:pos x="9" y="77"/>
                  </a:cxn>
                  <a:cxn ang="0">
                    <a:pos x="15" y="84"/>
                  </a:cxn>
                  <a:cxn ang="0">
                    <a:pos x="15" y="84"/>
                  </a:cxn>
                  <a:cxn ang="0">
                    <a:pos x="23" y="91"/>
                  </a:cxn>
                  <a:cxn ang="0">
                    <a:pos x="31" y="96"/>
                  </a:cxn>
                  <a:cxn ang="0">
                    <a:pos x="40" y="100"/>
                  </a:cxn>
                  <a:cxn ang="0">
                    <a:pos x="49" y="100"/>
                  </a:cxn>
                  <a:cxn ang="0">
                    <a:pos x="49" y="100"/>
                  </a:cxn>
                  <a:cxn ang="0">
                    <a:pos x="60" y="100"/>
                  </a:cxn>
                  <a:cxn ang="0">
                    <a:pos x="69" y="96"/>
                  </a:cxn>
                  <a:cxn ang="0">
                    <a:pos x="77" y="91"/>
                  </a:cxn>
                  <a:cxn ang="0">
                    <a:pos x="84" y="84"/>
                  </a:cxn>
                  <a:cxn ang="0">
                    <a:pos x="84" y="84"/>
                  </a:cxn>
                  <a:cxn ang="0">
                    <a:pos x="91" y="77"/>
                  </a:cxn>
                  <a:cxn ang="0">
                    <a:pos x="96" y="69"/>
                  </a:cxn>
                  <a:cxn ang="0">
                    <a:pos x="98" y="60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98" y="40"/>
                  </a:cxn>
                  <a:cxn ang="0">
                    <a:pos x="96" y="32"/>
                  </a:cxn>
                  <a:cxn ang="0">
                    <a:pos x="91" y="23"/>
                  </a:cxn>
                  <a:cxn ang="0">
                    <a:pos x="84" y="15"/>
                  </a:cxn>
                  <a:cxn ang="0">
                    <a:pos x="84" y="15"/>
                  </a:cxn>
                </a:cxnLst>
                <a:rect l="0" t="0" r="r" b="b"/>
                <a:pathLst>
                  <a:path w="100" h="100">
                    <a:moveTo>
                      <a:pt x="84" y="15"/>
                    </a:moveTo>
                    <a:lnTo>
                      <a:pt x="84" y="15"/>
                    </a:lnTo>
                    <a:lnTo>
                      <a:pt x="77" y="9"/>
                    </a:lnTo>
                    <a:lnTo>
                      <a:pt x="69" y="5"/>
                    </a:lnTo>
                    <a:lnTo>
                      <a:pt x="60" y="1"/>
                    </a:lnTo>
                    <a:lnTo>
                      <a:pt x="49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3" y="9"/>
                    </a:lnTo>
                    <a:lnTo>
                      <a:pt x="15" y="15"/>
                    </a:lnTo>
                    <a:lnTo>
                      <a:pt x="9" y="23"/>
                    </a:lnTo>
                    <a:lnTo>
                      <a:pt x="4" y="32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60"/>
                    </a:lnTo>
                    <a:lnTo>
                      <a:pt x="4" y="69"/>
                    </a:lnTo>
                    <a:lnTo>
                      <a:pt x="9" y="77"/>
                    </a:lnTo>
                    <a:lnTo>
                      <a:pt x="15" y="84"/>
                    </a:lnTo>
                    <a:lnTo>
                      <a:pt x="23" y="91"/>
                    </a:lnTo>
                    <a:lnTo>
                      <a:pt x="31" y="96"/>
                    </a:lnTo>
                    <a:lnTo>
                      <a:pt x="40" y="100"/>
                    </a:lnTo>
                    <a:lnTo>
                      <a:pt x="49" y="100"/>
                    </a:lnTo>
                    <a:lnTo>
                      <a:pt x="60" y="100"/>
                    </a:lnTo>
                    <a:lnTo>
                      <a:pt x="69" y="96"/>
                    </a:lnTo>
                    <a:lnTo>
                      <a:pt x="77" y="91"/>
                    </a:lnTo>
                    <a:lnTo>
                      <a:pt x="84" y="84"/>
                    </a:lnTo>
                    <a:lnTo>
                      <a:pt x="91" y="77"/>
                    </a:lnTo>
                    <a:lnTo>
                      <a:pt x="96" y="69"/>
                    </a:lnTo>
                    <a:lnTo>
                      <a:pt x="98" y="60"/>
                    </a:lnTo>
                    <a:lnTo>
                      <a:pt x="100" y="49"/>
                    </a:lnTo>
                    <a:lnTo>
                      <a:pt x="98" y="40"/>
                    </a:lnTo>
                    <a:lnTo>
                      <a:pt x="96" y="32"/>
                    </a:lnTo>
                    <a:lnTo>
                      <a:pt x="91" y="23"/>
                    </a:lnTo>
                    <a:lnTo>
                      <a:pt x="84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270" name="Freeform 577"/>
              <p:cNvSpPr>
                <a:spLocks noChangeArrowheads="1"/>
              </p:cNvSpPr>
              <p:nvPr/>
            </p:nvSpPr>
            <p:spPr bwMode="auto">
              <a:xfrm>
                <a:off x="1155" y="924"/>
                <a:ext cx="50" cy="51"/>
              </a:xfrm>
              <a:custGeom>
                <a:avLst/>
                <a:gdLst/>
                <a:ahLst/>
                <a:cxnLst>
                  <a:cxn ang="0">
                    <a:pos x="84" y="15"/>
                  </a:cxn>
                  <a:cxn ang="0">
                    <a:pos x="84" y="15"/>
                  </a:cxn>
                  <a:cxn ang="0">
                    <a:pos x="77" y="9"/>
                  </a:cxn>
                  <a:cxn ang="0">
                    <a:pos x="69" y="4"/>
                  </a:cxn>
                  <a:cxn ang="0">
                    <a:pos x="60" y="1"/>
                  </a:cxn>
                  <a:cxn ang="0">
                    <a:pos x="49" y="0"/>
                  </a:cxn>
                  <a:cxn ang="0">
                    <a:pos x="49" y="0"/>
                  </a:cxn>
                  <a:cxn ang="0">
                    <a:pos x="40" y="1"/>
                  </a:cxn>
                  <a:cxn ang="0">
                    <a:pos x="31" y="4"/>
                  </a:cxn>
                  <a:cxn ang="0">
                    <a:pos x="23" y="9"/>
                  </a:cxn>
                  <a:cxn ang="0">
                    <a:pos x="15" y="15"/>
                  </a:cxn>
                  <a:cxn ang="0">
                    <a:pos x="15" y="15"/>
                  </a:cxn>
                  <a:cxn ang="0">
                    <a:pos x="9" y="23"/>
                  </a:cxn>
                  <a:cxn ang="0">
                    <a:pos x="4" y="31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1" y="60"/>
                  </a:cxn>
                  <a:cxn ang="0">
                    <a:pos x="4" y="69"/>
                  </a:cxn>
                  <a:cxn ang="0">
                    <a:pos x="9" y="77"/>
                  </a:cxn>
                  <a:cxn ang="0">
                    <a:pos x="15" y="84"/>
                  </a:cxn>
                  <a:cxn ang="0">
                    <a:pos x="15" y="84"/>
                  </a:cxn>
                  <a:cxn ang="0">
                    <a:pos x="23" y="91"/>
                  </a:cxn>
                  <a:cxn ang="0">
                    <a:pos x="31" y="96"/>
                  </a:cxn>
                  <a:cxn ang="0">
                    <a:pos x="40" y="100"/>
                  </a:cxn>
                  <a:cxn ang="0">
                    <a:pos x="49" y="101"/>
                  </a:cxn>
                  <a:cxn ang="0">
                    <a:pos x="49" y="101"/>
                  </a:cxn>
                  <a:cxn ang="0">
                    <a:pos x="60" y="100"/>
                  </a:cxn>
                  <a:cxn ang="0">
                    <a:pos x="69" y="96"/>
                  </a:cxn>
                  <a:cxn ang="0">
                    <a:pos x="77" y="91"/>
                  </a:cxn>
                  <a:cxn ang="0">
                    <a:pos x="84" y="84"/>
                  </a:cxn>
                  <a:cxn ang="0">
                    <a:pos x="84" y="84"/>
                  </a:cxn>
                  <a:cxn ang="0">
                    <a:pos x="91" y="77"/>
                  </a:cxn>
                  <a:cxn ang="0">
                    <a:pos x="96" y="69"/>
                  </a:cxn>
                  <a:cxn ang="0">
                    <a:pos x="98" y="60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98" y="40"/>
                  </a:cxn>
                  <a:cxn ang="0">
                    <a:pos x="96" y="31"/>
                  </a:cxn>
                  <a:cxn ang="0">
                    <a:pos x="91" y="23"/>
                  </a:cxn>
                  <a:cxn ang="0">
                    <a:pos x="84" y="15"/>
                  </a:cxn>
                  <a:cxn ang="0">
                    <a:pos x="84" y="15"/>
                  </a:cxn>
                </a:cxnLst>
                <a:rect l="0" t="0" r="r" b="b"/>
                <a:pathLst>
                  <a:path w="100" h="101">
                    <a:moveTo>
                      <a:pt x="84" y="15"/>
                    </a:moveTo>
                    <a:lnTo>
                      <a:pt x="84" y="15"/>
                    </a:lnTo>
                    <a:lnTo>
                      <a:pt x="77" y="9"/>
                    </a:lnTo>
                    <a:lnTo>
                      <a:pt x="69" y="4"/>
                    </a:lnTo>
                    <a:lnTo>
                      <a:pt x="60" y="1"/>
                    </a:lnTo>
                    <a:lnTo>
                      <a:pt x="49" y="0"/>
                    </a:lnTo>
                    <a:lnTo>
                      <a:pt x="40" y="1"/>
                    </a:lnTo>
                    <a:lnTo>
                      <a:pt x="31" y="4"/>
                    </a:lnTo>
                    <a:lnTo>
                      <a:pt x="23" y="9"/>
                    </a:lnTo>
                    <a:lnTo>
                      <a:pt x="15" y="15"/>
                    </a:lnTo>
                    <a:lnTo>
                      <a:pt x="9" y="23"/>
                    </a:lnTo>
                    <a:lnTo>
                      <a:pt x="4" y="31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60"/>
                    </a:lnTo>
                    <a:lnTo>
                      <a:pt x="4" y="69"/>
                    </a:lnTo>
                    <a:lnTo>
                      <a:pt x="9" y="77"/>
                    </a:lnTo>
                    <a:lnTo>
                      <a:pt x="15" y="84"/>
                    </a:lnTo>
                    <a:lnTo>
                      <a:pt x="23" y="91"/>
                    </a:lnTo>
                    <a:lnTo>
                      <a:pt x="31" y="96"/>
                    </a:lnTo>
                    <a:lnTo>
                      <a:pt x="40" y="100"/>
                    </a:lnTo>
                    <a:lnTo>
                      <a:pt x="49" y="101"/>
                    </a:lnTo>
                    <a:lnTo>
                      <a:pt x="60" y="100"/>
                    </a:lnTo>
                    <a:lnTo>
                      <a:pt x="69" y="96"/>
                    </a:lnTo>
                    <a:lnTo>
                      <a:pt x="77" y="91"/>
                    </a:lnTo>
                    <a:lnTo>
                      <a:pt x="84" y="84"/>
                    </a:lnTo>
                    <a:lnTo>
                      <a:pt x="91" y="77"/>
                    </a:lnTo>
                    <a:lnTo>
                      <a:pt x="96" y="69"/>
                    </a:lnTo>
                    <a:lnTo>
                      <a:pt x="98" y="60"/>
                    </a:lnTo>
                    <a:lnTo>
                      <a:pt x="100" y="49"/>
                    </a:lnTo>
                    <a:lnTo>
                      <a:pt x="98" y="40"/>
                    </a:lnTo>
                    <a:lnTo>
                      <a:pt x="96" y="31"/>
                    </a:lnTo>
                    <a:lnTo>
                      <a:pt x="91" y="23"/>
                    </a:lnTo>
                    <a:lnTo>
                      <a:pt x="84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271" name="Freeform 578"/>
              <p:cNvSpPr>
                <a:spLocks noChangeArrowheads="1"/>
              </p:cNvSpPr>
              <p:nvPr/>
            </p:nvSpPr>
            <p:spPr bwMode="auto">
              <a:xfrm>
                <a:off x="1001" y="0"/>
                <a:ext cx="50" cy="50"/>
              </a:xfrm>
              <a:custGeom>
                <a:avLst/>
                <a:gdLst/>
                <a:ahLst/>
                <a:cxnLst>
                  <a:cxn ang="0">
                    <a:pos x="84" y="15"/>
                  </a:cxn>
                  <a:cxn ang="0">
                    <a:pos x="84" y="15"/>
                  </a:cxn>
                  <a:cxn ang="0">
                    <a:pos x="77" y="10"/>
                  </a:cxn>
                  <a:cxn ang="0">
                    <a:pos x="68" y="5"/>
                  </a:cxn>
                  <a:cxn ang="0">
                    <a:pos x="59" y="1"/>
                  </a:cxn>
                  <a:cxn ang="0">
                    <a:pos x="49" y="0"/>
                  </a:cxn>
                  <a:cxn ang="0">
                    <a:pos x="49" y="0"/>
                  </a:cxn>
                  <a:cxn ang="0">
                    <a:pos x="40" y="1"/>
                  </a:cxn>
                  <a:cxn ang="0">
                    <a:pos x="30" y="5"/>
                  </a:cxn>
                  <a:cxn ang="0">
                    <a:pos x="22" y="10"/>
                  </a:cxn>
                  <a:cxn ang="0">
                    <a:pos x="15" y="15"/>
                  </a:cxn>
                  <a:cxn ang="0">
                    <a:pos x="15" y="15"/>
                  </a:cxn>
                  <a:cxn ang="0">
                    <a:pos x="9" y="24"/>
                  </a:cxn>
                  <a:cxn ang="0">
                    <a:pos x="3" y="32"/>
                  </a:cxn>
                  <a:cxn ang="0">
                    <a:pos x="1" y="40"/>
                  </a:cxn>
                  <a:cxn ang="0">
                    <a:pos x="0" y="50"/>
                  </a:cxn>
                  <a:cxn ang="0">
                    <a:pos x="0" y="50"/>
                  </a:cxn>
                  <a:cxn ang="0">
                    <a:pos x="1" y="60"/>
                  </a:cxn>
                  <a:cxn ang="0">
                    <a:pos x="3" y="70"/>
                  </a:cxn>
                  <a:cxn ang="0">
                    <a:pos x="9" y="78"/>
                  </a:cxn>
                  <a:cxn ang="0">
                    <a:pos x="15" y="85"/>
                  </a:cxn>
                  <a:cxn ang="0">
                    <a:pos x="15" y="85"/>
                  </a:cxn>
                  <a:cxn ang="0">
                    <a:pos x="22" y="92"/>
                  </a:cxn>
                  <a:cxn ang="0">
                    <a:pos x="30" y="97"/>
                  </a:cxn>
                  <a:cxn ang="0">
                    <a:pos x="40" y="100"/>
                  </a:cxn>
                  <a:cxn ang="0">
                    <a:pos x="49" y="100"/>
                  </a:cxn>
                  <a:cxn ang="0">
                    <a:pos x="49" y="100"/>
                  </a:cxn>
                  <a:cxn ang="0">
                    <a:pos x="59" y="100"/>
                  </a:cxn>
                  <a:cxn ang="0">
                    <a:pos x="68" y="97"/>
                  </a:cxn>
                  <a:cxn ang="0">
                    <a:pos x="77" y="92"/>
                  </a:cxn>
                  <a:cxn ang="0">
                    <a:pos x="84" y="85"/>
                  </a:cxn>
                  <a:cxn ang="0">
                    <a:pos x="84" y="85"/>
                  </a:cxn>
                  <a:cxn ang="0">
                    <a:pos x="91" y="78"/>
                  </a:cxn>
                  <a:cxn ang="0">
                    <a:pos x="96" y="70"/>
                  </a:cxn>
                  <a:cxn ang="0">
                    <a:pos x="98" y="60"/>
                  </a:cxn>
                  <a:cxn ang="0">
                    <a:pos x="100" y="50"/>
                  </a:cxn>
                  <a:cxn ang="0">
                    <a:pos x="100" y="50"/>
                  </a:cxn>
                  <a:cxn ang="0">
                    <a:pos x="98" y="40"/>
                  </a:cxn>
                  <a:cxn ang="0">
                    <a:pos x="96" y="32"/>
                  </a:cxn>
                  <a:cxn ang="0">
                    <a:pos x="91" y="24"/>
                  </a:cxn>
                  <a:cxn ang="0">
                    <a:pos x="84" y="15"/>
                  </a:cxn>
                  <a:cxn ang="0">
                    <a:pos x="84" y="15"/>
                  </a:cxn>
                </a:cxnLst>
                <a:rect l="0" t="0" r="r" b="b"/>
                <a:pathLst>
                  <a:path w="100" h="100">
                    <a:moveTo>
                      <a:pt x="84" y="15"/>
                    </a:moveTo>
                    <a:lnTo>
                      <a:pt x="84" y="15"/>
                    </a:lnTo>
                    <a:lnTo>
                      <a:pt x="77" y="10"/>
                    </a:lnTo>
                    <a:lnTo>
                      <a:pt x="68" y="5"/>
                    </a:lnTo>
                    <a:lnTo>
                      <a:pt x="59" y="1"/>
                    </a:lnTo>
                    <a:lnTo>
                      <a:pt x="49" y="0"/>
                    </a:lnTo>
                    <a:lnTo>
                      <a:pt x="40" y="1"/>
                    </a:lnTo>
                    <a:lnTo>
                      <a:pt x="30" y="5"/>
                    </a:lnTo>
                    <a:lnTo>
                      <a:pt x="22" y="10"/>
                    </a:lnTo>
                    <a:lnTo>
                      <a:pt x="15" y="15"/>
                    </a:lnTo>
                    <a:lnTo>
                      <a:pt x="9" y="24"/>
                    </a:lnTo>
                    <a:lnTo>
                      <a:pt x="3" y="32"/>
                    </a:lnTo>
                    <a:lnTo>
                      <a:pt x="1" y="40"/>
                    </a:lnTo>
                    <a:lnTo>
                      <a:pt x="0" y="50"/>
                    </a:lnTo>
                    <a:lnTo>
                      <a:pt x="1" y="60"/>
                    </a:lnTo>
                    <a:lnTo>
                      <a:pt x="3" y="70"/>
                    </a:lnTo>
                    <a:lnTo>
                      <a:pt x="9" y="78"/>
                    </a:lnTo>
                    <a:lnTo>
                      <a:pt x="15" y="85"/>
                    </a:lnTo>
                    <a:lnTo>
                      <a:pt x="22" y="92"/>
                    </a:lnTo>
                    <a:lnTo>
                      <a:pt x="30" y="97"/>
                    </a:lnTo>
                    <a:lnTo>
                      <a:pt x="40" y="100"/>
                    </a:lnTo>
                    <a:lnTo>
                      <a:pt x="49" y="100"/>
                    </a:lnTo>
                    <a:lnTo>
                      <a:pt x="59" y="100"/>
                    </a:lnTo>
                    <a:lnTo>
                      <a:pt x="68" y="97"/>
                    </a:lnTo>
                    <a:lnTo>
                      <a:pt x="77" y="92"/>
                    </a:lnTo>
                    <a:lnTo>
                      <a:pt x="84" y="85"/>
                    </a:lnTo>
                    <a:lnTo>
                      <a:pt x="91" y="78"/>
                    </a:lnTo>
                    <a:lnTo>
                      <a:pt x="96" y="70"/>
                    </a:lnTo>
                    <a:lnTo>
                      <a:pt x="98" y="60"/>
                    </a:lnTo>
                    <a:lnTo>
                      <a:pt x="100" y="50"/>
                    </a:lnTo>
                    <a:lnTo>
                      <a:pt x="98" y="40"/>
                    </a:lnTo>
                    <a:lnTo>
                      <a:pt x="96" y="32"/>
                    </a:lnTo>
                    <a:lnTo>
                      <a:pt x="91" y="24"/>
                    </a:lnTo>
                    <a:lnTo>
                      <a:pt x="84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272" name="Freeform 579"/>
              <p:cNvSpPr>
                <a:spLocks noChangeArrowheads="1"/>
              </p:cNvSpPr>
              <p:nvPr/>
            </p:nvSpPr>
            <p:spPr bwMode="auto">
              <a:xfrm>
                <a:off x="1001" y="77"/>
                <a:ext cx="50" cy="50"/>
              </a:xfrm>
              <a:custGeom>
                <a:avLst/>
                <a:gdLst/>
                <a:ahLst/>
                <a:cxnLst>
                  <a:cxn ang="0">
                    <a:pos x="84" y="15"/>
                  </a:cxn>
                  <a:cxn ang="0">
                    <a:pos x="84" y="15"/>
                  </a:cxn>
                  <a:cxn ang="0">
                    <a:pos x="77" y="10"/>
                  </a:cxn>
                  <a:cxn ang="0">
                    <a:pos x="68" y="5"/>
                  </a:cxn>
                  <a:cxn ang="0">
                    <a:pos x="59" y="1"/>
                  </a:cxn>
                  <a:cxn ang="0">
                    <a:pos x="49" y="0"/>
                  </a:cxn>
                  <a:cxn ang="0">
                    <a:pos x="49" y="0"/>
                  </a:cxn>
                  <a:cxn ang="0">
                    <a:pos x="40" y="1"/>
                  </a:cxn>
                  <a:cxn ang="0">
                    <a:pos x="30" y="5"/>
                  </a:cxn>
                  <a:cxn ang="0">
                    <a:pos x="22" y="10"/>
                  </a:cxn>
                  <a:cxn ang="0">
                    <a:pos x="15" y="15"/>
                  </a:cxn>
                  <a:cxn ang="0">
                    <a:pos x="15" y="15"/>
                  </a:cxn>
                  <a:cxn ang="0">
                    <a:pos x="9" y="24"/>
                  </a:cxn>
                  <a:cxn ang="0">
                    <a:pos x="3" y="32"/>
                  </a:cxn>
                  <a:cxn ang="0">
                    <a:pos x="1" y="40"/>
                  </a:cxn>
                  <a:cxn ang="0">
                    <a:pos x="0" y="50"/>
                  </a:cxn>
                  <a:cxn ang="0">
                    <a:pos x="0" y="50"/>
                  </a:cxn>
                  <a:cxn ang="0">
                    <a:pos x="1" y="60"/>
                  </a:cxn>
                  <a:cxn ang="0">
                    <a:pos x="3" y="69"/>
                  </a:cxn>
                  <a:cxn ang="0">
                    <a:pos x="9" y="78"/>
                  </a:cxn>
                  <a:cxn ang="0">
                    <a:pos x="15" y="85"/>
                  </a:cxn>
                  <a:cxn ang="0">
                    <a:pos x="15" y="85"/>
                  </a:cxn>
                  <a:cxn ang="0">
                    <a:pos x="22" y="92"/>
                  </a:cxn>
                  <a:cxn ang="0">
                    <a:pos x="30" y="97"/>
                  </a:cxn>
                  <a:cxn ang="0">
                    <a:pos x="40" y="100"/>
                  </a:cxn>
                  <a:cxn ang="0">
                    <a:pos x="49" y="100"/>
                  </a:cxn>
                  <a:cxn ang="0">
                    <a:pos x="49" y="100"/>
                  </a:cxn>
                  <a:cxn ang="0">
                    <a:pos x="59" y="100"/>
                  </a:cxn>
                  <a:cxn ang="0">
                    <a:pos x="68" y="97"/>
                  </a:cxn>
                  <a:cxn ang="0">
                    <a:pos x="77" y="92"/>
                  </a:cxn>
                  <a:cxn ang="0">
                    <a:pos x="84" y="85"/>
                  </a:cxn>
                  <a:cxn ang="0">
                    <a:pos x="84" y="85"/>
                  </a:cxn>
                  <a:cxn ang="0">
                    <a:pos x="91" y="78"/>
                  </a:cxn>
                  <a:cxn ang="0">
                    <a:pos x="96" y="69"/>
                  </a:cxn>
                  <a:cxn ang="0">
                    <a:pos x="98" y="60"/>
                  </a:cxn>
                  <a:cxn ang="0">
                    <a:pos x="100" y="50"/>
                  </a:cxn>
                  <a:cxn ang="0">
                    <a:pos x="100" y="50"/>
                  </a:cxn>
                  <a:cxn ang="0">
                    <a:pos x="98" y="40"/>
                  </a:cxn>
                  <a:cxn ang="0">
                    <a:pos x="96" y="32"/>
                  </a:cxn>
                  <a:cxn ang="0">
                    <a:pos x="91" y="24"/>
                  </a:cxn>
                  <a:cxn ang="0">
                    <a:pos x="84" y="15"/>
                  </a:cxn>
                  <a:cxn ang="0">
                    <a:pos x="84" y="15"/>
                  </a:cxn>
                </a:cxnLst>
                <a:rect l="0" t="0" r="r" b="b"/>
                <a:pathLst>
                  <a:path w="100" h="100">
                    <a:moveTo>
                      <a:pt x="84" y="15"/>
                    </a:moveTo>
                    <a:lnTo>
                      <a:pt x="84" y="15"/>
                    </a:lnTo>
                    <a:lnTo>
                      <a:pt x="77" y="10"/>
                    </a:lnTo>
                    <a:lnTo>
                      <a:pt x="68" y="5"/>
                    </a:lnTo>
                    <a:lnTo>
                      <a:pt x="59" y="1"/>
                    </a:lnTo>
                    <a:lnTo>
                      <a:pt x="49" y="0"/>
                    </a:lnTo>
                    <a:lnTo>
                      <a:pt x="40" y="1"/>
                    </a:lnTo>
                    <a:lnTo>
                      <a:pt x="30" y="5"/>
                    </a:lnTo>
                    <a:lnTo>
                      <a:pt x="22" y="10"/>
                    </a:lnTo>
                    <a:lnTo>
                      <a:pt x="15" y="15"/>
                    </a:lnTo>
                    <a:lnTo>
                      <a:pt x="9" y="24"/>
                    </a:lnTo>
                    <a:lnTo>
                      <a:pt x="3" y="32"/>
                    </a:lnTo>
                    <a:lnTo>
                      <a:pt x="1" y="40"/>
                    </a:lnTo>
                    <a:lnTo>
                      <a:pt x="0" y="50"/>
                    </a:lnTo>
                    <a:lnTo>
                      <a:pt x="1" y="60"/>
                    </a:lnTo>
                    <a:lnTo>
                      <a:pt x="3" y="69"/>
                    </a:lnTo>
                    <a:lnTo>
                      <a:pt x="9" y="78"/>
                    </a:lnTo>
                    <a:lnTo>
                      <a:pt x="15" y="85"/>
                    </a:lnTo>
                    <a:lnTo>
                      <a:pt x="22" y="92"/>
                    </a:lnTo>
                    <a:lnTo>
                      <a:pt x="30" y="97"/>
                    </a:lnTo>
                    <a:lnTo>
                      <a:pt x="40" y="100"/>
                    </a:lnTo>
                    <a:lnTo>
                      <a:pt x="49" y="100"/>
                    </a:lnTo>
                    <a:lnTo>
                      <a:pt x="59" y="100"/>
                    </a:lnTo>
                    <a:lnTo>
                      <a:pt x="68" y="97"/>
                    </a:lnTo>
                    <a:lnTo>
                      <a:pt x="77" y="92"/>
                    </a:lnTo>
                    <a:lnTo>
                      <a:pt x="84" y="85"/>
                    </a:lnTo>
                    <a:lnTo>
                      <a:pt x="91" y="78"/>
                    </a:lnTo>
                    <a:lnTo>
                      <a:pt x="96" y="69"/>
                    </a:lnTo>
                    <a:lnTo>
                      <a:pt x="98" y="60"/>
                    </a:lnTo>
                    <a:lnTo>
                      <a:pt x="100" y="50"/>
                    </a:lnTo>
                    <a:lnTo>
                      <a:pt x="98" y="40"/>
                    </a:lnTo>
                    <a:lnTo>
                      <a:pt x="96" y="32"/>
                    </a:lnTo>
                    <a:lnTo>
                      <a:pt x="91" y="24"/>
                    </a:lnTo>
                    <a:lnTo>
                      <a:pt x="84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273" name="Freeform 580"/>
              <p:cNvSpPr>
                <a:spLocks noChangeArrowheads="1"/>
              </p:cNvSpPr>
              <p:nvPr/>
            </p:nvSpPr>
            <p:spPr bwMode="auto">
              <a:xfrm>
                <a:off x="0" y="463"/>
                <a:ext cx="50" cy="49"/>
              </a:xfrm>
              <a:custGeom>
                <a:avLst/>
                <a:gdLst/>
                <a:ahLst/>
                <a:cxnLst>
                  <a:cxn ang="0">
                    <a:pos x="15" y="15"/>
                  </a:cxn>
                  <a:cxn ang="0">
                    <a:pos x="15" y="15"/>
                  </a:cxn>
                  <a:cxn ang="0">
                    <a:pos x="8" y="22"/>
                  </a:cxn>
                  <a:cxn ang="0">
                    <a:pos x="4" y="31"/>
                  </a:cxn>
                  <a:cxn ang="0">
                    <a:pos x="0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0" y="60"/>
                  </a:cxn>
                  <a:cxn ang="0">
                    <a:pos x="4" y="69"/>
                  </a:cxn>
                  <a:cxn ang="0">
                    <a:pos x="8" y="78"/>
                  </a:cxn>
                  <a:cxn ang="0">
                    <a:pos x="15" y="85"/>
                  </a:cxn>
                  <a:cxn ang="0">
                    <a:pos x="15" y="85"/>
                  </a:cxn>
                  <a:cxn ang="0">
                    <a:pos x="22" y="92"/>
                  </a:cxn>
                  <a:cxn ang="0">
                    <a:pos x="31" y="96"/>
                  </a:cxn>
                  <a:cxn ang="0">
                    <a:pos x="40" y="99"/>
                  </a:cxn>
                  <a:cxn ang="0">
                    <a:pos x="51" y="100"/>
                  </a:cxn>
                  <a:cxn ang="0">
                    <a:pos x="51" y="100"/>
                  </a:cxn>
                  <a:cxn ang="0">
                    <a:pos x="60" y="99"/>
                  </a:cxn>
                  <a:cxn ang="0">
                    <a:pos x="68" y="96"/>
                  </a:cxn>
                  <a:cxn ang="0">
                    <a:pos x="76" y="92"/>
                  </a:cxn>
                  <a:cxn ang="0">
                    <a:pos x="85" y="85"/>
                  </a:cxn>
                  <a:cxn ang="0">
                    <a:pos x="85" y="85"/>
                  </a:cxn>
                  <a:cxn ang="0">
                    <a:pos x="92" y="78"/>
                  </a:cxn>
                  <a:cxn ang="0">
                    <a:pos x="96" y="69"/>
                  </a:cxn>
                  <a:cxn ang="0">
                    <a:pos x="99" y="60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99" y="40"/>
                  </a:cxn>
                  <a:cxn ang="0">
                    <a:pos x="96" y="31"/>
                  </a:cxn>
                  <a:cxn ang="0">
                    <a:pos x="92" y="22"/>
                  </a:cxn>
                  <a:cxn ang="0">
                    <a:pos x="85" y="15"/>
                  </a:cxn>
                  <a:cxn ang="0">
                    <a:pos x="85" y="15"/>
                  </a:cxn>
                  <a:cxn ang="0">
                    <a:pos x="76" y="8"/>
                  </a:cxn>
                  <a:cxn ang="0">
                    <a:pos x="68" y="4"/>
                  </a:cxn>
                  <a:cxn ang="0">
                    <a:pos x="60" y="1"/>
                  </a:cxn>
                  <a:cxn ang="0">
                    <a:pos x="51" y="0"/>
                  </a:cxn>
                  <a:cxn ang="0">
                    <a:pos x="51" y="0"/>
                  </a:cxn>
                  <a:cxn ang="0">
                    <a:pos x="40" y="1"/>
                  </a:cxn>
                  <a:cxn ang="0">
                    <a:pos x="31" y="4"/>
                  </a:cxn>
                  <a:cxn ang="0">
                    <a:pos x="22" y="8"/>
                  </a:cxn>
                  <a:cxn ang="0">
                    <a:pos x="15" y="15"/>
                  </a:cxn>
                  <a:cxn ang="0">
                    <a:pos x="15" y="15"/>
                  </a:cxn>
                </a:cxnLst>
                <a:rect l="0" t="0" r="r" b="b"/>
                <a:pathLst>
                  <a:path w="100" h="100">
                    <a:moveTo>
                      <a:pt x="15" y="15"/>
                    </a:moveTo>
                    <a:lnTo>
                      <a:pt x="15" y="15"/>
                    </a:lnTo>
                    <a:lnTo>
                      <a:pt x="8" y="22"/>
                    </a:lnTo>
                    <a:lnTo>
                      <a:pt x="4" y="31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0" y="60"/>
                    </a:lnTo>
                    <a:lnTo>
                      <a:pt x="4" y="69"/>
                    </a:lnTo>
                    <a:lnTo>
                      <a:pt x="8" y="78"/>
                    </a:lnTo>
                    <a:lnTo>
                      <a:pt x="15" y="85"/>
                    </a:lnTo>
                    <a:lnTo>
                      <a:pt x="22" y="92"/>
                    </a:lnTo>
                    <a:lnTo>
                      <a:pt x="31" y="96"/>
                    </a:lnTo>
                    <a:lnTo>
                      <a:pt x="40" y="99"/>
                    </a:lnTo>
                    <a:lnTo>
                      <a:pt x="51" y="100"/>
                    </a:lnTo>
                    <a:lnTo>
                      <a:pt x="60" y="99"/>
                    </a:lnTo>
                    <a:lnTo>
                      <a:pt x="68" y="96"/>
                    </a:lnTo>
                    <a:lnTo>
                      <a:pt x="76" y="92"/>
                    </a:lnTo>
                    <a:lnTo>
                      <a:pt x="85" y="85"/>
                    </a:lnTo>
                    <a:lnTo>
                      <a:pt x="92" y="78"/>
                    </a:lnTo>
                    <a:lnTo>
                      <a:pt x="96" y="69"/>
                    </a:lnTo>
                    <a:lnTo>
                      <a:pt x="99" y="60"/>
                    </a:lnTo>
                    <a:lnTo>
                      <a:pt x="100" y="49"/>
                    </a:lnTo>
                    <a:lnTo>
                      <a:pt x="99" y="40"/>
                    </a:lnTo>
                    <a:lnTo>
                      <a:pt x="96" y="31"/>
                    </a:lnTo>
                    <a:lnTo>
                      <a:pt x="92" y="22"/>
                    </a:lnTo>
                    <a:lnTo>
                      <a:pt x="85" y="15"/>
                    </a:lnTo>
                    <a:lnTo>
                      <a:pt x="76" y="8"/>
                    </a:lnTo>
                    <a:lnTo>
                      <a:pt x="68" y="4"/>
                    </a:lnTo>
                    <a:lnTo>
                      <a:pt x="60" y="1"/>
                    </a:lnTo>
                    <a:lnTo>
                      <a:pt x="51" y="0"/>
                    </a:lnTo>
                    <a:lnTo>
                      <a:pt x="40" y="1"/>
                    </a:lnTo>
                    <a:lnTo>
                      <a:pt x="31" y="4"/>
                    </a:lnTo>
                    <a:lnTo>
                      <a:pt x="22" y="8"/>
                    </a:lnTo>
                    <a:lnTo>
                      <a:pt x="15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274" name="Freeform 581"/>
              <p:cNvSpPr>
                <a:spLocks noChangeArrowheads="1"/>
              </p:cNvSpPr>
              <p:nvPr/>
            </p:nvSpPr>
            <p:spPr bwMode="auto">
              <a:xfrm>
                <a:off x="77" y="386"/>
                <a:ext cx="50" cy="50"/>
              </a:xfrm>
              <a:custGeom>
                <a:avLst/>
                <a:gdLst/>
                <a:ahLst/>
                <a:cxnLst>
                  <a:cxn ang="0">
                    <a:pos x="85" y="15"/>
                  </a:cxn>
                  <a:cxn ang="0">
                    <a:pos x="85" y="15"/>
                  </a:cxn>
                  <a:cxn ang="0">
                    <a:pos x="76" y="8"/>
                  </a:cxn>
                  <a:cxn ang="0">
                    <a:pos x="68" y="4"/>
                  </a:cxn>
                  <a:cxn ang="0">
                    <a:pos x="60" y="1"/>
                  </a:cxn>
                  <a:cxn ang="0">
                    <a:pos x="51" y="0"/>
                  </a:cxn>
                  <a:cxn ang="0">
                    <a:pos x="51" y="0"/>
                  </a:cxn>
                  <a:cxn ang="0">
                    <a:pos x="40" y="1"/>
                  </a:cxn>
                  <a:cxn ang="0">
                    <a:pos x="31" y="4"/>
                  </a:cxn>
                  <a:cxn ang="0">
                    <a:pos x="22" y="8"/>
                  </a:cxn>
                  <a:cxn ang="0">
                    <a:pos x="15" y="15"/>
                  </a:cxn>
                  <a:cxn ang="0">
                    <a:pos x="15" y="15"/>
                  </a:cxn>
                  <a:cxn ang="0">
                    <a:pos x="8" y="22"/>
                  </a:cxn>
                  <a:cxn ang="0">
                    <a:pos x="3" y="31"/>
                  </a:cxn>
                  <a:cxn ang="0">
                    <a:pos x="0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0" y="60"/>
                  </a:cxn>
                  <a:cxn ang="0">
                    <a:pos x="3" y="69"/>
                  </a:cxn>
                  <a:cxn ang="0">
                    <a:pos x="8" y="78"/>
                  </a:cxn>
                  <a:cxn ang="0">
                    <a:pos x="15" y="85"/>
                  </a:cxn>
                  <a:cxn ang="0">
                    <a:pos x="15" y="85"/>
                  </a:cxn>
                  <a:cxn ang="0">
                    <a:pos x="22" y="92"/>
                  </a:cxn>
                  <a:cxn ang="0">
                    <a:pos x="31" y="96"/>
                  </a:cxn>
                  <a:cxn ang="0">
                    <a:pos x="40" y="99"/>
                  </a:cxn>
                  <a:cxn ang="0">
                    <a:pos x="51" y="100"/>
                  </a:cxn>
                  <a:cxn ang="0">
                    <a:pos x="51" y="100"/>
                  </a:cxn>
                  <a:cxn ang="0">
                    <a:pos x="60" y="99"/>
                  </a:cxn>
                  <a:cxn ang="0">
                    <a:pos x="68" y="96"/>
                  </a:cxn>
                  <a:cxn ang="0">
                    <a:pos x="76" y="92"/>
                  </a:cxn>
                  <a:cxn ang="0">
                    <a:pos x="85" y="85"/>
                  </a:cxn>
                  <a:cxn ang="0">
                    <a:pos x="85" y="85"/>
                  </a:cxn>
                  <a:cxn ang="0">
                    <a:pos x="92" y="78"/>
                  </a:cxn>
                  <a:cxn ang="0">
                    <a:pos x="96" y="69"/>
                  </a:cxn>
                  <a:cxn ang="0">
                    <a:pos x="99" y="60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99" y="40"/>
                  </a:cxn>
                  <a:cxn ang="0">
                    <a:pos x="96" y="31"/>
                  </a:cxn>
                  <a:cxn ang="0">
                    <a:pos x="92" y="22"/>
                  </a:cxn>
                  <a:cxn ang="0">
                    <a:pos x="85" y="15"/>
                  </a:cxn>
                  <a:cxn ang="0">
                    <a:pos x="85" y="15"/>
                  </a:cxn>
                </a:cxnLst>
                <a:rect l="0" t="0" r="r" b="b"/>
                <a:pathLst>
                  <a:path w="100" h="100">
                    <a:moveTo>
                      <a:pt x="85" y="15"/>
                    </a:moveTo>
                    <a:lnTo>
                      <a:pt x="85" y="15"/>
                    </a:lnTo>
                    <a:lnTo>
                      <a:pt x="76" y="8"/>
                    </a:lnTo>
                    <a:lnTo>
                      <a:pt x="68" y="4"/>
                    </a:lnTo>
                    <a:lnTo>
                      <a:pt x="60" y="1"/>
                    </a:lnTo>
                    <a:lnTo>
                      <a:pt x="51" y="0"/>
                    </a:lnTo>
                    <a:lnTo>
                      <a:pt x="40" y="1"/>
                    </a:lnTo>
                    <a:lnTo>
                      <a:pt x="31" y="4"/>
                    </a:lnTo>
                    <a:lnTo>
                      <a:pt x="22" y="8"/>
                    </a:lnTo>
                    <a:lnTo>
                      <a:pt x="15" y="15"/>
                    </a:lnTo>
                    <a:lnTo>
                      <a:pt x="8" y="22"/>
                    </a:lnTo>
                    <a:lnTo>
                      <a:pt x="3" y="31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0" y="60"/>
                    </a:lnTo>
                    <a:lnTo>
                      <a:pt x="3" y="69"/>
                    </a:lnTo>
                    <a:lnTo>
                      <a:pt x="8" y="78"/>
                    </a:lnTo>
                    <a:lnTo>
                      <a:pt x="15" y="85"/>
                    </a:lnTo>
                    <a:lnTo>
                      <a:pt x="22" y="92"/>
                    </a:lnTo>
                    <a:lnTo>
                      <a:pt x="31" y="96"/>
                    </a:lnTo>
                    <a:lnTo>
                      <a:pt x="40" y="99"/>
                    </a:lnTo>
                    <a:lnTo>
                      <a:pt x="51" y="100"/>
                    </a:lnTo>
                    <a:lnTo>
                      <a:pt x="60" y="99"/>
                    </a:lnTo>
                    <a:lnTo>
                      <a:pt x="68" y="96"/>
                    </a:lnTo>
                    <a:lnTo>
                      <a:pt x="76" y="92"/>
                    </a:lnTo>
                    <a:lnTo>
                      <a:pt x="85" y="85"/>
                    </a:lnTo>
                    <a:lnTo>
                      <a:pt x="92" y="78"/>
                    </a:lnTo>
                    <a:lnTo>
                      <a:pt x="96" y="69"/>
                    </a:lnTo>
                    <a:lnTo>
                      <a:pt x="99" y="60"/>
                    </a:lnTo>
                    <a:lnTo>
                      <a:pt x="100" y="49"/>
                    </a:lnTo>
                    <a:lnTo>
                      <a:pt x="99" y="40"/>
                    </a:lnTo>
                    <a:lnTo>
                      <a:pt x="96" y="31"/>
                    </a:lnTo>
                    <a:lnTo>
                      <a:pt x="92" y="22"/>
                    </a:lnTo>
                    <a:lnTo>
                      <a:pt x="85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275" name="Freeform 582"/>
              <p:cNvSpPr>
                <a:spLocks noChangeArrowheads="1"/>
              </p:cNvSpPr>
              <p:nvPr/>
            </p:nvSpPr>
            <p:spPr bwMode="auto">
              <a:xfrm>
                <a:off x="77" y="463"/>
                <a:ext cx="50" cy="49"/>
              </a:xfrm>
              <a:custGeom>
                <a:avLst/>
                <a:gdLst/>
                <a:ahLst/>
                <a:cxnLst>
                  <a:cxn ang="0">
                    <a:pos x="85" y="15"/>
                  </a:cxn>
                  <a:cxn ang="0">
                    <a:pos x="85" y="15"/>
                  </a:cxn>
                  <a:cxn ang="0">
                    <a:pos x="76" y="8"/>
                  </a:cxn>
                  <a:cxn ang="0">
                    <a:pos x="68" y="4"/>
                  </a:cxn>
                  <a:cxn ang="0">
                    <a:pos x="60" y="1"/>
                  </a:cxn>
                  <a:cxn ang="0">
                    <a:pos x="51" y="0"/>
                  </a:cxn>
                  <a:cxn ang="0">
                    <a:pos x="51" y="0"/>
                  </a:cxn>
                  <a:cxn ang="0">
                    <a:pos x="40" y="1"/>
                  </a:cxn>
                  <a:cxn ang="0">
                    <a:pos x="31" y="4"/>
                  </a:cxn>
                  <a:cxn ang="0">
                    <a:pos x="22" y="8"/>
                  </a:cxn>
                  <a:cxn ang="0">
                    <a:pos x="15" y="15"/>
                  </a:cxn>
                  <a:cxn ang="0">
                    <a:pos x="15" y="15"/>
                  </a:cxn>
                  <a:cxn ang="0">
                    <a:pos x="8" y="22"/>
                  </a:cxn>
                  <a:cxn ang="0">
                    <a:pos x="3" y="31"/>
                  </a:cxn>
                  <a:cxn ang="0">
                    <a:pos x="0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0" y="60"/>
                  </a:cxn>
                  <a:cxn ang="0">
                    <a:pos x="3" y="69"/>
                  </a:cxn>
                  <a:cxn ang="0">
                    <a:pos x="8" y="78"/>
                  </a:cxn>
                  <a:cxn ang="0">
                    <a:pos x="15" y="85"/>
                  </a:cxn>
                  <a:cxn ang="0">
                    <a:pos x="15" y="85"/>
                  </a:cxn>
                  <a:cxn ang="0">
                    <a:pos x="22" y="92"/>
                  </a:cxn>
                  <a:cxn ang="0">
                    <a:pos x="31" y="96"/>
                  </a:cxn>
                  <a:cxn ang="0">
                    <a:pos x="40" y="99"/>
                  </a:cxn>
                  <a:cxn ang="0">
                    <a:pos x="51" y="100"/>
                  </a:cxn>
                  <a:cxn ang="0">
                    <a:pos x="51" y="100"/>
                  </a:cxn>
                  <a:cxn ang="0">
                    <a:pos x="60" y="99"/>
                  </a:cxn>
                  <a:cxn ang="0">
                    <a:pos x="68" y="96"/>
                  </a:cxn>
                  <a:cxn ang="0">
                    <a:pos x="76" y="92"/>
                  </a:cxn>
                  <a:cxn ang="0">
                    <a:pos x="85" y="85"/>
                  </a:cxn>
                  <a:cxn ang="0">
                    <a:pos x="85" y="85"/>
                  </a:cxn>
                  <a:cxn ang="0">
                    <a:pos x="92" y="78"/>
                  </a:cxn>
                  <a:cxn ang="0">
                    <a:pos x="96" y="69"/>
                  </a:cxn>
                  <a:cxn ang="0">
                    <a:pos x="99" y="60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99" y="40"/>
                  </a:cxn>
                  <a:cxn ang="0">
                    <a:pos x="96" y="31"/>
                  </a:cxn>
                  <a:cxn ang="0">
                    <a:pos x="92" y="22"/>
                  </a:cxn>
                  <a:cxn ang="0">
                    <a:pos x="85" y="15"/>
                  </a:cxn>
                  <a:cxn ang="0">
                    <a:pos x="85" y="15"/>
                  </a:cxn>
                </a:cxnLst>
                <a:rect l="0" t="0" r="r" b="b"/>
                <a:pathLst>
                  <a:path w="100" h="100">
                    <a:moveTo>
                      <a:pt x="85" y="15"/>
                    </a:moveTo>
                    <a:lnTo>
                      <a:pt x="85" y="15"/>
                    </a:lnTo>
                    <a:lnTo>
                      <a:pt x="76" y="8"/>
                    </a:lnTo>
                    <a:lnTo>
                      <a:pt x="68" y="4"/>
                    </a:lnTo>
                    <a:lnTo>
                      <a:pt x="60" y="1"/>
                    </a:lnTo>
                    <a:lnTo>
                      <a:pt x="51" y="0"/>
                    </a:lnTo>
                    <a:lnTo>
                      <a:pt x="40" y="1"/>
                    </a:lnTo>
                    <a:lnTo>
                      <a:pt x="31" y="4"/>
                    </a:lnTo>
                    <a:lnTo>
                      <a:pt x="22" y="8"/>
                    </a:lnTo>
                    <a:lnTo>
                      <a:pt x="15" y="15"/>
                    </a:lnTo>
                    <a:lnTo>
                      <a:pt x="8" y="22"/>
                    </a:lnTo>
                    <a:lnTo>
                      <a:pt x="3" y="31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0" y="60"/>
                    </a:lnTo>
                    <a:lnTo>
                      <a:pt x="3" y="69"/>
                    </a:lnTo>
                    <a:lnTo>
                      <a:pt x="8" y="78"/>
                    </a:lnTo>
                    <a:lnTo>
                      <a:pt x="15" y="85"/>
                    </a:lnTo>
                    <a:lnTo>
                      <a:pt x="22" y="92"/>
                    </a:lnTo>
                    <a:lnTo>
                      <a:pt x="31" y="96"/>
                    </a:lnTo>
                    <a:lnTo>
                      <a:pt x="40" y="99"/>
                    </a:lnTo>
                    <a:lnTo>
                      <a:pt x="51" y="100"/>
                    </a:lnTo>
                    <a:lnTo>
                      <a:pt x="60" y="99"/>
                    </a:lnTo>
                    <a:lnTo>
                      <a:pt x="68" y="96"/>
                    </a:lnTo>
                    <a:lnTo>
                      <a:pt x="76" y="92"/>
                    </a:lnTo>
                    <a:lnTo>
                      <a:pt x="85" y="85"/>
                    </a:lnTo>
                    <a:lnTo>
                      <a:pt x="92" y="78"/>
                    </a:lnTo>
                    <a:lnTo>
                      <a:pt x="96" y="69"/>
                    </a:lnTo>
                    <a:lnTo>
                      <a:pt x="99" y="60"/>
                    </a:lnTo>
                    <a:lnTo>
                      <a:pt x="100" y="49"/>
                    </a:lnTo>
                    <a:lnTo>
                      <a:pt x="99" y="40"/>
                    </a:lnTo>
                    <a:lnTo>
                      <a:pt x="96" y="31"/>
                    </a:lnTo>
                    <a:lnTo>
                      <a:pt x="92" y="22"/>
                    </a:lnTo>
                    <a:lnTo>
                      <a:pt x="85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276" name="Freeform 583"/>
              <p:cNvSpPr>
                <a:spLocks noChangeArrowheads="1"/>
              </p:cNvSpPr>
              <p:nvPr/>
            </p:nvSpPr>
            <p:spPr bwMode="auto">
              <a:xfrm>
                <a:off x="77" y="540"/>
                <a:ext cx="50" cy="49"/>
              </a:xfrm>
              <a:custGeom>
                <a:avLst/>
                <a:gdLst/>
                <a:ahLst/>
                <a:cxnLst>
                  <a:cxn ang="0">
                    <a:pos x="85" y="15"/>
                  </a:cxn>
                  <a:cxn ang="0">
                    <a:pos x="85" y="15"/>
                  </a:cxn>
                  <a:cxn ang="0">
                    <a:pos x="76" y="9"/>
                  </a:cxn>
                  <a:cxn ang="0">
                    <a:pos x="68" y="4"/>
                  </a:cxn>
                  <a:cxn ang="0">
                    <a:pos x="60" y="1"/>
                  </a:cxn>
                  <a:cxn ang="0">
                    <a:pos x="51" y="0"/>
                  </a:cxn>
                  <a:cxn ang="0">
                    <a:pos x="51" y="0"/>
                  </a:cxn>
                  <a:cxn ang="0">
                    <a:pos x="40" y="1"/>
                  </a:cxn>
                  <a:cxn ang="0">
                    <a:pos x="31" y="4"/>
                  </a:cxn>
                  <a:cxn ang="0">
                    <a:pos x="22" y="9"/>
                  </a:cxn>
                  <a:cxn ang="0">
                    <a:pos x="15" y="15"/>
                  </a:cxn>
                  <a:cxn ang="0">
                    <a:pos x="15" y="15"/>
                  </a:cxn>
                  <a:cxn ang="0">
                    <a:pos x="8" y="22"/>
                  </a:cxn>
                  <a:cxn ang="0">
                    <a:pos x="3" y="31"/>
                  </a:cxn>
                  <a:cxn ang="0">
                    <a:pos x="0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0" y="60"/>
                  </a:cxn>
                  <a:cxn ang="0">
                    <a:pos x="3" y="69"/>
                  </a:cxn>
                  <a:cxn ang="0">
                    <a:pos x="8" y="78"/>
                  </a:cxn>
                  <a:cxn ang="0">
                    <a:pos x="15" y="85"/>
                  </a:cxn>
                  <a:cxn ang="0">
                    <a:pos x="15" y="85"/>
                  </a:cxn>
                  <a:cxn ang="0">
                    <a:pos x="22" y="92"/>
                  </a:cxn>
                  <a:cxn ang="0">
                    <a:pos x="31" y="96"/>
                  </a:cxn>
                  <a:cxn ang="0">
                    <a:pos x="40" y="99"/>
                  </a:cxn>
                  <a:cxn ang="0">
                    <a:pos x="51" y="100"/>
                  </a:cxn>
                  <a:cxn ang="0">
                    <a:pos x="51" y="100"/>
                  </a:cxn>
                  <a:cxn ang="0">
                    <a:pos x="60" y="99"/>
                  </a:cxn>
                  <a:cxn ang="0">
                    <a:pos x="68" y="96"/>
                  </a:cxn>
                  <a:cxn ang="0">
                    <a:pos x="76" y="92"/>
                  </a:cxn>
                  <a:cxn ang="0">
                    <a:pos x="85" y="85"/>
                  </a:cxn>
                  <a:cxn ang="0">
                    <a:pos x="85" y="85"/>
                  </a:cxn>
                  <a:cxn ang="0">
                    <a:pos x="92" y="78"/>
                  </a:cxn>
                  <a:cxn ang="0">
                    <a:pos x="96" y="69"/>
                  </a:cxn>
                  <a:cxn ang="0">
                    <a:pos x="99" y="60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99" y="40"/>
                  </a:cxn>
                  <a:cxn ang="0">
                    <a:pos x="96" y="31"/>
                  </a:cxn>
                  <a:cxn ang="0">
                    <a:pos x="92" y="22"/>
                  </a:cxn>
                  <a:cxn ang="0">
                    <a:pos x="85" y="15"/>
                  </a:cxn>
                  <a:cxn ang="0">
                    <a:pos x="85" y="15"/>
                  </a:cxn>
                </a:cxnLst>
                <a:rect l="0" t="0" r="r" b="b"/>
                <a:pathLst>
                  <a:path w="100" h="100">
                    <a:moveTo>
                      <a:pt x="85" y="15"/>
                    </a:moveTo>
                    <a:lnTo>
                      <a:pt x="85" y="15"/>
                    </a:lnTo>
                    <a:lnTo>
                      <a:pt x="76" y="9"/>
                    </a:lnTo>
                    <a:lnTo>
                      <a:pt x="68" y="4"/>
                    </a:lnTo>
                    <a:lnTo>
                      <a:pt x="60" y="1"/>
                    </a:lnTo>
                    <a:lnTo>
                      <a:pt x="51" y="0"/>
                    </a:lnTo>
                    <a:lnTo>
                      <a:pt x="40" y="1"/>
                    </a:lnTo>
                    <a:lnTo>
                      <a:pt x="31" y="4"/>
                    </a:lnTo>
                    <a:lnTo>
                      <a:pt x="22" y="9"/>
                    </a:lnTo>
                    <a:lnTo>
                      <a:pt x="15" y="15"/>
                    </a:lnTo>
                    <a:lnTo>
                      <a:pt x="8" y="22"/>
                    </a:lnTo>
                    <a:lnTo>
                      <a:pt x="3" y="31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0" y="60"/>
                    </a:lnTo>
                    <a:lnTo>
                      <a:pt x="3" y="69"/>
                    </a:lnTo>
                    <a:lnTo>
                      <a:pt x="8" y="78"/>
                    </a:lnTo>
                    <a:lnTo>
                      <a:pt x="15" y="85"/>
                    </a:lnTo>
                    <a:lnTo>
                      <a:pt x="22" y="92"/>
                    </a:lnTo>
                    <a:lnTo>
                      <a:pt x="31" y="96"/>
                    </a:lnTo>
                    <a:lnTo>
                      <a:pt x="40" y="99"/>
                    </a:lnTo>
                    <a:lnTo>
                      <a:pt x="51" y="100"/>
                    </a:lnTo>
                    <a:lnTo>
                      <a:pt x="60" y="99"/>
                    </a:lnTo>
                    <a:lnTo>
                      <a:pt x="68" y="96"/>
                    </a:lnTo>
                    <a:lnTo>
                      <a:pt x="76" y="92"/>
                    </a:lnTo>
                    <a:lnTo>
                      <a:pt x="85" y="85"/>
                    </a:lnTo>
                    <a:lnTo>
                      <a:pt x="92" y="78"/>
                    </a:lnTo>
                    <a:lnTo>
                      <a:pt x="96" y="69"/>
                    </a:lnTo>
                    <a:lnTo>
                      <a:pt x="99" y="60"/>
                    </a:lnTo>
                    <a:lnTo>
                      <a:pt x="100" y="49"/>
                    </a:lnTo>
                    <a:lnTo>
                      <a:pt x="99" y="40"/>
                    </a:lnTo>
                    <a:lnTo>
                      <a:pt x="96" y="31"/>
                    </a:lnTo>
                    <a:lnTo>
                      <a:pt x="92" y="22"/>
                    </a:lnTo>
                    <a:lnTo>
                      <a:pt x="85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277" name="Freeform 584"/>
              <p:cNvSpPr>
                <a:spLocks noChangeArrowheads="1"/>
              </p:cNvSpPr>
              <p:nvPr/>
            </p:nvSpPr>
            <p:spPr bwMode="auto">
              <a:xfrm>
                <a:off x="77" y="616"/>
                <a:ext cx="50" cy="50"/>
              </a:xfrm>
              <a:custGeom>
                <a:avLst/>
                <a:gdLst/>
                <a:ahLst/>
                <a:cxnLst>
                  <a:cxn ang="0">
                    <a:pos x="85" y="15"/>
                  </a:cxn>
                  <a:cxn ang="0">
                    <a:pos x="85" y="15"/>
                  </a:cxn>
                  <a:cxn ang="0">
                    <a:pos x="76" y="9"/>
                  </a:cxn>
                  <a:cxn ang="0">
                    <a:pos x="68" y="5"/>
                  </a:cxn>
                  <a:cxn ang="0">
                    <a:pos x="60" y="1"/>
                  </a:cxn>
                  <a:cxn ang="0">
                    <a:pos x="51" y="0"/>
                  </a:cxn>
                  <a:cxn ang="0">
                    <a:pos x="51" y="0"/>
                  </a:cxn>
                  <a:cxn ang="0">
                    <a:pos x="40" y="1"/>
                  </a:cxn>
                  <a:cxn ang="0">
                    <a:pos x="31" y="5"/>
                  </a:cxn>
                  <a:cxn ang="0">
                    <a:pos x="22" y="9"/>
                  </a:cxn>
                  <a:cxn ang="0">
                    <a:pos x="15" y="15"/>
                  </a:cxn>
                  <a:cxn ang="0">
                    <a:pos x="15" y="15"/>
                  </a:cxn>
                  <a:cxn ang="0">
                    <a:pos x="8" y="22"/>
                  </a:cxn>
                  <a:cxn ang="0">
                    <a:pos x="3" y="31"/>
                  </a:cxn>
                  <a:cxn ang="0">
                    <a:pos x="0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0" y="60"/>
                  </a:cxn>
                  <a:cxn ang="0">
                    <a:pos x="3" y="69"/>
                  </a:cxn>
                  <a:cxn ang="0">
                    <a:pos x="8" y="78"/>
                  </a:cxn>
                  <a:cxn ang="0">
                    <a:pos x="15" y="85"/>
                  </a:cxn>
                  <a:cxn ang="0">
                    <a:pos x="15" y="85"/>
                  </a:cxn>
                  <a:cxn ang="0">
                    <a:pos x="22" y="92"/>
                  </a:cxn>
                  <a:cxn ang="0">
                    <a:pos x="31" y="96"/>
                  </a:cxn>
                  <a:cxn ang="0">
                    <a:pos x="40" y="99"/>
                  </a:cxn>
                  <a:cxn ang="0">
                    <a:pos x="51" y="100"/>
                  </a:cxn>
                  <a:cxn ang="0">
                    <a:pos x="51" y="100"/>
                  </a:cxn>
                  <a:cxn ang="0">
                    <a:pos x="60" y="99"/>
                  </a:cxn>
                  <a:cxn ang="0">
                    <a:pos x="68" y="96"/>
                  </a:cxn>
                  <a:cxn ang="0">
                    <a:pos x="76" y="92"/>
                  </a:cxn>
                  <a:cxn ang="0">
                    <a:pos x="85" y="85"/>
                  </a:cxn>
                  <a:cxn ang="0">
                    <a:pos x="85" y="85"/>
                  </a:cxn>
                  <a:cxn ang="0">
                    <a:pos x="92" y="78"/>
                  </a:cxn>
                  <a:cxn ang="0">
                    <a:pos x="96" y="69"/>
                  </a:cxn>
                  <a:cxn ang="0">
                    <a:pos x="99" y="60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99" y="40"/>
                  </a:cxn>
                  <a:cxn ang="0">
                    <a:pos x="96" y="31"/>
                  </a:cxn>
                  <a:cxn ang="0">
                    <a:pos x="92" y="22"/>
                  </a:cxn>
                  <a:cxn ang="0">
                    <a:pos x="85" y="15"/>
                  </a:cxn>
                  <a:cxn ang="0">
                    <a:pos x="85" y="15"/>
                  </a:cxn>
                </a:cxnLst>
                <a:rect l="0" t="0" r="r" b="b"/>
                <a:pathLst>
                  <a:path w="100" h="100">
                    <a:moveTo>
                      <a:pt x="85" y="15"/>
                    </a:moveTo>
                    <a:lnTo>
                      <a:pt x="85" y="15"/>
                    </a:lnTo>
                    <a:lnTo>
                      <a:pt x="76" y="9"/>
                    </a:lnTo>
                    <a:lnTo>
                      <a:pt x="68" y="5"/>
                    </a:lnTo>
                    <a:lnTo>
                      <a:pt x="60" y="1"/>
                    </a:lnTo>
                    <a:lnTo>
                      <a:pt x="51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2" y="9"/>
                    </a:lnTo>
                    <a:lnTo>
                      <a:pt x="15" y="15"/>
                    </a:lnTo>
                    <a:lnTo>
                      <a:pt x="8" y="22"/>
                    </a:lnTo>
                    <a:lnTo>
                      <a:pt x="3" y="31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0" y="60"/>
                    </a:lnTo>
                    <a:lnTo>
                      <a:pt x="3" y="69"/>
                    </a:lnTo>
                    <a:lnTo>
                      <a:pt x="8" y="78"/>
                    </a:lnTo>
                    <a:lnTo>
                      <a:pt x="15" y="85"/>
                    </a:lnTo>
                    <a:lnTo>
                      <a:pt x="22" y="92"/>
                    </a:lnTo>
                    <a:lnTo>
                      <a:pt x="31" y="96"/>
                    </a:lnTo>
                    <a:lnTo>
                      <a:pt x="40" y="99"/>
                    </a:lnTo>
                    <a:lnTo>
                      <a:pt x="51" y="100"/>
                    </a:lnTo>
                    <a:lnTo>
                      <a:pt x="60" y="99"/>
                    </a:lnTo>
                    <a:lnTo>
                      <a:pt x="68" y="96"/>
                    </a:lnTo>
                    <a:lnTo>
                      <a:pt x="76" y="92"/>
                    </a:lnTo>
                    <a:lnTo>
                      <a:pt x="85" y="85"/>
                    </a:lnTo>
                    <a:lnTo>
                      <a:pt x="92" y="78"/>
                    </a:lnTo>
                    <a:lnTo>
                      <a:pt x="96" y="69"/>
                    </a:lnTo>
                    <a:lnTo>
                      <a:pt x="99" y="60"/>
                    </a:lnTo>
                    <a:lnTo>
                      <a:pt x="100" y="49"/>
                    </a:lnTo>
                    <a:lnTo>
                      <a:pt x="99" y="40"/>
                    </a:lnTo>
                    <a:lnTo>
                      <a:pt x="96" y="31"/>
                    </a:lnTo>
                    <a:lnTo>
                      <a:pt x="92" y="22"/>
                    </a:lnTo>
                    <a:lnTo>
                      <a:pt x="85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278" name="Freeform 585"/>
              <p:cNvSpPr>
                <a:spLocks noChangeArrowheads="1"/>
              </p:cNvSpPr>
              <p:nvPr/>
            </p:nvSpPr>
            <p:spPr bwMode="auto">
              <a:xfrm>
                <a:off x="154" y="386"/>
                <a:ext cx="50" cy="50"/>
              </a:xfrm>
              <a:custGeom>
                <a:avLst/>
                <a:gdLst/>
                <a:ahLst/>
                <a:cxnLst>
                  <a:cxn ang="0">
                    <a:pos x="85" y="15"/>
                  </a:cxn>
                  <a:cxn ang="0">
                    <a:pos x="85" y="15"/>
                  </a:cxn>
                  <a:cxn ang="0">
                    <a:pos x="76" y="8"/>
                  </a:cxn>
                  <a:cxn ang="0">
                    <a:pos x="68" y="4"/>
                  </a:cxn>
                  <a:cxn ang="0">
                    <a:pos x="59" y="1"/>
                  </a:cxn>
                  <a:cxn ang="0">
                    <a:pos x="49" y="0"/>
                  </a:cxn>
                  <a:cxn ang="0">
                    <a:pos x="49" y="0"/>
                  </a:cxn>
                  <a:cxn ang="0">
                    <a:pos x="40" y="1"/>
                  </a:cxn>
                  <a:cxn ang="0">
                    <a:pos x="30" y="4"/>
                  </a:cxn>
                  <a:cxn ang="0">
                    <a:pos x="22" y="8"/>
                  </a:cxn>
                  <a:cxn ang="0">
                    <a:pos x="15" y="15"/>
                  </a:cxn>
                  <a:cxn ang="0">
                    <a:pos x="15" y="15"/>
                  </a:cxn>
                  <a:cxn ang="0">
                    <a:pos x="8" y="22"/>
                  </a:cxn>
                  <a:cxn ang="0">
                    <a:pos x="3" y="31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1" y="60"/>
                  </a:cxn>
                  <a:cxn ang="0">
                    <a:pos x="3" y="69"/>
                  </a:cxn>
                  <a:cxn ang="0">
                    <a:pos x="8" y="78"/>
                  </a:cxn>
                  <a:cxn ang="0">
                    <a:pos x="15" y="85"/>
                  </a:cxn>
                  <a:cxn ang="0">
                    <a:pos x="15" y="85"/>
                  </a:cxn>
                  <a:cxn ang="0">
                    <a:pos x="22" y="92"/>
                  </a:cxn>
                  <a:cxn ang="0">
                    <a:pos x="30" y="96"/>
                  </a:cxn>
                  <a:cxn ang="0">
                    <a:pos x="40" y="99"/>
                  </a:cxn>
                  <a:cxn ang="0">
                    <a:pos x="49" y="100"/>
                  </a:cxn>
                  <a:cxn ang="0">
                    <a:pos x="49" y="100"/>
                  </a:cxn>
                  <a:cxn ang="0">
                    <a:pos x="59" y="99"/>
                  </a:cxn>
                  <a:cxn ang="0">
                    <a:pos x="68" y="96"/>
                  </a:cxn>
                  <a:cxn ang="0">
                    <a:pos x="76" y="92"/>
                  </a:cxn>
                  <a:cxn ang="0">
                    <a:pos x="85" y="85"/>
                  </a:cxn>
                  <a:cxn ang="0">
                    <a:pos x="85" y="85"/>
                  </a:cxn>
                  <a:cxn ang="0">
                    <a:pos x="92" y="78"/>
                  </a:cxn>
                  <a:cxn ang="0">
                    <a:pos x="96" y="69"/>
                  </a:cxn>
                  <a:cxn ang="0">
                    <a:pos x="99" y="60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99" y="40"/>
                  </a:cxn>
                  <a:cxn ang="0">
                    <a:pos x="96" y="31"/>
                  </a:cxn>
                  <a:cxn ang="0">
                    <a:pos x="92" y="22"/>
                  </a:cxn>
                  <a:cxn ang="0">
                    <a:pos x="85" y="15"/>
                  </a:cxn>
                  <a:cxn ang="0">
                    <a:pos x="85" y="15"/>
                  </a:cxn>
                </a:cxnLst>
                <a:rect l="0" t="0" r="r" b="b"/>
                <a:pathLst>
                  <a:path w="100" h="100">
                    <a:moveTo>
                      <a:pt x="85" y="15"/>
                    </a:moveTo>
                    <a:lnTo>
                      <a:pt x="85" y="15"/>
                    </a:lnTo>
                    <a:lnTo>
                      <a:pt x="76" y="8"/>
                    </a:lnTo>
                    <a:lnTo>
                      <a:pt x="68" y="4"/>
                    </a:lnTo>
                    <a:lnTo>
                      <a:pt x="59" y="1"/>
                    </a:lnTo>
                    <a:lnTo>
                      <a:pt x="49" y="0"/>
                    </a:lnTo>
                    <a:lnTo>
                      <a:pt x="40" y="1"/>
                    </a:lnTo>
                    <a:lnTo>
                      <a:pt x="30" y="4"/>
                    </a:lnTo>
                    <a:lnTo>
                      <a:pt x="22" y="8"/>
                    </a:lnTo>
                    <a:lnTo>
                      <a:pt x="15" y="15"/>
                    </a:lnTo>
                    <a:lnTo>
                      <a:pt x="8" y="22"/>
                    </a:lnTo>
                    <a:lnTo>
                      <a:pt x="3" y="31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60"/>
                    </a:lnTo>
                    <a:lnTo>
                      <a:pt x="3" y="69"/>
                    </a:lnTo>
                    <a:lnTo>
                      <a:pt x="8" y="78"/>
                    </a:lnTo>
                    <a:lnTo>
                      <a:pt x="15" y="85"/>
                    </a:lnTo>
                    <a:lnTo>
                      <a:pt x="22" y="92"/>
                    </a:lnTo>
                    <a:lnTo>
                      <a:pt x="30" y="96"/>
                    </a:lnTo>
                    <a:lnTo>
                      <a:pt x="40" y="99"/>
                    </a:lnTo>
                    <a:lnTo>
                      <a:pt x="49" y="100"/>
                    </a:lnTo>
                    <a:lnTo>
                      <a:pt x="59" y="99"/>
                    </a:lnTo>
                    <a:lnTo>
                      <a:pt x="68" y="96"/>
                    </a:lnTo>
                    <a:lnTo>
                      <a:pt x="76" y="92"/>
                    </a:lnTo>
                    <a:lnTo>
                      <a:pt x="85" y="85"/>
                    </a:lnTo>
                    <a:lnTo>
                      <a:pt x="92" y="78"/>
                    </a:lnTo>
                    <a:lnTo>
                      <a:pt x="96" y="69"/>
                    </a:lnTo>
                    <a:lnTo>
                      <a:pt x="99" y="60"/>
                    </a:lnTo>
                    <a:lnTo>
                      <a:pt x="100" y="49"/>
                    </a:lnTo>
                    <a:lnTo>
                      <a:pt x="99" y="40"/>
                    </a:lnTo>
                    <a:lnTo>
                      <a:pt x="96" y="31"/>
                    </a:lnTo>
                    <a:lnTo>
                      <a:pt x="92" y="22"/>
                    </a:lnTo>
                    <a:lnTo>
                      <a:pt x="85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279" name="Freeform 586"/>
              <p:cNvSpPr>
                <a:spLocks noChangeArrowheads="1"/>
              </p:cNvSpPr>
              <p:nvPr/>
            </p:nvSpPr>
            <p:spPr bwMode="auto">
              <a:xfrm>
                <a:off x="154" y="463"/>
                <a:ext cx="50" cy="49"/>
              </a:xfrm>
              <a:custGeom>
                <a:avLst/>
                <a:gdLst/>
                <a:ahLst/>
                <a:cxnLst>
                  <a:cxn ang="0">
                    <a:pos x="85" y="15"/>
                  </a:cxn>
                  <a:cxn ang="0">
                    <a:pos x="85" y="15"/>
                  </a:cxn>
                  <a:cxn ang="0">
                    <a:pos x="76" y="8"/>
                  </a:cxn>
                  <a:cxn ang="0">
                    <a:pos x="68" y="4"/>
                  </a:cxn>
                  <a:cxn ang="0">
                    <a:pos x="59" y="1"/>
                  </a:cxn>
                  <a:cxn ang="0">
                    <a:pos x="49" y="0"/>
                  </a:cxn>
                  <a:cxn ang="0">
                    <a:pos x="49" y="0"/>
                  </a:cxn>
                  <a:cxn ang="0">
                    <a:pos x="40" y="1"/>
                  </a:cxn>
                  <a:cxn ang="0">
                    <a:pos x="30" y="4"/>
                  </a:cxn>
                  <a:cxn ang="0">
                    <a:pos x="22" y="8"/>
                  </a:cxn>
                  <a:cxn ang="0">
                    <a:pos x="15" y="15"/>
                  </a:cxn>
                  <a:cxn ang="0">
                    <a:pos x="15" y="15"/>
                  </a:cxn>
                  <a:cxn ang="0">
                    <a:pos x="8" y="22"/>
                  </a:cxn>
                  <a:cxn ang="0">
                    <a:pos x="3" y="31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1" y="60"/>
                  </a:cxn>
                  <a:cxn ang="0">
                    <a:pos x="3" y="69"/>
                  </a:cxn>
                  <a:cxn ang="0">
                    <a:pos x="8" y="78"/>
                  </a:cxn>
                  <a:cxn ang="0">
                    <a:pos x="15" y="85"/>
                  </a:cxn>
                  <a:cxn ang="0">
                    <a:pos x="15" y="85"/>
                  </a:cxn>
                  <a:cxn ang="0">
                    <a:pos x="22" y="92"/>
                  </a:cxn>
                  <a:cxn ang="0">
                    <a:pos x="30" y="96"/>
                  </a:cxn>
                  <a:cxn ang="0">
                    <a:pos x="40" y="99"/>
                  </a:cxn>
                  <a:cxn ang="0">
                    <a:pos x="49" y="100"/>
                  </a:cxn>
                  <a:cxn ang="0">
                    <a:pos x="49" y="100"/>
                  </a:cxn>
                  <a:cxn ang="0">
                    <a:pos x="59" y="99"/>
                  </a:cxn>
                  <a:cxn ang="0">
                    <a:pos x="68" y="96"/>
                  </a:cxn>
                  <a:cxn ang="0">
                    <a:pos x="76" y="92"/>
                  </a:cxn>
                  <a:cxn ang="0">
                    <a:pos x="85" y="85"/>
                  </a:cxn>
                  <a:cxn ang="0">
                    <a:pos x="85" y="85"/>
                  </a:cxn>
                  <a:cxn ang="0">
                    <a:pos x="92" y="78"/>
                  </a:cxn>
                  <a:cxn ang="0">
                    <a:pos x="96" y="69"/>
                  </a:cxn>
                  <a:cxn ang="0">
                    <a:pos x="99" y="60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99" y="40"/>
                  </a:cxn>
                  <a:cxn ang="0">
                    <a:pos x="96" y="31"/>
                  </a:cxn>
                  <a:cxn ang="0">
                    <a:pos x="92" y="22"/>
                  </a:cxn>
                  <a:cxn ang="0">
                    <a:pos x="85" y="15"/>
                  </a:cxn>
                  <a:cxn ang="0">
                    <a:pos x="85" y="15"/>
                  </a:cxn>
                </a:cxnLst>
                <a:rect l="0" t="0" r="r" b="b"/>
                <a:pathLst>
                  <a:path w="100" h="100">
                    <a:moveTo>
                      <a:pt x="85" y="15"/>
                    </a:moveTo>
                    <a:lnTo>
                      <a:pt x="85" y="15"/>
                    </a:lnTo>
                    <a:lnTo>
                      <a:pt x="76" y="8"/>
                    </a:lnTo>
                    <a:lnTo>
                      <a:pt x="68" y="4"/>
                    </a:lnTo>
                    <a:lnTo>
                      <a:pt x="59" y="1"/>
                    </a:lnTo>
                    <a:lnTo>
                      <a:pt x="49" y="0"/>
                    </a:lnTo>
                    <a:lnTo>
                      <a:pt x="40" y="1"/>
                    </a:lnTo>
                    <a:lnTo>
                      <a:pt x="30" y="4"/>
                    </a:lnTo>
                    <a:lnTo>
                      <a:pt x="22" y="8"/>
                    </a:lnTo>
                    <a:lnTo>
                      <a:pt x="15" y="15"/>
                    </a:lnTo>
                    <a:lnTo>
                      <a:pt x="8" y="22"/>
                    </a:lnTo>
                    <a:lnTo>
                      <a:pt x="3" y="31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60"/>
                    </a:lnTo>
                    <a:lnTo>
                      <a:pt x="3" y="69"/>
                    </a:lnTo>
                    <a:lnTo>
                      <a:pt x="8" y="78"/>
                    </a:lnTo>
                    <a:lnTo>
                      <a:pt x="15" y="85"/>
                    </a:lnTo>
                    <a:lnTo>
                      <a:pt x="22" y="92"/>
                    </a:lnTo>
                    <a:lnTo>
                      <a:pt x="30" y="96"/>
                    </a:lnTo>
                    <a:lnTo>
                      <a:pt x="40" y="99"/>
                    </a:lnTo>
                    <a:lnTo>
                      <a:pt x="49" y="100"/>
                    </a:lnTo>
                    <a:lnTo>
                      <a:pt x="59" y="99"/>
                    </a:lnTo>
                    <a:lnTo>
                      <a:pt x="68" y="96"/>
                    </a:lnTo>
                    <a:lnTo>
                      <a:pt x="76" y="92"/>
                    </a:lnTo>
                    <a:lnTo>
                      <a:pt x="85" y="85"/>
                    </a:lnTo>
                    <a:lnTo>
                      <a:pt x="92" y="78"/>
                    </a:lnTo>
                    <a:lnTo>
                      <a:pt x="96" y="69"/>
                    </a:lnTo>
                    <a:lnTo>
                      <a:pt x="99" y="60"/>
                    </a:lnTo>
                    <a:lnTo>
                      <a:pt x="100" y="49"/>
                    </a:lnTo>
                    <a:lnTo>
                      <a:pt x="99" y="40"/>
                    </a:lnTo>
                    <a:lnTo>
                      <a:pt x="96" y="31"/>
                    </a:lnTo>
                    <a:lnTo>
                      <a:pt x="92" y="22"/>
                    </a:lnTo>
                    <a:lnTo>
                      <a:pt x="85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280" name="Freeform 587"/>
              <p:cNvSpPr>
                <a:spLocks noChangeArrowheads="1"/>
              </p:cNvSpPr>
              <p:nvPr/>
            </p:nvSpPr>
            <p:spPr bwMode="auto">
              <a:xfrm>
                <a:off x="154" y="540"/>
                <a:ext cx="50" cy="49"/>
              </a:xfrm>
              <a:custGeom>
                <a:avLst/>
                <a:gdLst/>
                <a:ahLst/>
                <a:cxnLst>
                  <a:cxn ang="0">
                    <a:pos x="85" y="15"/>
                  </a:cxn>
                  <a:cxn ang="0">
                    <a:pos x="85" y="15"/>
                  </a:cxn>
                  <a:cxn ang="0">
                    <a:pos x="76" y="9"/>
                  </a:cxn>
                  <a:cxn ang="0">
                    <a:pos x="68" y="4"/>
                  </a:cxn>
                  <a:cxn ang="0">
                    <a:pos x="59" y="1"/>
                  </a:cxn>
                  <a:cxn ang="0">
                    <a:pos x="49" y="0"/>
                  </a:cxn>
                  <a:cxn ang="0">
                    <a:pos x="49" y="0"/>
                  </a:cxn>
                  <a:cxn ang="0">
                    <a:pos x="40" y="1"/>
                  </a:cxn>
                  <a:cxn ang="0">
                    <a:pos x="30" y="4"/>
                  </a:cxn>
                  <a:cxn ang="0">
                    <a:pos x="22" y="9"/>
                  </a:cxn>
                  <a:cxn ang="0">
                    <a:pos x="15" y="15"/>
                  </a:cxn>
                  <a:cxn ang="0">
                    <a:pos x="15" y="15"/>
                  </a:cxn>
                  <a:cxn ang="0">
                    <a:pos x="8" y="22"/>
                  </a:cxn>
                  <a:cxn ang="0">
                    <a:pos x="3" y="31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1" y="60"/>
                  </a:cxn>
                  <a:cxn ang="0">
                    <a:pos x="3" y="69"/>
                  </a:cxn>
                  <a:cxn ang="0">
                    <a:pos x="8" y="78"/>
                  </a:cxn>
                  <a:cxn ang="0">
                    <a:pos x="15" y="85"/>
                  </a:cxn>
                  <a:cxn ang="0">
                    <a:pos x="15" y="85"/>
                  </a:cxn>
                  <a:cxn ang="0">
                    <a:pos x="22" y="92"/>
                  </a:cxn>
                  <a:cxn ang="0">
                    <a:pos x="30" y="96"/>
                  </a:cxn>
                  <a:cxn ang="0">
                    <a:pos x="40" y="99"/>
                  </a:cxn>
                  <a:cxn ang="0">
                    <a:pos x="49" y="100"/>
                  </a:cxn>
                  <a:cxn ang="0">
                    <a:pos x="49" y="100"/>
                  </a:cxn>
                  <a:cxn ang="0">
                    <a:pos x="59" y="99"/>
                  </a:cxn>
                  <a:cxn ang="0">
                    <a:pos x="68" y="96"/>
                  </a:cxn>
                  <a:cxn ang="0">
                    <a:pos x="76" y="92"/>
                  </a:cxn>
                  <a:cxn ang="0">
                    <a:pos x="85" y="85"/>
                  </a:cxn>
                  <a:cxn ang="0">
                    <a:pos x="85" y="85"/>
                  </a:cxn>
                  <a:cxn ang="0">
                    <a:pos x="92" y="78"/>
                  </a:cxn>
                  <a:cxn ang="0">
                    <a:pos x="96" y="69"/>
                  </a:cxn>
                  <a:cxn ang="0">
                    <a:pos x="99" y="60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99" y="40"/>
                  </a:cxn>
                  <a:cxn ang="0">
                    <a:pos x="96" y="31"/>
                  </a:cxn>
                  <a:cxn ang="0">
                    <a:pos x="92" y="22"/>
                  </a:cxn>
                  <a:cxn ang="0">
                    <a:pos x="85" y="15"/>
                  </a:cxn>
                  <a:cxn ang="0">
                    <a:pos x="85" y="15"/>
                  </a:cxn>
                </a:cxnLst>
                <a:rect l="0" t="0" r="r" b="b"/>
                <a:pathLst>
                  <a:path w="100" h="100">
                    <a:moveTo>
                      <a:pt x="85" y="15"/>
                    </a:moveTo>
                    <a:lnTo>
                      <a:pt x="85" y="15"/>
                    </a:lnTo>
                    <a:lnTo>
                      <a:pt x="76" y="9"/>
                    </a:lnTo>
                    <a:lnTo>
                      <a:pt x="68" y="4"/>
                    </a:lnTo>
                    <a:lnTo>
                      <a:pt x="59" y="1"/>
                    </a:lnTo>
                    <a:lnTo>
                      <a:pt x="49" y="0"/>
                    </a:lnTo>
                    <a:lnTo>
                      <a:pt x="40" y="1"/>
                    </a:lnTo>
                    <a:lnTo>
                      <a:pt x="30" y="4"/>
                    </a:lnTo>
                    <a:lnTo>
                      <a:pt x="22" y="9"/>
                    </a:lnTo>
                    <a:lnTo>
                      <a:pt x="15" y="15"/>
                    </a:lnTo>
                    <a:lnTo>
                      <a:pt x="8" y="22"/>
                    </a:lnTo>
                    <a:lnTo>
                      <a:pt x="3" y="31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60"/>
                    </a:lnTo>
                    <a:lnTo>
                      <a:pt x="3" y="69"/>
                    </a:lnTo>
                    <a:lnTo>
                      <a:pt x="8" y="78"/>
                    </a:lnTo>
                    <a:lnTo>
                      <a:pt x="15" y="85"/>
                    </a:lnTo>
                    <a:lnTo>
                      <a:pt x="22" y="92"/>
                    </a:lnTo>
                    <a:lnTo>
                      <a:pt x="30" y="96"/>
                    </a:lnTo>
                    <a:lnTo>
                      <a:pt x="40" y="99"/>
                    </a:lnTo>
                    <a:lnTo>
                      <a:pt x="49" y="100"/>
                    </a:lnTo>
                    <a:lnTo>
                      <a:pt x="59" y="99"/>
                    </a:lnTo>
                    <a:lnTo>
                      <a:pt x="68" y="96"/>
                    </a:lnTo>
                    <a:lnTo>
                      <a:pt x="76" y="92"/>
                    </a:lnTo>
                    <a:lnTo>
                      <a:pt x="85" y="85"/>
                    </a:lnTo>
                    <a:lnTo>
                      <a:pt x="92" y="78"/>
                    </a:lnTo>
                    <a:lnTo>
                      <a:pt x="96" y="69"/>
                    </a:lnTo>
                    <a:lnTo>
                      <a:pt x="99" y="60"/>
                    </a:lnTo>
                    <a:lnTo>
                      <a:pt x="100" y="49"/>
                    </a:lnTo>
                    <a:lnTo>
                      <a:pt x="99" y="40"/>
                    </a:lnTo>
                    <a:lnTo>
                      <a:pt x="96" y="31"/>
                    </a:lnTo>
                    <a:lnTo>
                      <a:pt x="92" y="22"/>
                    </a:lnTo>
                    <a:lnTo>
                      <a:pt x="85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281" name="Freeform 588"/>
              <p:cNvSpPr>
                <a:spLocks noChangeArrowheads="1"/>
              </p:cNvSpPr>
              <p:nvPr/>
            </p:nvSpPr>
            <p:spPr bwMode="auto">
              <a:xfrm>
                <a:off x="154" y="616"/>
                <a:ext cx="50" cy="50"/>
              </a:xfrm>
              <a:custGeom>
                <a:avLst/>
                <a:gdLst/>
                <a:ahLst/>
                <a:cxnLst>
                  <a:cxn ang="0">
                    <a:pos x="85" y="15"/>
                  </a:cxn>
                  <a:cxn ang="0">
                    <a:pos x="85" y="15"/>
                  </a:cxn>
                  <a:cxn ang="0">
                    <a:pos x="76" y="9"/>
                  </a:cxn>
                  <a:cxn ang="0">
                    <a:pos x="68" y="5"/>
                  </a:cxn>
                  <a:cxn ang="0">
                    <a:pos x="59" y="1"/>
                  </a:cxn>
                  <a:cxn ang="0">
                    <a:pos x="49" y="0"/>
                  </a:cxn>
                  <a:cxn ang="0">
                    <a:pos x="49" y="0"/>
                  </a:cxn>
                  <a:cxn ang="0">
                    <a:pos x="40" y="1"/>
                  </a:cxn>
                  <a:cxn ang="0">
                    <a:pos x="30" y="5"/>
                  </a:cxn>
                  <a:cxn ang="0">
                    <a:pos x="22" y="9"/>
                  </a:cxn>
                  <a:cxn ang="0">
                    <a:pos x="15" y="15"/>
                  </a:cxn>
                  <a:cxn ang="0">
                    <a:pos x="15" y="15"/>
                  </a:cxn>
                  <a:cxn ang="0">
                    <a:pos x="8" y="22"/>
                  </a:cxn>
                  <a:cxn ang="0">
                    <a:pos x="3" y="31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1" y="60"/>
                  </a:cxn>
                  <a:cxn ang="0">
                    <a:pos x="3" y="69"/>
                  </a:cxn>
                  <a:cxn ang="0">
                    <a:pos x="8" y="78"/>
                  </a:cxn>
                  <a:cxn ang="0">
                    <a:pos x="15" y="85"/>
                  </a:cxn>
                  <a:cxn ang="0">
                    <a:pos x="15" y="85"/>
                  </a:cxn>
                  <a:cxn ang="0">
                    <a:pos x="22" y="92"/>
                  </a:cxn>
                  <a:cxn ang="0">
                    <a:pos x="30" y="96"/>
                  </a:cxn>
                  <a:cxn ang="0">
                    <a:pos x="40" y="99"/>
                  </a:cxn>
                  <a:cxn ang="0">
                    <a:pos x="49" y="100"/>
                  </a:cxn>
                  <a:cxn ang="0">
                    <a:pos x="49" y="100"/>
                  </a:cxn>
                  <a:cxn ang="0">
                    <a:pos x="59" y="99"/>
                  </a:cxn>
                  <a:cxn ang="0">
                    <a:pos x="68" y="96"/>
                  </a:cxn>
                  <a:cxn ang="0">
                    <a:pos x="76" y="92"/>
                  </a:cxn>
                  <a:cxn ang="0">
                    <a:pos x="85" y="85"/>
                  </a:cxn>
                  <a:cxn ang="0">
                    <a:pos x="85" y="85"/>
                  </a:cxn>
                  <a:cxn ang="0">
                    <a:pos x="92" y="78"/>
                  </a:cxn>
                  <a:cxn ang="0">
                    <a:pos x="96" y="69"/>
                  </a:cxn>
                  <a:cxn ang="0">
                    <a:pos x="99" y="60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99" y="40"/>
                  </a:cxn>
                  <a:cxn ang="0">
                    <a:pos x="96" y="31"/>
                  </a:cxn>
                  <a:cxn ang="0">
                    <a:pos x="92" y="22"/>
                  </a:cxn>
                  <a:cxn ang="0">
                    <a:pos x="85" y="15"/>
                  </a:cxn>
                  <a:cxn ang="0">
                    <a:pos x="85" y="15"/>
                  </a:cxn>
                </a:cxnLst>
                <a:rect l="0" t="0" r="r" b="b"/>
                <a:pathLst>
                  <a:path w="100" h="100">
                    <a:moveTo>
                      <a:pt x="85" y="15"/>
                    </a:moveTo>
                    <a:lnTo>
                      <a:pt x="85" y="15"/>
                    </a:lnTo>
                    <a:lnTo>
                      <a:pt x="76" y="9"/>
                    </a:lnTo>
                    <a:lnTo>
                      <a:pt x="68" y="5"/>
                    </a:lnTo>
                    <a:lnTo>
                      <a:pt x="59" y="1"/>
                    </a:lnTo>
                    <a:lnTo>
                      <a:pt x="49" y="0"/>
                    </a:lnTo>
                    <a:lnTo>
                      <a:pt x="40" y="1"/>
                    </a:lnTo>
                    <a:lnTo>
                      <a:pt x="30" y="5"/>
                    </a:lnTo>
                    <a:lnTo>
                      <a:pt x="22" y="9"/>
                    </a:lnTo>
                    <a:lnTo>
                      <a:pt x="15" y="15"/>
                    </a:lnTo>
                    <a:lnTo>
                      <a:pt x="8" y="22"/>
                    </a:lnTo>
                    <a:lnTo>
                      <a:pt x="3" y="31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60"/>
                    </a:lnTo>
                    <a:lnTo>
                      <a:pt x="3" y="69"/>
                    </a:lnTo>
                    <a:lnTo>
                      <a:pt x="8" y="78"/>
                    </a:lnTo>
                    <a:lnTo>
                      <a:pt x="15" y="85"/>
                    </a:lnTo>
                    <a:lnTo>
                      <a:pt x="22" y="92"/>
                    </a:lnTo>
                    <a:lnTo>
                      <a:pt x="30" y="96"/>
                    </a:lnTo>
                    <a:lnTo>
                      <a:pt x="40" y="99"/>
                    </a:lnTo>
                    <a:lnTo>
                      <a:pt x="49" y="100"/>
                    </a:lnTo>
                    <a:lnTo>
                      <a:pt x="59" y="99"/>
                    </a:lnTo>
                    <a:lnTo>
                      <a:pt x="68" y="96"/>
                    </a:lnTo>
                    <a:lnTo>
                      <a:pt x="76" y="92"/>
                    </a:lnTo>
                    <a:lnTo>
                      <a:pt x="85" y="85"/>
                    </a:lnTo>
                    <a:lnTo>
                      <a:pt x="92" y="78"/>
                    </a:lnTo>
                    <a:lnTo>
                      <a:pt x="96" y="69"/>
                    </a:lnTo>
                    <a:lnTo>
                      <a:pt x="99" y="60"/>
                    </a:lnTo>
                    <a:lnTo>
                      <a:pt x="100" y="49"/>
                    </a:lnTo>
                    <a:lnTo>
                      <a:pt x="99" y="40"/>
                    </a:lnTo>
                    <a:lnTo>
                      <a:pt x="96" y="31"/>
                    </a:lnTo>
                    <a:lnTo>
                      <a:pt x="92" y="22"/>
                    </a:lnTo>
                    <a:lnTo>
                      <a:pt x="85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282" name="Freeform 589"/>
              <p:cNvSpPr>
                <a:spLocks noChangeArrowheads="1"/>
              </p:cNvSpPr>
              <p:nvPr/>
            </p:nvSpPr>
            <p:spPr bwMode="auto">
              <a:xfrm>
                <a:off x="231" y="386"/>
                <a:ext cx="50" cy="50"/>
              </a:xfrm>
              <a:custGeom>
                <a:avLst/>
                <a:gdLst/>
                <a:ahLst/>
                <a:cxnLst>
                  <a:cxn ang="0">
                    <a:pos x="85" y="15"/>
                  </a:cxn>
                  <a:cxn ang="0">
                    <a:pos x="85" y="15"/>
                  </a:cxn>
                  <a:cxn ang="0">
                    <a:pos x="77" y="8"/>
                  </a:cxn>
                  <a:cxn ang="0">
                    <a:pos x="68" y="4"/>
                  </a:cxn>
                  <a:cxn ang="0">
                    <a:pos x="59" y="1"/>
                  </a:cxn>
                  <a:cxn ang="0">
                    <a:pos x="49" y="0"/>
                  </a:cxn>
                  <a:cxn ang="0">
                    <a:pos x="49" y="0"/>
                  </a:cxn>
                  <a:cxn ang="0">
                    <a:pos x="40" y="1"/>
                  </a:cxn>
                  <a:cxn ang="0">
                    <a:pos x="30" y="4"/>
                  </a:cxn>
                  <a:cxn ang="0">
                    <a:pos x="22" y="8"/>
                  </a:cxn>
                  <a:cxn ang="0">
                    <a:pos x="15" y="15"/>
                  </a:cxn>
                  <a:cxn ang="0">
                    <a:pos x="15" y="15"/>
                  </a:cxn>
                  <a:cxn ang="0">
                    <a:pos x="9" y="22"/>
                  </a:cxn>
                  <a:cxn ang="0">
                    <a:pos x="3" y="31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1" y="60"/>
                  </a:cxn>
                  <a:cxn ang="0">
                    <a:pos x="3" y="69"/>
                  </a:cxn>
                  <a:cxn ang="0">
                    <a:pos x="9" y="78"/>
                  </a:cxn>
                  <a:cxn ang="0">
                    <a:pos x="15" y="85"/>
                  </a:cxn>
                  <a:cxn ang="0">
                    <a:pos x="15" y="85"/>
                  </a:cxn>
                  <a:cxn ang="0">
                    <a:pos x="22" y="92"/>
                  </a:cxn>
                  <a:cxn ang="0">
                    <a:pos x="30" y="96"/>
                  </a:cxn>
                  <a:cxn ang="0">
                    <a:pos x="40" y="99"/>
                  </a:cxn>
                  <a:cxn ang="0">
                    <a:pos x="49" y="100"/>
                  </a:cxn>
                  <a:cxn ang="0">
                    <a:pos x="49" y="100"/>
                  </a:cxn>
                  <a:cxn ang="0">
                    <a:pos x="59" y="99"/>
                  </a:cxn>
                  <a:cxn ang="0">
                    <a:pos x="68" y="96"/>
                  </a:cxn>
                  <a:cxn ang="0">
                    <a:pos x="77" y="92"/>
                  </a:cxn>
                  <a:cxn ang="0">
                    <a:pos x="85" y="85"/>
                  </a:cxn>
                  <a:cxn ang="0">
                    <a:pos x="85" y="85"/>
                  </a:cxn>
                  <a:cxn ang="0">
                    <a:pos x="92" y="78"/>
                  </a:cxn>
                  <a:cxn ang="0">
                    <a:pos x="96" y="69"/>
                  </a:cxn>
                  <a:cxn ang="0">
                    <a:pos x="99" y="60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99" y="40"/>
                  </a:cxn>
                  <a:cxn ang="0">
                    <a:pos x="96" y="31"/>
                  </a:cxn>
                  <a:cxn ang="0">
                    <a:pos x="92" y="22"/>
                  </a:cxn>
                  <a:cxn ang="0">
                    <a:pos x="85" y="15"/>
                  </a:cxn>
                  <a:cxn ang="0">
                    <a:pos x="85" y="15"/>
                  </a:cxn>
                </a:cxnLst>
                <a:rect l="0" t="0" r="r" b="b"/>
                <a:pathLst>
                  <a:path w="100" h="100">
                    <a:moveTo>
                      <a:pt x="85" y="15"/>
                    </a:moveTo>
                    <a:lnTo>
                      <a:pt x="85" y="15"/>
                    </a:lnTo>
                    <a:lnTo>
                      <a:pt x="77" y="8"/>
                    </a:lnTo>
                    <a:lnTo>
                      <a:pt x="68" y="4"/>
                    </a:lnTo>
                    <a:lnTo>
                      <a:pt x="59" y="1"/>
                    </a:lnTo>
                    <a:lnTo>
                      <a:pt x="49" y="0"/>
                    </a:lnTo>
                    <a:lnTo>
                      <a:pt x="40" y="1"/>
                    </a:lnTo>
                    <a:lnTo>
                      <a:pt x="30" y="4"/>
                    </a:lnTo>
                    <a:lnTo>
                      <a:pt x="22" y="8"/>
                    </a:lnTo>
                    <a:lnTo>
                      <a:pt x="15" y="15"/>
                    </a:lnTo>
                    <a:lnTo>
                      <a:pt x="9" y="22"/>
                    </a:lnTo>
                    <a:lnTo>
                      <a:pt x="3" y="31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60"/>
                    </a:lnTo>
                    <a:lnTo>
                      <a:pt x="3" y="69"/>
                    </a:lnTo>
                    <a:lnTo>
                      <a:pt x="9" y="78"/>
                    </a:lnTo>
                    <a:lnTo>
                      <a:pt x="15" y="85"/>
                    </a:lnTo>
                    <a:lnTo>
                      <a:pt x="22" y="92"/>
                    </a:lnTo>
                    <a:lnTo>
                      <a:pt x="30" y="96"/>
                    </a:lnTo>
                    <a:lnTo>
                      <a:pt x="40" y="99"/>
                    </a:lnTo>
                    <a:lnTo>
                      <a:pt x="49" y="100"/>
                    </a:lnTo>
                    <a:lnTo>
                      <a:pt x="59" y="99"/>
                    </a:lnTo>
                    <a:lnTo>
                      <a:pt x="68" y="96"/>
                    </a:lnTo>
                    <a:lnTo>
                      <a:pt x="77" y="92"/>
                    </a:lnTo>
                    <a:lnTo>
                      <a:pt x="85" y="85"/>
                    </a:lnTo>
                    <a:lnTo>
                      <a:pt x="92" y="78"/>
                    </a:lnTo>
                    <a:lnTo>
                      <a:pt x="96" y="69"/>
                    </a:lnTo>
                    <a:lnTo>
                      <a:pt x="99" y="60"/>
                    </a:lnTo>
                    <a:lnTo>
                      <a:pt x="100" y="49"/>
                    </a:lnTo>
                    <a:lnTo>
                      <a:pt x="99" y="40"/>
                    </a:lnTo>
                    <a:lnTo>
                      <a:pt x="96" y="31"/>
                    </a:lnTo>
                    <a:lnTo>
                      <a:pt x="92" y="22"/>
                    </a:lnTo>
                    <a:lnTo>
                      <a:pt x="85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283" name="Freeform 590"/>
              <p:cNvSpPr>
                <a:spLocks noChangeArrowheads="1"/>
              </p:cNvSpPr>
              <p:nvPr/>
            </p:nvSpPr>
            <p:spPr bwMode="auto">
              <a:xfrm>
                <a:off x="231" y="463"/>
                <a:ext cx="50" cy="49"/>
              </a:xfrm>
              <a:custGeom>
                <a:avLst/>
                <a:gdLst/>
                <a:ahLst/>
                <a:cxnLst>
                  <a:cxn ang="0">
                    <a:pos x="85" y="15"/>
                  </a:cxn>
                  <a:cxn ang="0">
                    <a:pos x="85" y="15"/>
                  </a:cxn>
                  <a:cxn ang="0">
                    <a:pos x="77" y="8"/>
                  </a:cxn>
                  <a:cxn ang="0">
                    <a:pos x="68" y="4"/>
                  </a:cxn>
                  <a:cxn ang="0">
                    <a:pos x="59" y="1"/>
                  </a:cxn>
                  <a:cxn ang="0">
                    <a:pos x="49" y="0"/>
                  </a:cxn>
                  <a:cxn ang="0">
                    <a:pos x="49" y="0"/>
                  </a:cxn>
                  <a:cxn ang="0">
                    <a:pos x="40" y="1"/>
                  </a:cxn>
                  <a:cxn ang="0">
                    <a:pos x="30" y="4"/>
                  </a:cxn>
                  <a:cxn ang="0">
                    <a:pos x="22" y="8"/>
                  </a:cxn>
                  <a:cxn ang="0">
                    <a:pos x="15" y="15"/>
                  </a:cxn>
                  <a:cxn ang="0">
                    <a:pos x="15" y="15"/>
                  </a:cxn>
                  <a:cxn ang="0">
                    <a:pos x="9" y="22"/>
                  </a:cxn>
                  <a:cxn ang="0">
                    <a:pos x="3" y="31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1" y="60"/>
                  </a:cxn>
                  <a:cxn ang="0">
                    <a:pos x="3" y="69"/>
                  </a:cxn>
                  <a:cxn ang="0">
                    <a:pos x="9" y="78"/>
                  </a:cxn>
                  <a:cxn ang="0">
                    <a:pos x="15" y="85"/>
                  </a:cxn>
                  <a:cxn ang="0">
                    <a:pos x="15" y="85"/>
                  </a:cxn>
                  <a:cxn ang="0">
                    <a:pos x="22" y="92"/>
                  </a:cxn>
                  <a:cxn ang="0">
                    <a:pos x="30" y="96"/>
                  </a:cxn>
                  <a:cxn ang="0">
                    <a:pos x="40" y="99"/>
                  </a:cxn>
                  <a:cxn ang="0">
                    <a:pos x="49" y="100"/>
                  </a:cxn>
                  <a:cxn ang="0">
                    <a:pos x="49" y="100"/>
                  </a:cxn>
                  <a:cxn ang="0">
                    <a:pos x="59" y="99"/>
                  </a:cxn>
                  <a:cxn ang="0">
                    <a:pos x="68" y="96"/>
                  </a:cxn>
                  <a:cxn ang="0">
                    <a:pos x="77" y="92"/>
                  </a:cxn>
                  <a:cxn ang="0">
                    <a:pos x="85" y="85"/>
                  </a:cxn>
                  <a:cxn ang="0">
                    <a:pos x="85" y="85"/>
                  </a:cxn>
                  <a:cxn ang="0">
                    <a:pos x="92" y="78"/>
                  </a:cxn>
                  <a:cxn ang="0">
                    <a:pos x="96" y="69"/>
                  </a:cxn>
                  <a:cxn ang="0">
                    <a:pos x="99" y="60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99" y="40"/>
                  </a:cxn>
                  <a:cxn ang="0">
                    <a:pos x="96" y="31"/>
                  </a:cxn>
                  <a:cxn ang="0">
                    <a:pos x="92" y="22"/>
                  </a:cxn>
                  <a:cxn ang="0">
                    <a:pos x="85" y="15"/>
                  </a:cxn>
                  <a:cxn ang="0">
                    <a:pos x="85" y="15"/>
                  </a:cxn>
                </a:cxnLst>
                <a:rect l="0" t="0" r="r" b="b"/>
                <a:pathLst>
                  <a:path w="100" h="100">
                    <a:moveTo>
                      <a:pt x="85" y="15"/>
                    </a:moveTo>
                    <a:lnTo>
                      <a:pt x="85" y="15"/>
                    </a:lnTo>
                    <a:lnTo>
                      <a:pt x="77" y="8"/>
                    </a:lnTo>
                    <a:lnTo>
                      <a:pt x="68" y="4"/>
                    </a:lnTo>
                    <a:lnTo>
                      <a:pt x="59" y="1"/>
                    </a:lnTo>
                    <a:lnTo>
                      <a:pt x="49" y="0"/>
                    </a:lnTo>
                    <a:lnTo>
                      <a:pt x="40" y="1"/>
                    </a:lnTo>
                    <a:lnTo>
                      <a:pt x="30" y="4"/>
                    </a:lnTo>
                    <a:lnTo>
                      <a:pt x="22" y="8"/>
                    </a:lnTo>
                    <a:lnTo>
                      <a:pt x="15" y="15"/>
                    </a:lnTo>
                    <a:lnTo>
                      <a:pt x="9" y="22"/>
                    </a:lnTo>
                    <a:lnTo>
                      <a:pt x="3" y="31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60"/>
                    </a:lnTo>
                    <a:lnTo>
                      <a:pt x="3" y="69"/>
                    </a:lnTo>
                    <a:lnTo>
                      <a:pt x="9" y="78"/>
                    </a:lnTo>
                    <a:lnTo>
                      <a:pt x="15" y="85"/>
                    </a:lnTo>
                    <a:lnTo>
                      <a:pt x="22" y="92"/>
                    </a:lnTo>
                    <a:lnTo>
                      <a:pt x="30" y="96"/>
                    </a:lnTo>
                    <a:lnTo>
                      <a:pt x="40" y="99"/>
                    </a:lnTo>
                    <a:lnTo>
                      <a:pt x="49" y="100"/>
                    </a:lnTo>
                    <a:lnTo>
                      <a:pt x="59" y="99"/>
                    </a:lnTo>
                    <a:lnTo>
                      <a:pt x="68" y="96"/>
                    </a:lnTo>
                    <a:lnTo>
                      <a:pt x="77" y="92"/>
                    </a:lnTo>
                    <a:lnTo>
                      <a:pt x="85" y="85"/>
                    </a:lnTo>
                    <a:lnTo>
                      <a:pt x="92" y="78"/>
                    </a:lnTo>
                    <a:lnTo>
                      <a:pt x="96" y="69"/>
                    </a:lnTo>
                    <a:lnTo>
                      <a:pt x="99" y="60"/>
                    </a:lnTo>
                    <a:lnTo>
                      <a:pt x="100" y="49"/>
                    </a:lnTo>
                    <a:lnTo>
                      <a:pt x="99" y="40"/>
                    </a:lnTo>
                    <a:lnTo>
                      <a:pt x="96" y="31"/>
                    </a:lnTo>
                    <a:lnTo>
                      <a:pt x="92" y="22"/>
                    </a:lnTo>
                    <a:lnTo>
                      <a:pt x="85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284" name="Freeform 591"/>
              <p:cNvSpPr>
                <a:spLocks noChangeArrowheads="1"/>
              </p:cNvSpPr>
              <p:nvPr/>
            </p:nvSpPr>
            <p:spPr bwMode="auto">
              <a:xfrm>
                <a:off x="231" y="540"/>
                <a:ext cx="50" cy="49"/>
              </a:xfrm>
              <a:custGeom>
                <a:avLst/>
                <a:gdLst/>
                <a:ahLst/>
                <a:cxnLst>
                  <a:cxn ang="0">
                    <a:pos x="85" y="15"/>
                  </a:cxn>
                  <a:cxn ang="0">
                    <a:pos x="85" y="15"/>
                  </a:cxn>
                  <a:cxn ang="0">
                    <a:pos x="77" y="9"/>
                  </a:cxn>
                  <a:cxn ang="0">
                    <a:pos x="68" y="4"/>
                  </a:cxn>
                  <a:cxn ang="0">
                    <a:pos x="59" y="1"/>
                  </a:cxn>
                  <a:cxn ang="0">
                    <a:pos x="49" y="0"/>
                  </a:cxn>
                  <a:cxn ang="0">
                    <a:pos x="49" y="0"/>
                  </a:cxn>
                  <a:cxn ang="0">
                    <a:pos x="40" y="1"/>
                  </a:cxn>
                  <a:cxn ang="0">
                    <a:pos x="30" y="4"/>
                  </a:cxn>
                  <a:cxn ang="0">
                    <a:pos x="22" y="9"/>
                  </a:cxn>
                  <a:cxn ang="0">
                    <a:pos x="15" y="15"/>
                  </a:cxn>
                  <a:cxn ang="0">
                    <a:pos x="15" y="15"/>
                  </a:cxn>
                  <a:cxn ang="0">
                    <a:pos x="9" y="22"/>
                  </a:cxn>
                  <a:cxn ang="0">
                    <a:pos x="3" y="31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1" y="60"/>
                  </a:cxn>
                  <a:cxn ang="0">
                    <a:pos x="3" y="69"/>
                  </a:cxn>
                  <a:cxn ang="0">
                    <a:pos x="9" y="78"/>
                  </a:cxn>
                  <a:cxn ang="0">
                    <a:pos x="15" y="85"/>
                  </a:cxn>
                  <a:cxn ang="0">
                    <a:pos x="15" y="85"/>
                  </a:cxn>
                  <a:cxn ang="0">
                    <a:pos x="22" y="92"/>
                  </a:cxn>
                  <a:cxn ang="0">
                    <a:pos x="30" y="96"/>
                  </a:cxn>
                  <a:cxn ang="0">
                    <a:pos x="40" y="99"/>
                  </a:cxn>
                  <a:cxn ang="0">
                    <a:pos x="49" y="100"/>
                  </a:cxn>
                  <a:cxn ang="0">
                    <a:pos x="49" y="100"/>
                  </a:cxn>
                  <a:cxn ang="0">
                    <a:pos x="59" y="99"/>
                  </a:cxn>
                  <a:cxn ang="0">
                    <a:pos x="68" y="96"/>
                  </a:cxn>
                  <a:cxn ang="0">
                    <a:pos x="77" y="92"/>
                  </a:cxn>
                  <a:cxn ang="0">
                    <a:pos x="85" y="85"/>
                  </a:cxn>
                  <a:cxn ang="0">
                    <a:pos x="85" y="85"/>
                  </a:cxn>
                  <a:cxn ang="0">
                    <a:pos x="92" y="78"/>
                  </a:cxn>
                  <a:cxn ang="0">
                    <a:pos x="96" y="69"/>
                  </a:cxn>
                  <a:cxn ang="0">
                    <a:pos x="99" y="60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99" y="40"/>
                  </a:cxn>
                  <a:cxn ang="0">
                    <a:pos x="96" y="31"/>
                  </a:cxn>
                  <a:cxn ang="0">
                    <a:pos x="92" y="22"/>
                  </a:cxn>
                  <a:cxn ang="0">
                    <a:pos x="85" y="15"/>
                  </a:cxn>
                  <a:cxn ang="0">
                    <a:pos x="85" y="15"/>
                  </a:cxn>
                </a:cxnLst>
                <a:rect l="0" t="0" r="r" b="b"/>
                <a:pathLst>
                  <a:path w="100" h="100">
                    <a:moveTo>
                      <a:pt x="85" y="15"/>
                    </a:moveTo>
                    <a:lnTo>
                      <a:pt x="85" y="15"/>
                    </a:lnTo>
                    <a:lnTo>
                      <a:pt x="77" y="9"/>
                    </a:lnTo>
                    <a:lnTo>
                      <a:pt x="68" y="4"/>
                    </a:lnTo>
                    <a:lnTo>
                      <a:pt x="59" y="1"/>
                    </a:lnTo>
                    <a:lnTo>
                      <a:pt x="49" y="0"/>
                    </a:lnTo>
                    <a:lnTo>
                      <a:pt x="40" y="1"/>
                    </a:lnTo>
                    <a:lnTo>
                      <a:pt x="30" y="4"/>
                    </a:lnTo>
                    <a:lnTo>
                      <a:pt x="22" y="9"/>
                    </a:lnTo>
                    <a:lnTo>
                      <a:pt x="15" y="15"/>
                    </a:lnTo>
                    <a:lnTo>
                      <a:pt x="9" y="22"/>
                    </a:lnTo>
                    <a:lnTo>
                      <a:pt x="3" y="31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60"/>
                    </a:lnTo>
                    <a:lnTo>
                      <a:pt x="3" y="69"/>
                    </a:lnTo>
                    <a:lnTo>
                      <a:pt x="9" y="78"/>
                    </a:lnTo>
                    <a:lnTo>
                      <a:pt x="15" y="85"/>
                    </a:lnTo>
                    <a:lnTo>
                      <a:pt x="22" y="92"/>
                    </a:lnTo>
                    <a:lnTo>
                      <a:pt x="30" y="96"/>
                    </a:lnTo>
                    <a:lnTo>
                      <a:pt x="40" y="99"/>
                    </a:lnTo>
                    <a:lnTo>
                      <a:pt x="49" y="100"/>
                    </a:lnTo>
                    <a:lnTo>
                      <a:pt x="59" y="99"/>
                    </a:lnTo>
                    <a:lnTo>
                      <a:pt x="68" y="96"/>
                    </a:lnTo>
                    <a:lnTo>
                      <a:pt x="77" y="92"/>
                    </a:lnTo>
                    <a:lnTo>
                      <a:pt x="85" y="85"/>
                    </a:lnTo>
                    <a:lnTo>
                      <a:pt x="92" y="78"/>
                    </a:lnTo>
                    <a:lnTo>
                      <a:pt x="96" y="69"/>
                    </a:lnTo>
                    <a:lnTo>
                      <a:pt x="99" y="60"/>
                    </a:lnTo>
                    <a:lnTo>
                      <a:pt x="100" y="49"/>
                    </a:lnTo>
                    <a:lnTo>
                      <a:pt x="99" y="40"/>
                    </a:lnTo>
                    <a:lnTo>
                      <a:pt x="96" y="31"/>
                    </a:lnTo>
                    <a:lnTo>
                      <a:pt x="92" y="22"/>
                    </a:lnTo>
                    <a:lnTo>
                      <a:pt x="85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285" name="Freeform 592"/>
              <p:cNvSpPr>
                <a:spLocks noChangeArrowheads="1"/>
              </p:cNvSpPr>
              <p:nvPr/>
            </p:nvSpPr>
            <p:spPr bwMode="auto">
              <a:xfrm>
                <a:off x="231" y="616"/>
                <a:ext cx="50" cy="50"/>
              </a:xfrm>
              <a:custGeom>
                <a:avLst/>
                <a:gdLst/>
                <a:ahLst/>
                <a:cxnLst>
                  <a:cxn ang="0">
                    <a:pos x="85" y="15"/>
                  </a:cxn>
                  <a:cxn ang="0">
                    <a:pos x="85" y="15"/>
                  </a:cxn>
                  <a:cxn ang="0">
                    <a:pos x="77" y="9"/>
                  </a:cxn>
                  <a:cxn ang="0">
                    <a:pos x="68" y="5"/>
                  </a:cxn>
                  <a:cxn ang="0">
                    <a:pos x="59" y="1"/>
                  </a:cxn>
                  <a:cxn ang="0">
                    <a:pos x="49" y="0"/>
                  </a:cxn>
                  <a:cxn ang="0">
                    <a:pos x="49" y="0"/>
                  </a:cxn>
                  <a:cxn ang="0">
                    <a:pos x="40" y="1"/>
                  </a:cxn>
                  <a:cxn ang="0">
                    <a:pos x="30" y="5"/>
                  </a:cxn>
                  <a:cxn ang="0">
                    <a:pos x="22" y="9"/>
                  </a:cxn>
                  <a:cxn ang="0">
                    <a:pos x="15" y="15"/>
                  </a:cxn>
                  <a:cxn ang="0">
                    <a:pos x="15" y="15"/>
                  </a:cxn>
                  <a:cxn ang="0">
                    <a:pos x="9" y="22"/>
                  </a:cxn>
                  <a:cxn ang="0">
                    <a:pos x="3" y="31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1" y="60"/>
                  </a:cxn>
                  <a:cxn ang="0">
                    <a:pos x="3" y="69"/>
                  </a:cxn>
                  <a:cxn ang="0">
                    <a:pos x="9" y="78"/>
                  </a:cxn>
                  <a:cxn ang="0">
                    <a:pos x="15" y="85"/>
                  </a:cxn>
                  <a:cxn ang="0">
                    <a:pos x="15" y="85"/>
                  </a:cxn>
                  <a:cxn ang="0">
                    <a:pos x="22" y="92"/>
                  </a:cxn>
                  <a:cxn ang="0">
                    <a:pos x="30" y="96"/>
                  </a:cxn>
                  <a:cxn ang="0">
                    <a:pos x="40" y="99"/>
                  </a:cxn>
                  <a:cxn ang="0">
                    <a:pos x="49" y="100"/>
                  </a:cxn>
                  <a:cxn ang="0">
                    <a:pos x="49" y="100"/>
                  </a:cxn>
                  <a:cxn ang="0">
                    <a:pos x="59" y="99"/>
                  </a:cxn>
                  <a:cxn ang="0">
                    <a:pos x="68" y="96"/>
                  </a:cxn>
                  <a:cxn ang="0">
                    <a:pos x="77" y="92"/>
                  </a:cxn>
                  <a:cxn ang="0">
                    <a:pos x="85" y="85"/>
                  </a:cxn>
                  <a:cxn ang="0">
                    <a:pos x="85" y="85"/>
                  </a:cxn>
                  <a:cxn ang="0">
                    <a:pos x="92" y="78"/>
                  </a:cxn>
                  <a:cxn ang="0">
                    <a:pos x="96" y="69"/>
                  </a:cxn>
                  <a:cxn ang="0">
                    <a:pos x="99" y="60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99" y="40"/>
                  </a:cxn>
                  <a:cxn ang="0">
                    <a:pos x="96" y="31"/>
                  </a:cxn>
                  <a:cxn ang="0">
                    <a:pos x="92" y="22"/>
                  </a:cxn>
                  <a:cxn ang="0">
                    <a:pos x="85" y="15"/>
                  </a:cxn>
                  <a:cxn ang="0">
                    <a:pos x="85" y="15"/>
                  </a:cxn>
                </a:cxnLst>
                <a:rect l="0" t="0" r="r" b="b"/>
                <a:pathLst>
                  <a:path w="100" h="100">
                    <a:moveTo>
                      <a:pt x="85" y="15"/>
                    </a:moveTo>
                    <a:lnTo>
                      <a:pt x="85" y="15"/>
                    </a:lnTo>
                    <a:lnTo>
                      <a:pt x="77" y="9"/>
                    </a:lnTo>
                    <a:lnTo>
                      <a:pt x="68" y="5"/>
                    </a:lnTo>
                    <a:lnTo>
                      <a:pt x="59" y="1"/>
                    </a:lnTo>
                    <a:lnTo>
                      <a:pt x="49" y="0"/>
                    </a:lnTo>
                    <a:lnTo>
                      <a:pt x="40" y="1"/>
                    </a:lnTo>
                    <a:lnTo>
                      <a:pt x="30" y="5"/>
                    </a:lnTo>
                    <a:lnTo>
                      <a:pt x="22" y="9"/>
                    </a:lnTo>
                    <a:lnTo>
                      <a:pt x="15" y="15"/>
                    </a:lnTo>
                    <a:lnTo>
                      <a:pt x="9" y="22"/>
                    </a:lnTo>
                    <a:lnTo>
                      <a:pt x="3" y="31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60"/>
                    </a:lnTo>
                    <a:lnTo>
                      <a:pt x="3" y="69"/>
                    </a:lnTo>
                    <a:lnTo>
                      <a:pt x="9" y="78"/>
                    </a:lnTo>
                    <a:lnTo>
                      <a:pt x="15" y="85"/>
                    </a:lnTo>
                    <a:lnTo>
                      <a:pt x="22" y="92"/>
                    </a:lnTo>
                    <a:lnTo>
                      <a:pt x="30" y="96"/>
                    </a:lnTo>
                    <a:lnTo>
                      <a:pt x="40" y="99"/>
                    </a:lnTo>
                    <a:lnTo>
                      <a:pt x="49" y="100"/>
                    </a:lnTo>
                    <a:lnTo>
                      <a:pt x="59" y="99"/>
                    </a:lnTo>
                    <a:lnTo>
                      <a:pt x="68" y="96"/>
                    </a:lnTo>
                    <a:lnTo>
                      <a:pt x="77" y="92"/>
                    </a:lnTo>
                    <a:lnTo>
                      <a:pt x="85" y="85"/>
                    </a:lnTo>
                    <a:lnTo>
                      <a:pt x="92" y="78"/>
                    </a:lnTo>
                    <a:lnTo>
                      <a:pt x="96" y="69"/>
                    </a:lnTo>
                    <a:lnTo>
                      <a:pt x="99" y="60"/>
                    </a:lnTo>
                    <a:lnTo>
                      <a:pt x="100" y="49"/>
                    </a:lnTo>
                    <a:lnTo>
                      <a:pt x="99" y="40"/>
                    </a:lnTo>
                    <a:lnTo>
                      <a:pt x="96" y="31"/>
                    </a:lnTo>
                    <a:lnTo>
                      <a:pt x="92" y="22"/>
                    </a:lnTo>
                    <a:lnTo>
                      <a:pt x="85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286" name="Freeform 593"/>
              <p:cNvSpPr>
                <a:spLocks noChangeArrowheads="1"/>
              </p:cNvSpPr>
              <p:nvPr/>
            </p:nvSpPr>
            <p:spPr bwMode="auto">
              <a:xfrm>
                <a:off x="308" y="386"/>
                <a:ext cx="50" cy="50"/>
              </a:xfrm>
              <a:custGeom>
                <a:avLst/>
                <a:gdLst/>
                <a:ahLst/>
                <a:cxnLst>
                  <a:cxn ang="0">
                    <a:pos x="15" y="15"/>
                  </a:cxn>
                  <a:cxn ang="0">
                    <a:pos x="15" y="15"/>
                  </a:cxn>
                  <a:cxn ang="0">
                    <a:pos x="9" y="22"/>
                  </a:cxn>
                  <a:cxn ang="0">
                    <a:pos x="5" y="31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1" y="60"/>
                  </a:cxn>
                  <a:cxn ang="0">
                    <a:pos x="5" y="69"/>
                  </a:cxn>
                  <a:cxn ang="0">
                    <a:pos x="9" y="78"/>
                  </a:cxn>
                  <a:cxn ang="0">
                    <a:pos x="15" y="85"/>
                  </a:cxn>
                  <a:cxn ang="0">
                    <a:pos x="15" y="85"/>
                  </a:cxn>
                  <a:cxn ang="0">
                    <a:pos x="22" y="92"/>
                  </a:cxn>
                  <a:cxn ang="0">
                    <a:pos x="30" y="96"/>
                  </a:cxn>
                  <a:cxn ang="0">
                    <a:pos x="40" y="99"/>
                  </a:cxn>
                  <a:cxn ang="0">
                    <a:pos x="49" y="100"/>
                  </a:cxn>
                  <a:cxn ang="0">
                    <a:pos x="49" y="100"/>
                  </a:cxn>
                  <a:cxn ang="0">
                    <a:pos x="59" y="99"/>
                  </a:cxn>
                  <a:cxn ang="0">
                    <a:pos x="68" y="96"/>
                  </a:cxn>
                  <a:cxn ang="0">
                    <a:pos x="77" y="92"/>
                  </a:cxn>
                  <a:cxn ang="0">
                    <a:pos x="84" y="85"/>
                  </a:cxn>
                  <a:cxn ang="0">
                    <a:pos x="84" y="85"/>
                  </a:cxn>
                  <a:cxn ang="0">
                    <a:pos x="92" y="78"/>
                  </a:cxn>
                  <a:cxn ang="0">
                    <a:pos x="96" y="69"/>
                  </a:cxn>
                  <a:cxn ang="0">
                    <a:pos x="99" y="60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99" y="40"/>
                  </a:cxn>
                  <a:cxn ang="0">
                    <a:pos x="96" y="31"/>
                  </a:cxn>
                  <a:cxn ang="0">
                    <a:pos x="92" y="22"/>
                  </a:cxn>
                  <a:cxn ang="0">
                    <a:pos x="84" y="15"/>
                  </a:cxn>
                  <a:cxn ang="0">
                    <a:pos x="84" y="15"/>
                  </a:cxn>
                  <a:cxn ang="0">
                    <a:pos x="77" y="8"/>
                  </a:cxn>
                  <a:cxn ang="0">
                    <a:pos x="68" y="4"/>
                  </a:cxn>
                  <a:cxn ang="0">
                    <a:pos x="59" y="1"/>
                  </a:cxn>
                  <a:cxn ang="0">
                    <a:pos x="49" y="0"/>
                  </a:cxn>
                  <a:cxn ang="0">
                    <a:pos x="49" y="0"/>
                  </a:cxn>
                  <a:cxn ang="0">
                    <a:pos x="40" y="1"/>
                  </a:cxn>
                  <a:cxn ang="0">
                    <a:pos x="30" y="4"/>
                  </a:cxn>
                  <a:cxn ang="0">
                    <a:pos x="22" y="8"/>
                  </a:cxn>
                  <a:cxn ang="0">
                    <a:pos x="15" y="15"/>
                  </a:cxn>
                  <a:cxn ang="0">
                    <a:pos x="15" y="15"/>
                  </a:cxn>
                </a:cxnLst>
                <a:rect l="0" t="0" r="r" b="b"/>
                <a:pathLst>
                  <a:path w="100" h="100">
                    <a:moveTo>
                      <a:pt x="15" y="15"/>
                    </a:moveTo>
                    <a:lnTo>
                      <a:pt x="15" y="15"/>
                    </a:lnTo>
                    <a:lnTo>
                      <a:pt x="9" y="22"/>
                    </a:lnTo>
                    <a:lnTo>
                      <a:pt x="5" y="31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60"/>
                    </a:lnTo>
                    <a:lnTo>
                      <a:pt x="5" y="69"/>
                    </a:lnTo>
                    <a:lnTo>
                      <a:pt x="9" y="78"/>
                    </a:lnTo>
                    <a:lnTo>
                      <a:pt x="15" y="85"/>
                    </a:lnTo>
                    <a:lnTo>
                      <a:pt x="22" y="92"/>
                    </a:lnTo>
                    <a:lnTo>
                      <a:pt x="30" y="96"/>
                    </a:lnTo>
                    <a:lnTo>
                      <a:pt x="40" y="99"/>
                    </a:lnTo>
                    <a:lnTo>
                      <a:pt x="49" y="100"/>
                    </a:lnTo>
                    <a:lnTo>
                      <a:pt x="59" y="99"/>
                    </a:lnTo>
                    <a:lnTo>
                      <a:pt x="68" y="96"/>
                    </a:lnTo>
                    <a:lnTo>
                      <a:pt x="77" y="92"/>
                    </a:lnTo>
                    <a:lnTo>
                      <a:pt x="84" y="85"/>
                    </a:lnTo>
                    <a:lnTo>
                      <a:pt x="92" y="78"/>
                    </a:lnTo>
                    <a:lnTo>
                      <a:pt x="96" y="69"/>
                    </a:lnTo>
                    <a:lnTo>
                      <a:pt x="99" y="60"/>
                    </a:lnTo>
                    <a:lnTo>
                      <a:pt x="100" y="49"/>
                    </a:lnTo>
                    <a:lnTo>
                      <a:pt x="99" y="40"/>
                    </a:lnTo>
                    <a:lnTo>
                      <a:pt x="96" y="31"/>
                    </a:lnTo>
                    <a:lnTo>
                      <a:pt x="92" y="22"/>
                    </a:lnTo>
                    <a:lnTo>
                      <a:pt x="84" y="15"/>
                    </a:lnTo>
                    <a:lnTo>
                      <a:pt x="77" y="8"/>
                    </a:lnTo>
                    <a:lnTo>
                      <a:pt x="68" y="4"/>
                    </a:lnTo>
                    <a:lnTo>
                      <a:pt x="59" y="1"/>
                    </a:lnTo>
                    <a:lnTo>
                      <a:pt x="49" y="0"/>
                    </a:lnTo>
                    <a:lnTo>
                      <a:pt x="40" y="1"/>
                    </a:lnTo>
                    <a:lnTo>
                      <a:pt x="30" y="4"/>
                    </a:lnTo>
                    <a:lnTo>
                      <a:pt x="22" y="8"/>
                    </a:lnTo>
                    <a:lnTo>
                      <a:pt x="15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287" name="Freeform 594"/>
              <p:cNvSpPr>
                <a:spLocks noChangeArrowheads="1"/>
              </p:cNvSpPr>
              <p:nvPr/>
            </p:nvSpPr>
            <p:spPr bwMode="auto">
              <a:xfrm>
                <a:off x="308" y="463"/>
                <a:ext cx="50" cy="49"/>
              </a:xfrm>
              <a:custGeom>
                <a:avLst/>
                <a:gdLst/>
                <a:ahLst/>
                <a:cxnLst>
                  <a:cxn ang="0">
                    <a:pos x="15" y="15"/>
                  </a:cxn>
                  <a:cxn ang="0">
                    <a:pos x="15" y="15"/>
                  </a:cxn>
                  <a:cxn ang="0">
                    <a:pos x="9" y="22"/>
                  </a:cxn>
                  <a:cxn ang="0">
                    <a:pos x="5" y="31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1" y="60"/>
                  </a:cxn>
                  <a:cxn ang="0">
                    <a:pos x="5" y="69"/>
                  </a:cxn>
                  <a:cxn ang="0">
                    <a:pos x="9" y="78"/>
                  </a:cxn>
                  <a:cxn ang="0">
                    <a:pos x="15" y="85"/>
                  </a:cxn>
                  <a:cxn ang="0">
                    <a:pos x="15" y="85"/>
                  </a:cxn>
                  <a:cxn ang="0">
                    <a:pos x="22" y="92"/>
                  </a:cxn>
                  <a:cxn ang="0">
                    <a:pos x="30" y="96"/>
                  </a:cxn>
                  <a:cxn ang="0">
                    <a:pos x="40" y="99"/>
                  </a:cxn>
                  <a:cxn ang="0">
                    <a:pos x="49" y="100"/>
                  </a:cxn>
                  <a:cxn ang="0">
                    <a:pos x="49" y="100"/>
                  </a:cxn>
                  <a:cxn ang="0">
                    <a:pos x="59" y="99"/>
                  </a:cxn>
                  <a:cxn ang="0">
                    <a:pos x="68" y="96"/>
                  </a:cxn>
                  <a:cxn ang="0">
                    <a:pos x="77" y="92"/>
                  </a:cxn>
                  <a:cxn ang="0">
                    <a:pos x="84" y="85"/>
                  </a:cxn>
                  <a:cxn ang="0">
                    <a:pos x="84" y="85"/>
                  </a:cxn>
                  <a:cxn ang="0">
                    <a:pos x="92" y="78"/>
                  </a:cxn>
                  <a:cxn ang="0">
                    <a:pos x="96" y="69"/>
                  </a:cxn>
                  <a:cxn ang="0">
                    <a:pos x="99" y="60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99" y="40"/>
                  </a:cxn>
                  <a:cxn ang="0">
                    <a:pos x="96" y="31"/>
                  </a:cxn>
                  <a:cxn ang="0">
                    <a:pos x="92" y="22"/>
                  </a:cxn>
                  <a:cxn ang="0">
                    <a:pos x="84" y="15"/>
                  </a:cxn>
                  <a:cxn ang="0">
                    <a:pos x="84" y="15"/>
                  </a:cxn>
                  <a:cxn ang="0">
                    <a:pos x="77" y="8"/>
                  </a:cxn>
                  <a:cxn ang="0">
                    <a:pos x="68" y="4"/>
                  </a:cxn>
                  <a:cxn ang="0">
                    <a:pos x="59" y="1"/>
                  </a:cxn>
                  <a:cxn ang="0">
                    <a:pos x="49" y="0"/>
                  </a:cxn>
                  <a:cxn ang="0">
                    <a:pos x="49" y="0"/>
                  </a:cxn>
                  <a:cxn ang="0">
                    <a:pos x="40" y="1"/>
                  </a:cxn>
                  <a:cxn ang="0">
                    <a:pos x="30" y="4"/>
                  </a:cxn>
                  <a:cxn ang="0">
                    <a:pos x="22" y="8"/>
                  </a:cxn>
                  <a:cxn ang="0">
                    <a:pos x="15" y="15"/>
                  </a:cxn>
                  <a:cxn ang="0">
                    <a:pos x="15" y="15"/>
                  </a:cxn>
                </a:cxnLst>
                <a:rect l="0" t="0" r="r" b="b"/>
                <a:pathLst>
                  <a:path w="100" h="100">
                    <a:moveTo>
                      <a:pt x="15" y="15"/>
                    </a:moveTo>
                    <a:lnTo>
                      <a:pt x="15" y="15"/>
                    </a:lnTo>
                    <a:lnTo>
                      <a:pt x="9" y="22"/>
                    </a:lnTo>
                    <a:lnTo>
                      <a:pt x="5" y="31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60"/>
                    </a:lnTo>
                    <a:lnTo>
                      <a:pt x="5" y="69"/>
                    </a:lnTo>
                    <a:lnTo>
                      <a:pt x="9" y="78"/>
                    </a:lnTo>
                    <a:lnTo>
                      <a:pt x="15" y="85"/>
                    </a:lnTo>
                    <a:lnTo>
                      <a:pt x="22" y="92"/>
                    </a:lnTo>
                    <a:lnTo>
                      <a:pt x="30" y="96"/>
                    </a:lnTo>
                    <a:lnTo>
                      <a:pt x="40" y="99"/>
                    </a:lnTo>
                    <a:lnTo>
                      <a:pt x="49" y="100"/>
                    </a:lnTo>
                    <a:lnTo>
                      <a:pt x="59" y="99"/>
                    </a:lnTo>
                    <a:lnTo>
                      <a:pt x="68" y="96"/>
                    </a:lnTo>
                    <a:lnTo>
                      <a:pt x="77" y="92"/>
                    </a:lnTo>
                    <a:lnTo>
                      <a:pt x="84" y="85"/>
                    </a:lnTo>
                    <a:lnTo>
                      <a:pt x="92" y="78"/>
                    </a:lnTo>
                    <a:lnTo>
                      <a:pt x="96" y="69"/>
                    </a:lnTo>
                    <a:lnTo>
                      <a:pt x="99" y="60"/>
                    </a:lnTo>
                    <a:lnTo>
                      <a:pt x="100" y="49"/>
                    </a:lnTo>
                    <a:lnTo>
                      <a:pt x="99" y="40"/>
                    </a:lnTo>
                    <a:lnTo>
                      <a:pt x="96" y="31"/>
                    </a:lnTo>
                    <a:lnTo>
                      <a:pt x="92" y="22"/>
                    </a:lnTo>
                    <a:lnTo>
                      <a:pt x="84" y="15"/>
                    </a:lnTo>
                    <a:lnTo>
                      <a:pt x="77" y="8"/>
                    </a:lnTo>
                    <a:lnTo>
                      <a:pt x="68" y="4"/>
                    </a:lnTo>
                    <a:lnTo>
                      <a:pt x="59" y="1"/>
                    </a:lnTo>
                    <a:lnTo>
                      <a:pt x="49" y="0"/>
                    </a:lnTo>
                    <a:lnTo>
                      <a:pt x="40" y="1"/>
                    </a:lnTo>
                    <a:lnTo>
                      <a:pt x="30" y="4"/>
                    </a:lnTo>
                    <a:lnTo>
                      <a:pt x="22" y="8"/>
                    </a:lnTo>
                    <a:lnTo>
                      <a:pt x="15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288" name="Freeform 595"/>
              <p:cNvSpPr>
                <a:spLocks noChangeArrowheads="1"/>
              </p:cNvSpPr>
              <p:nvPr/>
            </p:nvSpPr>
            <p:spPr bwMode="auto">
              <a:xfrm>
                <a:off x="308" y="540"/>
                <a:ext cx="50" cy="49"/>
              </a:xfrm>
              <a:custGeom>
                <a:avLst/>
                <a:gdLst/>
                <a:ahLst/>
                <a:cxnLst>
                  <a:cxn ang="0">
                    <a:pos x="15" y="15"/>
                  </a:cxn>
                  <a:cxn ang="0">
                    <a:pos x="15" y="15"/>
                  </a:cxn>
                  <a:cxn ang="0">
                    <a:pos x="9" y="22"/>
                  </a:cxn>
                  <a:cxn ang="0">
                    <a:pos x="5" y="31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1" y="60"/>
                  </a:cxn>
                  <a:cxn ang="0">
                    <a:pos x="5" y="69"/>
                  </a:cxn>
                  <a:cxn ang="0">
                    <a:pos x="9" y="78"/>
                  </a:cxn>
                  <a:cxn ang="0">
                    <a:pos x="15" y="85"/>
                  </a:cxn>
                  <a:cxn ang="0">
                    <a:pos x="15" y="85"/>
                  </a:cxn>
                  <a:cxn ang="0">
                    <a:pos x="22" y="92"/>
                  </a:cxn>
                  <a:cxn ang="0">
                    <a:pos x="30" y="96"/>
                  </a:cxn>
                  <a:cxn ang="0">
                    <a:pos x="40" y="99"/>
                  </a:cxn>
                  <a:cxn ang="0">
                    <a:pos x="49" y="100"/>
                  </a:cxn>
                  <a:cxn ang="0">
                    <a:pos x="49" y="100"/>
                  </a:cxn>
                  <a:cxn ang="0">
                    <a:pos x="59" y="99"/>
                  </a:cxn>
                  <a:cxn ang="0">
                    <a:pos x="68" y="96"/>
                  </a:cxn>
                  <a:cxn ang="0">
                    <a:pos x="77" y="92"/>
                  </a:cxn>
                  <a:cxn ang="0">
                    <a:pos x="84" y="85"/>
                  </a:cxn>
                  <a:cxn ang="0">
                    <a:pos x="84" y="85"/>
                  </a:cxn>
                  <a:cxn ang="0">
                    <a:pos x="92" y="78"/>
                  </a:cxn>
                  <a:cxn ang="0">
                    <a:pos x="96" y="69"/>
                  </a:cxn>
                  <a:cxn ang="0">
                    <a:pos x="99" y="60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99" y="40"/>
                  </a:cxn>
                  <a:cxn ang="0">
                    <a:pos x="96" y="31"/>
                  </a:cxn>
                  <a:cxn ang="0">
                    <a:pos x="92" y="22"/>
                  </a:cxn>
                  <a:cxn ang="0">
                    <a:pos x="84" y="15"/>
                  </a:cxn>
                  <a:cxn ang="0">
                    <a:pos x="84" y="15"/>
                  </a:cxn>
                  <a:cxn ang="0">
                    <a:pos x="77" y="9"/>
                  </a:cxn>
                  <a:cxn ang="0">
                    <a:pos x="68" y="4"/>
                  </a:cxn>
                  <a:cxn ang="0">
                    <a:pos x="59" y="1"/>
                  </a:cxn>
                  <a:cxn ang="0">
                    <a:pos x="49" y="0"/>
                  </a:cxn>
                  <a:cxn ang="0">
                    <a:pos x="49" y="0"/>
                  </a:cxn>
                  <a:cxn ang="0">
                    <a:pos x="40" y="1"/>
                  </a:cxn>
                  <a:cxn ang="0">
                    <a:pos x="30" y="4"/>
                  </a:cxn>
                  <a:cxn ang="0">
                    <a:pos x="22" y="9"/>
                  </a:cxn>
                  <a:cxn ang="0">
                    <a:pos x="15" y="15"/>
                  </a:cxn>
                  <a:cxn ang="0">
                    <a:pos x="15" y="15"/>
                  </a:cxn>
                </a:cxnLst>
                <a:rect l="0" t="0" r="r" b="b"/>
                <a:pathLst>
                  <a:path w="100" h="100">
                    <a:moveTo>
                      <a:pt x="15" y="15"/>
                    </a:moveTo>
                    <a:lnTo>
                      <a:pt x="15" y="15"/>
                    </a:lnTo>
                    <a:lnTo>
                      <a:pt x="9" y="22"/>
                    </a:lnTo>
                    <a:lnTo>
                      <a:pt x="5" y="31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60"/>
                    </a:lnTo>
                    <a:lnTo>
                      <a:pt x="5" y="69"/>
                    </a:lnTo>
                    <a:lnTo>
                      <a:pt x="9" y="78"/>
                    </a:lnTo>
                    <a:lnTo>
                      <a:pt x="15" y="85"/>
                    </a:lnTo>
                    <a:lnTo>
                      <a:pt x="22" y="92"/>
                    </a:lnTo>
                    <a:lnTo>
                      <a:pt x="30" y="96"/>
                    </a:lnTo>
                    <a:lnTo>
                      <a:pt x="40" y="99"/>
                    </a:lnTo>
                    <a:lnTo>
                      <a:pt x="49" y="100"/>
                    </a:lnTo>
                    <a:lnTo>
                      <a:pt x="59" y="99"/>
                    </a:lnTo>
                    <a:lnTo>
                      <a:pt x="68" y="96"/>
                    </a:lnTo>
                    <a:lnTo>
                      <a:pt x="77" y="92"/>
                    </a:lnTo>
                    <a:lnTo>
                      <a:pt x="84" y="85"/>
                    </a:lnTo>
                    <a:lnTo>
                      <a:pt x="92" y="78"/>
                    </a:lnTo>
                    <a:lnTo>
                      <a:pt x="96" y="69"/>
                    </a:lnTo>
                    <a:lnTo>
                      <a:pt x="99" y="60"/>
                    </a:lnTo>
                    <a:lnTo>
                      <a:pt x="100" y="49"/>
                    </a:lnTo>
                    <a:lnTo>
                      <a:pt x="99" y="40"/>
                    </a:lnTo>
                    <a:lnTo>
                      <a:pt x="96" y="31"/>
                    </a:lnTo>
                    <a:lnTo>
                      <a:pt x="92" y="22"/>
                    </a:lnTo>
                    <a:lnTo>
                      <a:pt x="84" y="15"/>
                    </a:lnTo>
                    <a:lnTo>
                      <a:pt x="77" y="9"/>
                    </a:lnTo>
                    <a:lnTo>
                      <a:pt x="68" y="4"/>
                    </a:lnTo>
                    <a:lnTo>
                      <a:pt x="59" y="1"/>
                    </a:lnTo>
                    <a:lnTo>
                      <a:pt x="49" y="0"/>
                    </a:lnTo>
                    <a:lnTo>
                      <a:pt x="40" y="1"/>
                    </a:lnTo>
                    <a:lnTo>
                      <a:pt x="30" y="4"/>
                    </a:lnTo>
                    <a:lnTo>
                      <a:pt x="22" y="9"/>
                    </a:lnTo>
                    <a:lnTo>
                      <a:pt x="15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289" name="Freeform 596"/>
              <p:cNvSpPr>
                <a:spLocks noChangeArrowheads="1"/>
              </p:cNvSpPr>
              <p:nvPr/>
            </p:nvSpPr>
            <p:spPr bwMode="auto">
              <a:xfrm>
                <a:off x="308" y="616"/>
                <a:ext cx="50" cy="50"/>
              </a:xfrm>
              <a:custGeom>
                <a:avLst/>
                <a:gdLst/>
                <a:ahLst/>
                <a:cxnLst>
                  <a:cxn ang="0">
                    <a:pos x="15" y="15"/>
                  </a:cxn>
                  <a:cxn ang="0">
                    <a:pos x="15" y="15"/>
                  </a:cxn>
                  <a:cxn ang="0">
                    <a:pos x="9" y="22"/>
                  </a:cxn>
                  <a:cxn ang="0">
                    <a:pos x="5" y="31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1" y="60"/>
                  </a:cxn>
                  <a:cxn ang="0">
                    <a:pos x="5" y="69"/>
                  </a:cxn>
                  <a:cxn ang="0">
                    <a:pos x="9" y="78"/>
                  </a:cxn>
                  <a:cxn ang="0">
                    <a:pos x="15" y="85"/>
                  </a:cxn>
                  <a:cxn ang="0">
                    <a:pos x="15" y="85"/>
                  </a:cxn>
                  <a:cxn ang="0">
                    <a:pos x="22" y="92"/>
                  </a:cxn>
                  <a:cxn ang="0">
                    <a:pos x="30" y="96"/>
                  </a:cxn>
                  <a:cxn ang="0">
                    <a:pos x="40" y="99"/>
                  </a:cxn>
                  <a:cxn ang="0">
                    <a:pos x="49" y="100"/>
                  </a:cxn>
                  <a:cxn ang="0">
                    <a:pos x="49" y="100"/>
                  </a:cxn>
                  <a:cxn ang="0">
                    <a:pos x="59" y="99"/>
                  </a:cxn>
                  <a:cxn ang="0">
                    <a:pos x="68" y="96"/>
                  </a:cxn>
                  <a:cxn ang="0">
                    <a:pos x="77" y="92"/>
                  </a:cxn>
                  <a:cxn ang="0">
                    <a:pos x="84" y="85"/>
                  </a:cxn>
                  <a:cxn ang="0">
                    <a:pos x="84" y="85"/>
                  </a:cxn>
                  <a:cxn ang="0">
                    <a:pos x="92" y="78"/>
                  </a:cxn>
                  <a:cxn ang="0">
                    <a:pos x="96" y="69"/>
                  </a:cxn>
                  <a:cxn ang="0">
                    <a:pos x="99" y="60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99" y="40"/>
                  </a:cxn>
                  <a:cxn ang="0">
                    <a:pos x="96" y="31"/>
                  </a:cxn>
                  <a:cxn ang="0">
                    <a:pos x="92" y="22"/>
                  </a:cxn>
                  <a:cxn ang="0">
                    <a:pos x="84" y="15"/>
                  </a:cxn>
                  <a:cxn ang="0">
                    <a:pos x="84" y="15"/>
                  </a:cxn>
                  <a:cxn ang="0">
                    <a:pos x="77" y="9"/>
                  </a:cxn>
                  <a:cxn ang="0">
                    <a:pos x="68" y="5"/>
                  </a:cxn>
                  <a:cxn ang="0">
                    <a:pos x="59" y="1"/>
                  </a:cxn>
                  <a:cxn ang="0">
                    <a:pos x="49" y="0"/>
                  </a:cxn>
                  <a:cxn ang="0">
                    <a:pos x="49" y="0"/>
                  </a:cxn>
                  <a:cxn ang="0">
                    <a:pos x="40" y="1"/>
                  </a:cxn>
                  <a:cxn ang="0">
                    <a:pos x="30" y="5"/>
                  </a:cxn>
                  <a:cxn ang="0">
                    <a:pos x="22" y="9"/>
                  </a:cxn>
                  <a:cxn ang="0">
                    <a:pos x="15" y="15"/>
                  </a:cxn>
                  <a:cxn ang="0">
                    <a:pos x="15" y="15"/>
                  </a:cxn>
                </a:cxnLst>
                <a:rect l="0" t="0" r="r" b="b"/>
                <a:pathLst>
                  <a:path w="100" h="100">
                    <a:moveTo>
                      <a:pt x="15" y="15"/>
                    </a:moveTo>
                    <a:lnTo>
                      <a:pt x="15" y="15"/>
                    </a:lnTo>
                    <a:lnTo>
                      <a:pt x="9" y="22"/>
                    </a:lnTo>
                    <a:lnTo>
                      <a:pt x="5" y="31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60"/>
                    </a:lnTo>
                    <a:lnTo>
                      <a:pt x="5" y="69"/>
                    </a:lnTo>
                    <a:lnTo>
                      <a:pt x="9" y="78"/>
                    </a:lnTo>
                    <a:lnTo>
                      <a:pt x="15" y="85"/>
                    </a:lnTo>
                    <a:lnTo>
                      <a:pt x="22" y="92"/>
                    </a:lnTo>
                    <a:lnTo>
                      <a:pt x="30" y="96"/>
                    </a:lnTo>
                    <a:lnTo>
                      <a:pt x="40" y="99"/>
                    </a:lnTo>
                    <a:lnTo>
                      <a:pt x="49" y="100"/>
                    </a:lnTo>
                    <a:lnTo>
                      <a:pt x="59" y="99"/>
                    </a:lnTo>
                    <a:lnTo>
                      <a:pt x="68" y="96"/>
                    </a:lnTo>
                    <a:lnTo>
                      <a:pt x="77" y="92"/>
                    </a:lnTo>
                    <a:lnTo>
                      <a:pt x="84" y="85"/>
                    </a:lnTo>
                    <a:lnTo>
                      <a:pt x="92" y="78"/>
                    </a:lnTo>
                    <a:lnTo>
                      <a:pt x="96" y="69"/>
                    </a:lnTo>
                    <a:lnTo>
                      <a:pt x="99" y="60"/>
                    </a:lnTo>
                    <a:lnTo>
                      <a:pt x="100" y="49"/>
                    </a:lnTo>
                    <a:lnTo>
                      <a:pt x="99" y="40"/>
                    </a:lnTo>
                    <a:lnTo>
                      <a:pt x="96" y="31"/>
                    </a:lnTo>
                    <a:lnTo>
                      <a:pt x="92" y="22"/>
                    </a:lnTo>
                    <a:lnTo>
                      <a:pt x="84" y="15"/>
                    </a:lnTo>
                    <a:lnTo>
                      <a:pt x="77" y="9"/>
                    </a:lnTo>
                    <a:lnTo>
                      <a:pt x="68" y="5"/>
                    </a:lnTo>
                    <a:lnTo>
                      <a:pt x="59" y="1"/>
                    </a:lnTo>
                    <a:lnTo>
                      <a:pt x="49" y="0"/>
                    </a:lnTo>
                    <a:lnTo>
                      <a:pt x="40" y="1"/>
                    </a:lnTo>
                    <a:lnTo>
                      <a:pt x="30" y="5"/>
                    </a:lnTo>
                    <a:lnTo>
                      <a:pt x="22" y="9"/>
                    </a:lnTo>
                    <a:lnTo>
                      <a:pt x="15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290" name="Freeform 597"/>
              <p:cNvSpPr>
                <a:spLocks noChangeArrowheads="1"/>
              </p:cNvSpPr>
              <p:nvPr/>
            </p:nvSpPr>
            <p:spPr bwMode="auto">
              <a:xfrm>
                <a:off x="462" y="463"/>
                <a:ext cx="50" cy="49"/>
              </a:xfrm>
              <a:custGeom>
                <a:avLst/>
                <a:gdLst/>
                <a:ahLst/>
                <a:cxnLst>
                  <a:cxn ang="0">
                    <a:pos x="84" y="15"/>
                  </a:cxn>
                  <a:cxn ang="0">
                    <a:pos x="84" y="15"/>
                  </a:cxn>
                  <a:cxn ang="0">
                    <a:pos x="77" y="8"/>
                  </a:cxn>
                  <a:cxn ang="0">
                    <a:pos x="69" y="4"/>
                  </a:cxn>
                  <a:cxn ang="0">
                    <a:pos x="60" y="1"/>
                  </a:cxn>
                  <a:cxn ang="0">
                    <a:pos x="49" y="0"/>
                  </a:cxn>
                  <a:cxn ang="0">
                    <a:pos x="49" y="0"/>
                  </a:cxn>
                  <a:cxn ang="0">
                    <a:pos x="40" y="1"/>
                  </a:cxn>
                  <a:cxn ang="0">
                    <a:pos x="32" y="4"/>
                  </a:cxn>
                  <a:cxn ang="0">
                    <a:pos x="23" y="8"/>
                  </a:cxn>
                  <a:cxn ang="0">
                    <a:pos x="15" y="15"/>
                  </a:cxn>
                  <a:cxn ang="0">
                    <a:pos x="15" y="15"/>
                  </a:cxn>
                  <a:cxn ang="0">
                    <a:pos x="9" y="22"/>
                  </a:cxn>
                  <a:cxn ang="0">
                    <a:pos x="5" y="31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1" y="60"/>
                  </a:cxn>
                  <a:cxn ang="0">
                    <a:pos x="5" y="69"/>
                  </a:cxn>
                  <a:cxn ang="0">
                    <a:pos x="9" y="78"/>
                  </a:cxn>
                  <a:cxn ang="0">
                    <a:pos x="15" y="85"/>
                  </a:cxn>
                  <a:cxn ang="0">
                    <a:pos x="15" y="85"/>
                  </a:cxn>
                  <a:cxn ang="0">
                    <a:pos x="23" y="92"/>
                  </a:cxn>
                  <a:cxn ang="0">
                    <a:pos x="32" y="96"/>
                  </a:cxn>
                  <a:cxn ang="0">
                    <a:pos x="40" y="99"/>
                  </a:cxn>
                  <a:cxn ang="0">
                    <a:pos x="49" y="100"/>
                  </a:cxn>
                  <a:cxn ang="0">
                    <a:pos x="49" y="100"/>
                  </a:cxn>
                  <a:cxn ang="0">
                    <a:pos x="60" y="99"/>
                  </a:cxn>
                  <a:cxn ang="0">
                    <a:pos x="69" y="96"/>
                  </a:cxn>
                  <a:cxn ang="0">
                    <a:pos x="77" y="92"/>
                  </a:cxn>
                  <a:cxn ang="0">
                    <a:pos x="84" y="85"/>
                  </a:cxn>
                  <a:cxn ang="0">
                    <a:pos x="84" y="85"/>
                  </a:cxn>
                  <a:cxn ang="0">
                    <a:pos x="91" y="78"/>
                  </a:cxn>
                  <a:cxn ang="0">
                    <a:pos x="96" y="69"/>
                  </a:cxn>
                  <a:cxn ang="0">
                    <a:pos x="100" y="60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100" y="40"/>
                  </a:cxn>
                  <a:cxn ang="0">
                    <a:pos x="96" y="31"/>
                  </a:cxn>
                  <a:cxn ang="0">
                    <a:pos x="91" y="22"/>
                  </a:cxn>
                  <a:cxn ang="0">
                    <a:pos x="84" y="15"/>
                  </a:cxn>
                  <a:cxn ang="0">
                    <a:pos x="84" y="15"/>
                  </a:cxn>
                </a:cxnLst>
                <a:rect l="0" t="0" r="r" b="b"/>
                <a:pathLst>
                  <a:path w="100" h="100">
                    <a:moveTo>
                      <a:pt x="84" y="15"/>
                    </a:moveTo>
                    <a:lnTo>
                      <a:pt x="84" y="15"/>
                    </a:lnTo>
                    <a:lnTo>
                      <a:pt x="77" y="8"/>
                    </a:lnTo>
                    <a:lnTo>
                      <a:pt x="69" y="4"/>
                    </a:lnTo>
                    <a:lnTo>
                      <a:pt x="60" y="1"/>
                    </a:lnTo>
                    <a:lnTo>
                      <a:pt x="49" y="0"/>
                    </a:lnTo>
                    <a:lnTo>
                      <a:pt x="40" y="1"/>
                    </a:lnTo>
                    <a:lnTo>
                      <a:pt x="32" y="4"/>
                    </a:lnTo>
                    <a:lnTo>
                      <a:pt x="23" y="8"/>
                    </a:lnTo>
                    <a:lnTo>
                      <a:pt x="15" y="15"/>
                    </a:lnTo>
                    <a:lnTo>
                      <a:pt x="9" y="22"/>
                    </a:lnTo>
                    <a:lnTo>
                      <a:pt x="5" y="31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60"/>
                    </a:lnTo>
                    <a:lnTo>
                      <a:pt x="5" y="69"/>
                    </a:lnTo>
                    <a:lnTo>
                      <a:pt x="9" y="78"/>
                    </a:lnTo>
                    <a:lnTo>
                      <a:pt x="15" y="85"/>
                    </a:lnTo>
                    <a:lnTo>
                      <a:pt x="23" y="92"/>
                    </a:lnTo>
                    <a:lnTo>
                      <a:pt x="32" y="96"/>
                    </a:lnTo>
                    <a:lnTo>
                      <a:pt x="40" y="99"/>
                    </a:lnTo>
                    <a:lnTo>
                      <a:pt x="49" y="100"/>
                    </a:lnTo>
                    <a:lnTo>
                      <a:pt x="60" y="99"/>
                    </a:lnTo>
                    <a:lnTo>
                      <a:pt x="69" y="96"/>
                    </a:lnTo>
                    <a:lnTo>
                      <a:pt x="77" y="92"/>
                    </a:lnTo>
                    <a:lnTo>
                      <a:pt x="84" y="85"/>
                    </a:lnTo>
                    <a:lnTo>
                      <a:pt x="91" y="78"/>
                    </a:lnTo>
                    <a:lnTo>
                      <a:pt x="96" y="69"/>
                    </a:lnTo>
                    <a:lnTo>
                      <a:pt x="100" y="60"/>
                    </a:lnTo>
                    <a:lnTo>
                      <a:pt x="100" y="49"/>
                    </a:lnTo>
                    <a:lnTo>
                      <a:pt x="100" y="40"/>
                    </a:lnTo>
                    <a:lnTo>
                      <a:pt x="96" y="31"/>
                    </a:lnTo>
                    <a:lnTo>
                      <a:pt x="91" y="22"/>
                    </a:lnTo>
                    <a:lnTo>
                      <a:pt x="84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291" name="Freeform 598"/>
              <p:cNvSpPr>
                <a:spLocks noChangeArrowheads="1"/>
              </p:cNvSpPr>
              <p:nvPr/>
            </p:nvSpPr>
            <p:spPr bwMode="auto">
              <a:xfrm>
                <a:off x="462" y="540"/>
                <a:ext cx="50" cy="49"/>
              </a:xfrm>
              <a:custGeom>
                <a:avLst/>
                <a:gdLst/>
                <a:ahLst/>
                <a:cxnLst>
                  <a:cxn ang="0">
                    <a:pos x="84" y="15"/>
                  </a:cxn>
                  <a:cxn ang="0">
                    <a:pos x="84" y="15"/>
                  </a:cxn>
                  <a:cxn ang="0">
                    <a:pos x="77" y="9"/>
                  </a:cxn>
                  <a:cxn ang="0">
                    <a:pos x="69" y="4"/>
                  </a:cxn>
                  <a:cxn ang="0">
                    <a:pos x="60" y="1"/>
                  </a:cxn>
                  <a:cxn ang="0">
                    <a:pos x="49" y="0"/>
                  </a:cxn>
                  <a:cxn ang="0">
                    <a:pos x="49" y="0"/>
                  </a:cxn>
                  <a:cxn ang="0">
                    <a:pos x="40" y="1"/>
                  </a:cxn>
                  <a:cxn ang="0">
                    <a:pos x="32" y="4"/>
                  </a:cxn>
                  <a:cxn ang="0">
                    <a:pos x="23" y="9"/>
                  </a:cxn>
                  <a:cxn ang="0">
                    <a:pos x="15" y="15"/>
                  </a:cxn>
                  <a:cxn ang="0">
                    <a:pos x="15" y="15"/>
                  </a:cxn>
                  <a:cxn ang="0">
                    <a:pos x="9" y="22"/>
                  </a:cxn>
                  <a:cxn ang="0">
                    <a:pos x="5" y="31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1" y="60"/>
                  </a:cxn>
                  <a:cxn ang="0">
                    <a:pos x="5" y="69"/>
                  </a:cxn>
                  <a:cxn ang="0">
                    <a:pos x="9" y="78"/>
                  </a:cxn>
                  <a:cxn ang="0">
                    <a:pos x="15" y="85"/>
                  </a:cxn>
                  <a:cxn ang="0">
                    <a:pos x="15" y="85"/>
                  </a:cxn>
                  <a:cxn ang="0">
                    <a:pos x="23" y="92"/>
                  </a:cxn>
                  <a:cxn ang="0">
                    <a:pos x="32" y="96"/>
                  </a:cxn>
                  <a:cxn ang="0">
                    <a:pos x="40" y="99"/>
                  </a:cxn>
                  <a:cxn ang="0">
                    <a:pos x="49" y="100"/>
                  </a:cxn>
                  <a:cxn ang="0">
                    <a:pos x="49" y="100"/>
                  </a:cxn>
                  <a:cxn ang="0">
                    <a:pos x="60" y="99"/>
                  </a:cxn>
                  <a:cxn ang="0">
                    <a:pos x="69" y="96"/>
                  </a:cxn>
                  <a:cxn ang="0">
                    <a:pos x="77" y="92"/>
                  </a:cxn>
                  <a:cxn ang="0">
                    <a:pos x="84" y="85"/>
                  </a:cxn>
                  <a:cxn ang="0">
                    <a:pos x="84" y="85"/>
                  </a:cxn>
                  <a:cxn ang="0">
                    <a:pos x="91" y="78"/>
                  </a:cxn>
                  <a:cxn ang="0">
                    <a:pos x="96" y="69"/>
                  </a:cxn>
                  <a:cxn ang="0">
                    <a:pos x="100" y="60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100" y="40"/>
                  </a:cxn>
                  <a:cxn ang="0">
                    <a:pos x="96" y="31"/>
                  </a:cxn>
                  <a:cxn ang="0">
                    <a:pos x="91" y="22"/>
                  </a:cxn>
                  <a:cxn ang="0">
                    <a:pos x="84" y="15"/>
                  </a:cxn>
                  <a:cxn ang="0">
                    <a:pos x="84" y="15"/>
                  </a:cxn>
                </a:cxnLst>
                <a:rect l="0" t="0" r="r" b="b"/>
                <a:pathLst>
                  <a:path w="100" h="100">
                    <a:moveTo>
                      <a:pt x="84" y="15"/>
                    </a:moveTo>
                    <a:lnTo>
                      <a:pt x="84" y="15"/>
                    </a:lnTo>
                    <a:lnTo>
                      <a:pt x="77" y="9"/>
                    </a:lnTo>
                    <a:lnTo>
                      <a:pt x="69" y="4"/>
                    </a:lnTo>
                    <a:lnTo>
                      <a:pt x="60" y="1"/>
                    </a:lnTo>
                    <a:lnTo>
                      <a:pt x="49" y="0"/>
                    </a:lnTo>
                    <a:lnTo>
                      <a:pt x="40" y="1"/>
                    </a:lnTo>
                    <a:lnTo>
                      <a:pt x="32" y="4"/>
                    </a:lnTo>
                    <a:lnTo>
                      <a:pt x="23" y="9"/>
                    </a:lnTo>
                    <a:lnTo>
                      <a:pt x="15" y="15"/>
                    </a:lnTo>
                    <a:lnTo>
                      <a:pt x="9" y="22"/>
                    </a:lnTo>
                    <a:lnTo>
                      <a:pt x="5" y="31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60"/>
                    </a:lnTo>
                    <a:lnTo>
                      <a:pt x="5" y="69"/>
                    </a:lnTo>
                    <a:lnTo>
                      <a:pt x="9" y="78"/>
                    </a:lnTo>
                    <a:lnTo>
                      <a:pt x="15" y="85"/>
                    </a:lnTo>
                    <a:lnTo>
                      <a:pt x="23" y="92"/>
                    </a:lnTo>
                    <a:lnTo>
                      <a:pt x="32" y="96"/>
                    </a:lnTo>
                    <a:lnTo>
                      <a:pt x="40" y="99"/>
                    </a:lnTo>
                    <a:lnTo>
                      <a:pt x="49" y="100"/>
                    </a:lnTo>
                    <a:lnTo>
                      <a:pt x="60" y="99"/>
                    </a:lnTo>
                    <a:lnTo>
                      <a:pt x="69" y="96"/>
                    </a:lnTo>
                    <a:lnTo>
                      <a:pt x="77" y="92"/>
                    </a:lnTo>
                    <a:lnTo>
                      <a:pt x="84" y="85"/>
                    </a:lnTo>
                    <a:lnTo>
                      <a:pt x="91" y="78"/>
                    </a:lnTo>
                    <a:lnTo>
                      <a:pt x="96" y="69"/>
                    </a:lnTo>
                    <a:lnTo>
                      <a:pt x="100" y="60"/>
                    </a:lnTo>
                    <a:lnTo>
                      <a:pt x="100" y="49"/>
                    </a:lnTo>
                    <a:lnTo>
                      <a:pt x="100" y="40"/>
                    </a:lnTo>
                    <a:lnTo>
                      <a:pt x="96" y="31"/>
                    </a:lnTo>
                    <a:lnTo>
                      <a:pt x="91" y="22"/>
                    </a:lnTo>
                    <a:lnTo>
                      <a:pt x="84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292" name="Freeform 599"/>
              <p:cNvSpPr>
                <a:spLocks noChangeArrowheads="1"/>
              </p:cNvSpPr>
              <p:nvPr/>
            </p:nvSpPr>
            <p:spPr bwMode="auto">
              <a:xfrm>
                <a:off x="462" y="616"/>
                <a:ext cx="50" cy="50"/>
              </a:xfrm>
              <a:custGeom>
                <a:avLst/>
                <a:gdLst/>
                <a:ahLst/>
                <a:cxnLst>
                  <a:cxn ang="0">
                    <a:pos x="84" y="15"/>
                  </a:cxn>
                  <a:cxn ang="0">
                    <a:pos x="84" y="15"/>
                  </a:cxn>
                  <a:cxn ang="0">
                    <a:pos x="77" y="9"/>
                  </a:cxn>
                  <a:cxn ang="0">
                    <a:pos x="69" y="5"/>
                  </a:cxn>
                  <a:cxn ang="0">
                    <a:pos x="60" y="1"/>
                  </a:cxn>
                  <a:cxn ang="0">
                    <a:pos x="49" y="0"/>
                  </a:cxn>
                  <a:cxn ang="0">
                    <a:pos x="49" y="0"/>
                  </a:cxn>
                  <a:cxn ang="0">
                    <a:pos x="40" y="1"/>
                  </a:cxn>
                  <a:cxn ang="0">
                    <a:pos x="32" y="5"/>
                  </a:cxn>
                  <a:cxn ang="0">
                    <a:pos x="23" y="9"/>
                  </a:cxn>
                  <a:cxn ang="0">
                    <a:pos x="15" y="15"/>
                  </a:cxn>
                  <a:cxn ang="0">
                    <a:pos x="15" y="15"/>
                  </a:cxn>
                  <a:cxn ang="0">
                    <a:pos x="9" y="22"/>
                  </a:cxn>
                  <a:cxn ang="0">
                    <a:pos x="5" y="31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1" y="60"/>
                  </a:cxn>
                  <a:cxn ang="0">
                    <a:pos x="5" y="69"/>
                  </a:cxn>
                  <a:cxn ang="0">
                    <a:pos x="9" y="78"/>
                  </a:cxn>
                  <a:cxn ang="0">
                    <a:pos x="15" y="85"/>
                  </a:cxn>
                  <a:cxn ang="0">
                    <a:pos x="15" y="85"/>
                  </a:cxn>
                  <a:cxn ang="0">
                    <a:pos x="23" y="92"/>
                  </a:cxn>
                  <a:cxn ang="0">
                    <a:pos x="32" y="96"/>
                  </a:cxn>
                  <a:cxn ang="0">
                    <a:pos x="40" y="99"/>
                  </a:cxn>
                  <a:cxn ang="0">
                    <a:pos x="49" y="100"/>
                  </a:cxn>
                  <a:cxn ang="0">
                    <a:pos x="49" y="100"/>
                  </a:cxn>
                  <a:cxn ang="0">
                    <a:pos x="60" y="99"/>
                  </a:cxn>
                  <a:cxn ang="0">
                    <a:pos x="69" y="96"/>
                  </a:cxn>
                  <a:cxn ang="0">
                    <a:pos x="77" y="92"/>
                  </a:cxn>
                  <a:cxn ang="0">
                    <a:pos x="84" y="85"/>
                  </a:cxn>
                  <a:cxn ang="0">
                    <a:pos x="84" y="85"/>
                  </a:cxn>
                  <a:cxn ang="0">
                    <a:pos x="91" y="78"/>
                  </a:cxn>
                  <a:cxn ang="0">
                    <a:pos x="96" y="69"/>
                  </a:cxn>
                  <a:cxn ang="0">
                    <a:pos x="100" y="60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100" y="40"/>
                  </a:cxn>
                  <a:cxn ang="0">
                    <a:pos x="96" y="31"/>
                  </a:cxn>
                  <a:cxn ang="0">
                    <a:pos x="91" y="22"/>
                  </a:cxn>
                  <a:cxn ang="0">
                    <a:pos x="84" y="15"/>
                  </a:cxn>
                  <a:cxn ang="0">
                    <a:pos x="84" y="15"/>
                  </a:cxn>
                </a:cxnLst>
                <a:rect l="0" t="0" r="r" b="b"/>
                <a:pathLst>
                  <a:path w="100" h="100">
                    <a:moveTo>
                      <a:pt x="84" y="15"/>
                    </a:moveTo>
                    <a:lnTo>
                      <a:pt x="84" y="15"/>
                    </a:lnTo>
                    <a:lnTo>
                      <a:pt x="77" y="9"/>
                    </a:lnTo>
                    <a:lnTo>
                      <a:pt x="69" y="5"/>
                    </a:lnTo>
                    <a:lnTo>
                      <a:pt x="60" y="1"/>
                    </a:lnTo>
                    <a:lnTo>
                      <a:pt x="49" y="0"/>
                    </a:lnTo>
                    <a:lnTo>
                      <a:pt x="40" y="1"/>
                    </a:lnTo>
                    <a:lnTo>
                      <a:pt x="32" y="5"/>
                    </a:lnTo>
                    <a:lnTo>
                      <a:pt x="23" y="9"/>
                    </a:lnTo>
                    <a:lnTo>
                      <a:pt x="15" y="15"/>
                    </a:lnTo>
                    <a:lnTo>
                      <a:pt x="9" y="22"/>
                    </a:lnTo>
                    <a:lnTo>
                      <a:pt x="5" y="31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60"/>
                    </a:lnTo>
                    <a:lnTo>
                      <a:pt x="5" y="69"/>
                    </a:lnTo>
                    <a:lnTo>
                      <a:pt x="9" y="78"/>
                    </a:lnTo>
                    <a:lnTo>
                      <a:pt x="15" y="85"/>
                    </a:lnTo>
                    <a:lnTo>
                      <a:pt x="23" y="92"/>
                    </a:lnTo>
                    <a:lnTo>
                      <a:pt x="32" y="96"/>
                    </a:lnTo>
                    <a:lnTo>
                      <a:pt x="40" y="99"/>
                    </a:lnTo>
                    <a:lnTo>
                      <a:pt x="49" y="100"/>
                    </a:lnTo>
                    <a:lnTo>
                      <a:pt x="60" y="99"/>
                    </a:lnTo>
                    <a:lnTo>
                      <a:pt x="69" y="96"/>
                    </a:lnTo>
                    <a:lnTo>
                      <a:pt x="77" y="92"/>
                    </a:lnTo>
                    <a:lnTo>
                      <a:pt x="84" y="85"/>
                    </a:lnTo>
                    <a:lnTo>
                      <a:pt x="91" y="78"/>
                    </a:lnTo>
                    <a:lnTo>
                      <a:pt x="96" y="69"/>
                    </a:lnTo>
                    <a:lnTo>
                      <a:pt x="100" y="60"/>
                    </a:lnTo>
                    <a:lnTo>
                      <a:pt x="100" y="49"/>
                    </a:lnTo>
                    <a:lnTo>
                      <a:pt x="100" y="40"/>
                    </a:lnTo>
                    <a:lnTo>
                      <a:pt x="96" y="31"/>
                    </a:lnTo>
                    <a:lnTo>
                      <a:pt x="91" y="22"/>
                    </a:lnTo>
                    <a:lnTo>
                      <a:pt x="84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293" name="Freeform 600"/>
              <p:cNvSpPr>
                <a:spLocks noChangeArrowheads="1"/>
              </p:cNvSpPr>
              <p:nvPr/>
            </p:nvSpPr>
            <p:spPr bwMode="auto">
              <a:xfrm>
                <a:off x="462" y="693"/>
                <a:ext cx="50" cy="50"/>
              </a:xfrm>
              <a:custGeom>
                <a:avLst/>
                <a:gdLst/>
                <a:ahLst/>
                <a:cxnLst>
                  <a:cxn ang="0">
                    <a:pos x="84" y="15"/>
                  </a:cxn>
                  <a:cxn ang="0">
                    <a:pos x="84" y="15"/>
                  </a:cxn>
                  <a:cxn ang="0">
                    <a:pos x="77" y="9"/>
                  </a:cxn>
                  <a:cxn ang="0">
                    <a:pos x="69" y="5"/>
                  </a:cxn>
                  <a:cxn ang="0">
                    <a:pos x="60" y="1"/>
                  </a:cxn>
                  <a:cxn ang="0">
                    <a:pos x="49" y="0"/>
                  </a:cxn>
                  <a:cxn ang="0">
                    <a:pos x="49" y="0"/>
                  </a:cxn>
                  <a:cxn ang="0">
                    <a:pos x="40" y="1"/>
                  </a:cxn>
                  <a:cxn ang="0">
                    <a:pos x="32" y="5"/>
                  </a:cxn>
                  <a:cxn ang="0">
                    <a:pos x="23" y="9"/>
                  </a:cxn>
                  <a:cxn ang="0">
                    <a:pos x="15" y="15"/>
                  </a:cxn>
                  <a:cxn ang="0">
                    <a:pos x="15" y="15"/>
                  </a:cxn>
                  <a:cxn ang="0">
                    <a:pos x="9" y="23"/>
                  </a:cxn>
                  <a:cxn ang="0">
                    <a:pos x="5" y="32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1" y="60"/>
                  </a:cxn>
                  <a:cxn ang="0">
                    <a:pos x="5" y="69"/>
                  </a:cxn>
                  <a:cxn ang="0">
                    <a:pos x="9" y="77"/>
                  </a:cxn>
                  <a:cxn ang="0">
                    <a:pos x="15" y="85"/>
                  </a:cxn>
                  <a:cxn ang="0">
                    <a:pos x="15" y="85"/>
                  </a:cxn>
                  <a:cxn ang="0">
                    <a:pos x="23" y="92"/>
                  </a:cxn>
                  <a:cxn ang="0">
                    <a:pos x="32" y="96"/>
                  </a:cxn>
                  <a:cxn ang="0">
                    <a:pos x="40" y="99"/>
                  </a:cxn>
                  <a:cxn ang="0">
                    <a:pos x="49" y="100"/>
                  </a:cxn>
                  <a:cxn ang="0">
                    <a:pos x="49" y="100"/>
                  </a:cxn>
                  <a:cxn ang="0">
                    <a:pos x="60" y="99"/>
                  </a:cxn>
                  <a:cxn ang="0">
                    <a:pos x="69" y="96"/>
                  </a:cxn>
                  <a:cxn ang="0">
                    <a:pos x="77" y="92"/>
                  </a:cxn>
                  <a:cxn ang="0">
                    <a:pos x="84" y="85"/>
                  </a:cxn>
                  <a:cxn ang="0">
                    <a:pos x="84" y="85"/>
                  </a:cxn>
                  <a:cxn ang="0">
                    <a:pos x="91" y="77"/>
                  </a:cxn>
                  <a:cxn ang="0">
                    <a:pos x="96" y="69"/>
                  </a:cxn>
                  <a:cxn ang="0">
                    <a:pos x="100" y="60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100" y="40"/>
                  </a:cxn>
                  <a:cxn ang="0">
                    <a:pos x="96" y="32"/>
                  </a:cxn>
                  <a:cxn ang="0">
                    <a:pos x="91" y="23"/>
                  </a:cxn>
                  <a:cxn ang="0">
                    <a:pos x="84" y="15"/>
                  </a:cxn>
                  <a:cxn ang="0">
                    <a:pos x="84" y="15"/>
                  </a:cxn>
                </a:cxnLst>
                <a:rect l="0" t="0" r="r" b="b"/>
                <a:pathLst>
                  <a:path w="100" h="100">
                    <a:moveTo>
                      <a:pt x="84" y="15"/>
                    </a:moveTo>
                    <a:lnTo>
                      <a:pt x="84" y="15"/>
                    </a:lnTo>
                    <a:lnTo>
                      <a:pt x="77" y="9"/>
                    </a:lnTo>
                    <a:lnTo>
                      <a:pt x="69" y="5"/>
                    </a:lnTo>
                    <a:lnTo>
                      <a:pt x="60" y="1"/>
                    </a:lnTo>
                    <a:lnTo>
                      <a:pt x="49" y="0"/>
                    </a:lnTo>
                    <a:lnTo>
                      <a:pt x="40" y="1"/>
                    </a:lnTo>
                    <a:lnTo>
                      <a:pt x="32" y="5"/>
                    </a:lnTo>
                    <a:lnTo>
                      <a:pt x="23" y="9"/>
                    </a:lnTo>
                    <a:lnTo>
                      <a:pt x="15" y="15"/>
                    </a:lnTo>
                    <a:lnTo>
                      <a:pt x="9" y="23"/>
                    </a:lnTo>
                    <a:lnTo>
                      <a:pt x="5" y="32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60"/>
                    </a:lnTo>
                    <a:lnTo>
                      <a:pt x="5" y="69"/>
                    </a:lnTo>
                    <a:lnTo>
                      <a:pt x="9" y="77"/>
                    </a:lnTo>
                    <a:lnTo>
                      <a:pt x="15" y="85"/>
                    </a:lnTo>
                    <a:lnTo>
                      <a:pt x="23" y="92"/>
                    </a:lnTo>
                    <a:lnTo>
                      <a:pt x="32" y="96"/>
                    </a:lnTo>
                    <a:lnTo>
                      <a:pt x="40" y="99"/>
                    </a:lnTo>
                    <a:lnTo>
                      <a:pt x="49" y="100"/>
                    </a:lnTo>
                    <a:lnTo>
                      <a:pt x="60" y="99"/>
                    </a:lnTo>
                    <a:lnTo>
                      <a:pt x="69" y="96"/>
                    </a:lnTo>
                    <a:lnTo>
                      <a:pt x="77" y="92"/>
                    </a:lnTo>
                    <a:lnTo>
                      <a:pt x="84" y="85"/>
                    </a:lnTo>
                    <a:lnTo>
                      <a:pt x="91" y="77"/>
                    </a:lnTo>
                    <a:lnTo>
                      <a:pt x="96" y="69"/>
                    </a:lnTo>
                    <a:lnTo>
                      <a:pt x="100" y="60"/>
                    </a:lnTo>
                    <a:lnTo>
                      <a:pt x="100" y="49"/>
                    </a:lnTo>
                    <a:lnTo>
                      <a:pt x="100" y="40"/>
                    </a:lnTo>
                    <a:lnTo>
                      <a:pt x="96" y="32"/>
                    </a:lnTo>
                    <a:lnTo>
                      <a:pt x="91" y="23"/>
                    </a:lnTo>
                    <a:lnTo>
                      <a:pt x="84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294" name="Freeform 601"/>
              <p:cNvSpPr>
                <a:spLocks noChangeArrowheads="1"/>
              </p:cNvSpPr>
              <p:nvPr/>
            </p:nvSpPr>
            <p:spPr bwMode="auto">
              <a:xfrm>
                <a:off x="462" y="770"/>
                <a:ext cx="50" cy="50"/>
              </a:xfrm>
              <a:custGeom>
                <a:avLst/>
                <a:gdLst/>
                <a:ahLst/>
                <a:cxnLst>
                  <a:cxn ang="0">
                    <a:pos x="84" y="15"/>
                  </a:cxn>
                  <a:cxn ang="0">
                    <a:pos x="84" y="15"/>
                  </a:cxn>
                  <a:cxn ang="0">
                    <a:pos x="77" y="9"/>
                  </a:cxn>
                  <a:cxn ang="0">
                    <a:pos x="69" y="5"/>
                  </a:cxn>
                  <a:cxn ang="0">
                    <a:pos x="60" y="1"/>
                  </a:cxn>
                  <a:cxn ang="0">
                    <a:pos x="49" y="0"/>
                  </a:cxn>
                  <a:cxn ang="0">
                    <a:pos x="49" y="0"/>
                  </a:cxn>
                  <a:cxn ang="0">
                    <a:pos x="40" y="1"/>
                  </a:cxn>
                  <a:cxn ang="0">
                    <a:pos x="32" y="5"/>
                  </a:cxn>
                  <a:cxn ang="0">
                    <a:pos x="23" y="9"/>
                  </a:cxn>
                  <a:cxn ang="0">
                    <a:pos x="15" y="15"/>
                  </a:cxn>
                  <a:cxn ang="0">
                    <a:pos x="15" y="15"/>
                  </a:cxn>
                  <a:cxn ang="0">
                    <a:pos x="9" y="23"/>
                  </a:cxn>
                  <a:cxn ang="0">
                    <a:pos x="5" y="32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1" y="60"/>
                  </a:cxn>
                  <a:cxn ang="0">
                    <a:pos x="5" y="69"/>
                  </a:cxn>
                  <a:cxn ang="0">
                    <a:pos x="9" y="77"/>
                  </a:cxn>
                  <a:cxn ang="0">
                    <a:pos x="15" y="84"/>
                  </a:cxn>
                  <a:cxn ang="0">
                    <a:pos x="15" y="84"/>
                  </a:cxn>
                  <a:cxn ang="0">
                    <a:pos x="23" y="92"/>
                  </a:cxn>
                  <a:cxn ang="0">
                    <a:pos x="32" y="96"/>
                  </a:cxn>
                  <a:cxn ang="0">
                    <a:pos x="40" y="100"/>
                  </a:cxn>
                  <a:cxn ang="0">
                    <a:pos x="49" y="100"/>
                  </a:cxn>
                  <a:cxn ang="0">
                    <a:pos x="49" y="100"/>
                  </a:cxn>
                  <a:cxn ang="0">
                    <a:pos x="60" y="100"/>
                  </a:cxn>
                  <a:cxn ang="0">
                    <a:pos x="69" y="96"/>
                  </a:cxn>
                  <a:cxn ang="0">
                    <a:pos x="77" y="92"/>
                  </a:cxn>
                  <a:cxn ang="0">
                    <a:pos x="84" y="84"/>
                  </a:cxn>
                  <a:cxn ang="0">
                    <a:pos x="84" y="84"/>
                  </a:cxn>
                  <a:cxn ang="0">
                    <a:pos x="91" y="77"/>
                  </a:cxn>
                  <a:cxn ang="0">
                    <a:pos x="96" y="69"/>
                  </a:cxn>
                  <a:cxn ang="0">
                    <a:pos x="100" y="60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100" y="40"/>
                  </a:cxn>
                  <a:cxn ang="0">
                    <a:pos x="96" y="32"/>
                  </a:cxn>
                  <a:cxn ang="0">
                    <a:pos x="91" y="23"/>
                  </a:cxn>
                  <a:cxn ang="0">
                    <a:pos x="84" y="15"/>
                  </a:cxn>
                  <a:cxn ang="0">
                    <a:pos x="84" y="15"/>
                  </a:cxn>
                </a:cxnLst>
                <a:rect l="0" t="0" r="r" b="b"/>
                <a:pathLst>
                  <a:path w="100" h="100">
                    <a:moveTo>
                      <a:pt x="84" y="15"/>
                    </a:moveTo>
                    <a:lnTo>
                      <a:pt x="84" y="15"/>
                    </a:lnTo>
                    <a:lnTo>
                      <a:pt x="77" y="9"/>
                    </a:lnTo>
                    <a:lnTo>
                      <a:pt x="69" y="5"/>
                    </a:lnTo>
                    <a:lnTo>
                      <a:pt x="60" y="1"/>
                    </a:lnTo>
                    <a:lnTo>
                      <a:pt x="49" y="0"/>
                    </a:lnTo>
                    <a:lnTo>
                      <a:pt x="40" y="1"/>
                    </a:lnTo>
                    <a:lnTo>
                      <a:pt x="32" y="5"/>
                    </a:lnTo>
                    <a:lnTo>
                      <a:pt x="23" y="9"/>
                    </a:lnTo>
                    <a:lnTo>
                      <a:pt x="15" y="15"/>
                    </a:lnTo>
                    <a:lnTo>
                      <a:pt x="9" y="23"/>
                    </a:lnTo>
                    <a:lnTo>
                      <a:pt x="5" y="32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60"/>
                    </a:lnTo>
                    <a:lnTo>
                      <a:pt x="5" y="69"/>
                    </a:lnTo>
                    <a:lnTo>
                      <a:pt x="9" y="77"/>
                    </a:lnTo>
                    <a:lnTo>
                      <a:pt x="15" y="84"/>
                    </a:lnTo>
                    <a:lnTo>
                      <a:pt x="23" y="92"/>
                    </a:lnTo>
                    <a:lnTo>
                      <a:pt x="32" y="96"/>
                    </a:lnTo>
                    <a:lnTo>
                      <a:pt x="40" y="100"/>
                    </a:lnTo>
                    <a:lnTo>
                      <a:pt x="49" y="100"/>
                    </a:lnTo>
                    <a:lnTo>
                      <a:pt x="60" y="100"/>
                    </a:lnTo>
                    <a:lnTo>
                      <a:pt x="69" y="96"/>
                    </a:lnTo>
                    <a:lnTo>
                      <a:pt x="77" y="92"/>
                    </a:lnTo>
                    <a:lnTo>
                      <a:pt x="84" y="84"/>
                    </a:lnTo>
                    <a:lnTo>
                      <a:pt x="91" y="77"/>
                    </a:lnTo>
                    <a:lnTo>
                      <a:pt x="96" y="69"/>
                    </a:lnTo>
                    <a:lnTo>
                      <a:pt x="100" y="60"/>
                    </a:lnTo>
                    <a:lnTo>
                      <a:pt x="100" y="49"/>
                    </a:lnTo>
                    <a:lnTo>
                      <a:pt x="100" y="40"/>
                    </a:lnTo>
                    <a:lnTo>
                      <a:pt x="96" y="32"/>
                    </a:lnTo>
                    <a:lnTo>
                      <a:pt x="91" y="23"/>
                    </a:lnTo>
                    <a:lnTo>
                      <a:pt x="84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295" name="Freeform 602"/>
              <p:cNvSpPr>
                <a:spLocks noChangeArrowheads="1"/>
              </p:cNvSpPr>
              <p:nvPr/>
            </p:nvSpPr>
            <p:spPr bwMode="auto">
              <a:xfrm>
                <a:off x="462" y="847"/>
                <a:ext cx="50" cy="50"/>
              </a:xfrm>
              <a:custGeom>
                <a:avLst/>
                <a:gdLst/>
                <a:ahLst/>
                <a:cxnLst>
                  <a:cxn ang="0">
                    <a:pos x="84" y="15"/>
                  </a:cxn>
                  <a:cxn ang="0">
                    <a:pos x="84" y="15"/>
                  </a:cxn>
                  <a:cxn ang="0">
                    <a:pos x="77" y="9"/>
                  </a:cxn>
                  <a:cxn ang="0">
                    <a:pos x="69" y="5"/>
                  </a:cxn>
                  <a:cxn ang="0">
                    <a:pos x="60" y="1"/>
                  </a:cxn>
                  <a:cxn ang="0">
                    <a:pos x="49" y="0"/>
                  </a:cxn>
                  <a:cxn ang="0">
                    <a:pos x="49" y="0"/>
                  </a:cxn>
                  <a:cxn ang="0">
                    <a:pos x="40" y="1"/>
                  </a:cxn>
                  <a:cxn ang="0">
                    <a:pos x="32" y="5"/>
                  </a:cxn>
                  <a:cxn ang="0">
                    <a:pos x="23" y="9"/>
                  </a:cxn>
                  <a:cxn ang="0">
                    <a:pos x="15" y="15"/>
                  </a:cxn>
                  <a:cxn ang="0">
                    <a:pos x="15" y="15"/>
                  </a:cxn>
                  <a:cxn ang="0">
                    <a:pos x="9" y="23"/>
                  </a:cxn>
                  <a:cxn ang="0">
                    <a:pos x="5" y="32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1" y="60"/>
                  </a:cxn>
                  <a:cxn ang="0">
                    <a:pos x="5" y="69"/>
                  </a:cxn>
                  <a:cxn ang="0">
                    <a:pos x="9" y="77"/>
                  </a:cxn>
                  <a:cxn ang="0">
                    <a:pos x="15" y="84"/>
                  </a:cxn>
                  <a:cxn ang="0">
                    <a:pos x="15" y="84"/>
                  </a:cxn>
                  <a:cxn ang="0">
                    <a:pos x="23" y="91"/>
                  </a:cxn>
                  <a:cxn ang="0">
                    <a:pos x="32" y="96"/>
                  </a:cxn>
                  <a:cxn ang="0">
                    <a:pos x="40" y="100"/>
                  </a:cxn>
                  <a:cxn ang="0">
                    <a:pos x="49" y="100"/>
                  </a:cxn>
                  <a:cxn ang="0">
                    <a:pos x="49" y="100"/>
                  </a:cxn>
                  <a:cxn ang="0">
                    <a:pos x="60" y="100"/>
                  </a:cxn>
                  <a:cxn ang="0">
                    <a:pos x="69" y="96"/>
                  </a:cxn>
                  <a:cxn ang="0">
                    <a:pos x="77" y="91"/>
                  </a:cxn>
                  <a:cxn ang="0">
                    <a:pos x="84" y="84"/>
                  </a:cxn>
                  <a:cxn ang="0">
                    <a:pos x="84" y="84"/>
                  </a:cxn>
                  <a:cxn ang="0">
                    <a:pos x="91" y="77"/>
                  </a:cxn>
                  <a:cxn ang="0">
                    <a:pos x="96" y="69"/>
                  </a:cxn>
                  <a:cxn ang="0">
                    <a:pos x="100" y="60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100" y="40"/>
                  </a:cxn>
                  <a:cxn ang="0">
                    <a:pos x="96" y="32"/>
                  </a:cxn>
                  <a:cxn ang="0">
                    <a:pos x="91" y="23"/>
                  </a:cxn>
                  <a:cxn ang="0">
                    <a:pos x="84" y="15"/>
                  </a:cxn>
                  <a:cxn ang="0">
                    <a:pos x="84" y="15"/>
                  </a:cxn>
                </a:cxnLst>
                <a:rect l="0" t="0" r="r" b="b"/>
                <a:pathLst>
                  <a:path w="100" h="100">
                    <a:moveTo>
                      <a:pt x="84" y="15"/>
                    </a:moveTo>
                    <a:lnTo>
                      <a:pt x="84" y="15"/>
                    </a:lnTo>
                    <a:lnTo>
                      <a:pt x="77" y="9"/>
                    </a:lnTo>
                    <a:lnTo>
                      <a:pt x="69" y="5"/>
                    </a:lnTo>
                    <a:lnTo>
                      <a:pt x="60" y="1"/>
                    </a:lnTo>
                    <a:lnTo>
                      <a:pt x="49" y="0"/>
                    </a:lnTo>
                    <a:lnTo>
                      <a:pt x="40" y="1"/>
                    </a:lnTo>
                    <a:lnTo>
                      <a:pt x="32" y="5"/>
                    </a:lnTo>
                    <a:lnTo>
                      <a:pt x="23" y="9"/>
                    </a:lnTo>
                    <a:lnTo>
                      <a:pt x="15" y="15"/>
                    </a:lnTo>
                    <a:lnTo>
                      <a:pt x="9" y="23"/>
                    </a:lnTo>
                    <a:lnTo>
                      <a:pt x="5" y="32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60"/>
                    </a:lnTo>
                    <a:lnTo>
                      <a:pt x="5" y="69"/>
                    </a:lnTo>
                    <a:lnTo>
                      <a:pt x="9" y="77"/>
                    </a:lnTo>
                    <a:lnTo>
                      <a:pt x="15" y="84"/>
                    </a:lnTo>
                    <a:lnTo>
                      <a:pt x="23" y="91"/>
                    </a:lnTo>
                    <a:lnTo>
                      <a:pt x="32" y="96"/>
                    </a:lnTo>
                    <a:lnTo>
                      <a:pt x="40" y="100"/>
                    </a:lnTo>
                    <a:lnTo>
                      <a:pt x="49" y="100"/>
                    </a:lnTo>
                    <a:lnTo>
                      <a:pt x="60" y="100"/>
                    </a:lnTo>
                    <a:lnTo>
                      <a:pt x="69" y="96"/>
                    </a:lnTo>
                    <a:lnTo>
                      <a:pt x="77" y="91"/>
                    </a:lnTo>
                    <a:lnTo>
                      <a:pt x="84" y="84"/>
                    </a:lnTo>
                    <a:lnTo>
                      <a:pt x="91" y="77"/>
                    </a:lnTo>
                    <a:lnTo>
                      <a:pt x="96" y="69"/>
                    </a:lnTo>
                    <a:lnTo>
                      <a:pt x="100" y="60"/>
                    </a:lnTo>
                    <a:lnTo>
                      <a:pt x="100" y="49"/>
                    </a:lnTo>
                    <a:lnTo>
                      <a:pt x="100" y="40"/>
                    </a:lnTo>
                    <a:lnTo>
                      <a:pt x="96" y="32"/>
                    </a:lnTo>
                    <a:lnTo>
                      <a:pt x="91" y="23"/>
                    </a:lnTo>
                    <a:lnTo>
                      <a:pt x="84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296" name="Freeform 603"/>
              <p:cNvSpPr>
                <a:spLocks noChangeArrowheads="1"/>
              </p:cNvSpPr>
              <p:nvPr/>
            </p:nvSpPr>
            <p:spPr bwMode="auto">
              <a:xfrm>
                <a:off x="462" y="308"/>
                <a:ext cx="50" cy="51"/>
              </a:xfrm>
              <a:custGeom>
                <a:avLst/>
                <a:gdLst/>
                <a:ahLst/>
                <a:cxnLst>
                  <a:cxn ang="0">
                    <a:pos x="84" y="16"/>
                  </a:cxn>
                  <a:cxn ang="0">
                    <a:pos x="84" y="16"/>
                  </a:cxn>
                  <a:cxn ang="0">
                    <a:pos x="77" y="9"/>
                  </a:cxn>
                  <a:cxn ang="0">
                    <a:pos x="69" y="5"/>
                  </a:cxn>
                  <a:cxn ang="0">
                    <a:pos x="60" y="1"/>
                  </a:cxn>
                  <a:cxn ang="0">
                    <a:pos x="49" y="0"/>
                  </a:cxn>
                  <a:cxn ang="0">
                    <a:pos x="49" y="0"/>
                  </a:cxn>
                  <a:cxn ang="0">
                    <a:pos x="40" y="1"/>
                  </a:cxn>
                  <a:cxn ang="0">
                    <a:pos x="32" y="5"/>
                  </a:cxn>
                  <a:cxn ang="0">
                    <a:pos x="23" y="9"/>
                  </a:cxn>
                  <a:cxn ang="0">
                    <a:pos x="15" y="16"/>
                  </a:cxn>
                  <a:cxn ang="0">
                    <a:pos x="15" y="16"/>
                  </a:cxn>
                  <a:cxn ang="0">
                    <a:pos x="9" y="24"/>
                  </a:cxn>
                  <a:cxn ang="0">
                    <a:pos x="5" y="32"/>
                  </a:cxn>
                  <a:cxn ang="0">
                    <a:pos x="1" y="41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1" y="61"/>
                  </a:cxn>
                  <a:cxn ang="0">
                    <a:pos x="5" y="71"/>
                  </a:cxn>
                  <a:cxn ang="0">
                    <a:pos x="9" y="78"/>
                  </a:cxn>
                  <a:cxn ang="0">
                    <a:pos x="15" y="86"/>
                  </a:cxn>
                  <a:cxn ang="0">
                    <a:pos x="15" y="86"/>
                  </a:cxn>
                  <a:cxn ang="0">
                    <a:pos x="23" y="93"/>
                  </a:cxn>
                  <a:cxn ang="0">
                    <a:pos x="32" y="98"/>
                  </a:cxn>
                  <a:cxn ang="0">
                    <a:pos x="40" y="100"/>
                  </a:cxn>
                  <a:cxn ang="0">
                    <a:pos x="49" y="101"/>
                  </a:cxn>
                  <a:cxn ang="0">
                    <a:pos x="49" y="101"/>
                  </a:cxn>
                  <a:cxn ang="0">
                    <a:pos x="60" y="100"/>
                  </a:cxn>
                  <a:cxn ang="0">
                    <a:pos x="69" y="98"/>
                  </a:cxn>
                  <a:cxn ang="0">
                    <a:pos x="77" y="93"/>
                  </a:cxn>
                  <a:cxn ang="0">
                    <a:pos x="84" y="86"/>
                  </a:cxn>
                  <a:cxn ang="0">
                    <a:pos x="84" y="86"/>
                  </a:cxn>
                  <a:cxn ang="0">
                    <a:pos x="91" y="78"/>
                  </a:cxn>
                  <a:cxn ang="0">
                    <a:pos x="96" y="71"/>
                  </a:cxn>
                  <a:cxn ang="0">
                    <a:pos x="100" y="61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100" y="41"/>
                  </a:cxn>
                  <a:cxn ang="0">
                    <a:pos x="96" y="32"/>
                  </a:cxn>
                  <a:cxn ang="0">
                    <a:pos x="91" y="24"/>
                  </a:cxn>
                  <a:cxn ang="0">
                    <a:pos x="84" y="16"/>
                  </a:cxn>
                  <a:cxn ang="0">
                    <a:pos x="84" y="16"/>
                  </a:cxn>
                </a:cxnLst>
                <a:rect l="0" t="0" r="r" b="b"/>
                <a:pathLst>
                  <a:path w="100" h="101">
                    <a:moveTo>
                      <a:pt x="84" y="16"/>
                    </a:moveTo>
                    <a:lnTo>
                      <a:pt x="84" y="16"/>
                    </a:lnTo>
                    <a:lnTo>
                      <a:pt x="77" y="9"/>
                    </a:lnTo>
                    <a:lnTo>
                      <a:pt x="69" y="5"/>
                    </a:lnTo>
                    <a:lnTo>
                      <a:pt x="60" y="1"/>
                    </a:lnTo>
                    <a:lnTo>
                      <a:pt x="49" y="0"/>
                    </a:lnTo>
                    <a:lnTo>
                      <a:pt x="40" y="1"/>
                    </a:lnTo>
                    <a:lnTo>
                      <a:pt x="32" y="5"/>
                    </a:lnTo>
                    <a:lnTo>
                      <a:pt x="23" y="9"/>
                    </a:lnTo>
                    <a:lnTo>
                      <a:pt x="15" y="16"/>
                    </a:lnTo>
                    <a:lnTo>
                      <a:pt x="9" y="24"/>
                    </a:lnTo>
                    <a:lnTo>
                      <a:pt x="5" y="32"/>
                    </a:lnTo>
                    <a:lnTo>
                      <a:pt x="1" y="41"/>
                    </a:lnTo>
                    <a:lnTo>
                      <a:pt x="0" y="49"/>
                    </a:lnTo>
                    <a:lnTo>
                      <a:pt x="1" y="61"/>
                    </a:lnTo>
                    <a:lnTo>
                      <a:pt x="5" y="71"/>
                    </a:lnTo>
                    <a:lnTo>
                      <a:pt x="9" y="78"/>
                    </a:lnTo>
                    <a:lnTo>
                      <a:pt x="15" y="86"/>
                    </a:lnTo>
                    <a:lnTo>
                      <a:pt x="23" y="93"/>
                    </a:lnTo>
                    <a:lnTo>
                      <a:pt x="32" y="98"/>
                    </a:lnTo>
                    <a:lnTo>
                      <a:pt x="40" y="100"/>
                    </a:lnTo>
                    <a:lnTo>
                      <a:pt x="49" y="101"/>
                    </a:lnTo>
                    <a:lnTo>
                      <a:pt x="60" y="100"/>
                    </a:lnTo>
                    <a:lnTo>
                      <a:pt x="69" y="98"/>
                    </a:lnTo>
                    <a:lnTo>
                      <a:pt x="77" y="93"/>
                    </a:lnTo>
                    <a:lnTo>
                      <a:pt x="84" y="86"/>
                    </a:lnTo>
                    <a:lnTo>
                      <a:pt x="91" y="78"/>
                    </a:lnTo>
                    <a:lnTo>
                      <a:pt x="96" y="71"/>
                    </a:lnTo>
                    <a:lnTo>
                      <a:pt x="100" y="61"/>
                    </a:lnTo>
                    <a:lnTo>
                      <a:pt x="100" y="49"/>
                    </a:lnTo>
                    <a:lnTo>
                      <a:pt x="100" y="41"/>
                    </a:lnTo>
                    <a:lnTo>
                      <a:pt x="96" y="32"/>
                    </a:lnTo>
                    <a:lnTo>
                      <a:pt x="91" y="24"/>
                    </a:lnTo>
                    <a:lnTo>
                      <a:pt x="84" y="16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297" name="Freeform 604"/>
              <p:cNvSpPr>
                <a:spLocks noChangeArrowheads="1"/>
              </p:cNvSpPr>
              <p:nvPr/>
            </p:nvSpPr>
            <p:spPr bwMode="auto">
              <a:xfrm>
                <a:off x="539" y="386"/>
                <a:ext cx="50" cy="50"/>
              </a:xfrm>
              <a:custGeom>
                <a:avLst/>
                <a:gdLst/>
                <a:ahLst/>
                <a:cxnLst>
                  <a:cxn ang="0">
                    <a:pos x="84" y="15"/>
                  </a:cxn>
                  <a:cxn ang="0">
                    <a:pos x="84" y="15"/>
                  </a:cxn>
                  <a:cxn ang="0">
                    <a:pos x="77" y="8"/>
                  </a:cxn>
                  <a:cxn ang="0">
                    <a:pos x="69" y="4"/>
                  </a:cxn>
                  <a:cxn ang="0">
                    <a:pos x="60" y="1"/>
                  </a:cxn>
                  <a:cxn ang="0">
                    <a:pos x="49" y="0"/>
                  </a:cxn>
                  <a:cxn ang="0">
                    <a:pos x="49" y="0"/>
                  </a:cxn>
                  <a:cxn ang="0">
                    <a:pos x="40" y="1"/>
                  </a:cxn>
                  <a:cxn ang="0">
                    <a:pos x="32" y="4"/>
                  </a:cxn>
                  <a:cxn ang="0">
                    <a:pos x="23" y="8"/>
                  </a:cxn>
                  <a:cxn ang="0">
                    <a:pos x="15" y="15"/>
                  </a:cxn>
                  <a:cxn ang="0">
                    <a:pos x="15" y="15"/>
                  </a:cxn>
                  <a:cxn ang="0">
                    <a:pos x="9" y="22"/>
                  </a:cxn>
                  <a:cxn ang="0">
                    <a:pos x="4" y="31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1" y="60"/>
                  </a:cxn>
                  <a:cxn ang="0">
                    <a:pos x="4" y="69"/>
                  </a:cxn>
                  <a:cxn ang="0">
                    <a:pos x="9" y="78"/>
                  </a:cxn>
                  <a:cxn ang="0">
                    <a:pos x="15" y="85"/>
                  </a:cxn>
                  <a:cxn ang="0">
                    <a:pos x="15" y="85"/>
                  </a:cxn>
                  <a:cxn ang="0">
                    <a:pos x="23" y="92"/>
                  </a:cxn>
                  <a:cxn ang="0">
                    <a:pos x="32" y="96"/>
                  </a:cxn>
                  <a:cxn ang="0">
                    <a:pos x="40" y="99"/>
                  </a:cxn>
                  <a:cxn ang="0">
                    <a:pos x="49" y="100"/>
                  </a:cxn>
                  <a:cxn ang="0">
                    <a:pos x="49" y="100"/>
                  </a:cxn>
                  <a:cxn ang="0">
                    <a:pos x="60" y="99"/>
                  </a:cxn>
                  <a:cxn ang="0">
                    <a:pos x="69" y="96"/>
                  </a:cxn>
                  <a:cxn ang="0">
                    <a:pos x="77" y="92"/>
                  </a:cxn>
                  <a:cxn ang="0">
                    <a:pos x="84" y="85"/>
                  </a:cxn>
                  <a:cxn ang="0">
                    <a:pos x="84" y="85"/>
                  </a:cxn>
                  <a:cxn ang="0">
                    <a:pos x="91" y="78"/>
                  </a:cxn>
                  <a:cxn ang="0">
                    <a:pos x="96" y="69"/>
                  </a:cxn>
                  <a:cxn ang="0">
                    <a:pos x="100" y="60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100" y="40"/>
                  </a:cxn>
                  <a:cxn ang="0">
                    <a:pos x="96" y="31"/>
                  </a:cxn>
                  <a:cxn ang="0">
                    <a:pos x="91" y="22"/>
                  </a:cxn>
                  <a:cxn ang="0">
                    <a:pos x="84" y="15"/>
                  </a:cxn>
                  <a:cxn ang="0">
                    <a:pos x="84" y="15"/>
                  </a:cxn>
                </a:cxnLst>
                <a:rect l="0" t="0" r="r" b="b"/>
                <a:pathLst>
                  <a:path w="100" h="100">
                    <a:moveTo>
                      <a:pt x="84" y="15"/>
                    </a:moveTo>
                    <a:lnTo>
                      <a:pt x="84" y="15"/>
                    </a:lnTo>
                    <a:lnTo>
                      <a:pt x="77" y="8"/>
                    </a:lnTo>
                    <a:lnTo>
                      <a:pt x="69" y="4"/>
                    </a:lnTo>
                    <a:lnTo>
                      <a:pt x="60" y="1"/>
                    </a:lnTo>
                    <a:lnTo>
                      <a:pt x="49" y="0"/>
                    </a:lnTo>
                    <a:lnTo>
                      <a:pt x="40" y="1"/>
                    </a:lnTo>
                    <a:lnTo>
                      <a:pt x="32" y="4"/>
                    </a:lnTo>
                    <a:lnTo>
                      <a:pt x="23" y="8"/>
                    </a:lnTo>
                    <a:lnTo>
                      <a:pt x="15" y="15"/>
                    </a:lnTo>
                    <a:lnTo>
                      <a:pt x="9" y="22"/>
                    </a:lnTo>
                    <a:lnTo>
                      <a:pt x="4" y="31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60"/>
                    </a:lnTo>
                    <a:lnTo>
                      <a:pt x="4" y="69"/>
                    </a:lnTo>
                    <a:lnTo>
                      <a:pt x="9" y="78"/>
                    </a:lnTo>
                    <a:lnTo>
                      <a:pt x="15" y="85"/>
                    </a:lnTo>
                    <a:lnTo>
                      <a:pt x="23" y="92"/>
                    </a:lnTo>
                    <a:lnTo>
                      <a:pt x="32" y="96"/>
                    </a:lnTo>
                    <a:lnTo>
                      <a:pt x="40" y="99"/>
                    </a:lnTo>
                    <a:lnTo>
                      <a:pt x="49" y="100"/>
                    </a:lnTo>
                    <a:lnTo>
                      <a:pt x="60" y="99"/>
                    </a:lnTo>
                    <a:lnTo>
                      <a:pt x="69" y="96"/>
                    </a:lnTo>
                    <a:lnTo>
                      <a:pt x="77" y="92"/>
                    </a:lnTo>
                    <a:lnTo>
                      <a:pt x="84" y="85"/>
                    </a:lnTo>
                    <a:lnTo>
                      <a:pt x="91" y="78"/>
                    </a:lnTo>
                    <a:lnTo>
                      <a:pt x="96" y="69"/>
                    </a:lnTo>
                    <a:lnTo>
                      <a:pt x="100" y="60"/>
                    </a:lnTo>
                    <a:lnTo>
                      <a:pt x="100" y="49"/>
                    </a:lnTo>
                    <a:lnTo>
                      <a:pt x="100" y="40"/>
                    </a:lnTo>
                    <a:lnTo>
                      <a:pt x="96" y="31"/>
                    </a:lnTo>
                    <a:lnTo>
                      <a:pt x="91" y="22"/>
                    </a:lnTo>
                    <a:lnTo>
                      <a:pt x="84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298" name="Freeform 605"/>
              <p:cNvSpPr>
                <a:spLocks noChangeArrowheads="1"/>
              </p:cNvSpPr>
              <p:nvPr/>
            </p:nvSpPr>
            <p:spPr bwMode="auto">
              <a:xfrm>
                <a:off x="539" y="463"/>
                <a:ext cx="50" cy="49"/>
              </a:xfrm>
              <a:custGeom>
                <a:avLst/>
                <a:gdLst/>
                <a:ahLst/>
                <a:cxnLst>
                  <a:cxn ang="0">
                    <a:pos x="84" y="15"/>
                  </a:cxn>
                  <a:cxn ang="0">
                    <a:pos x="84" y="15"/>
                  </a:cxn>
                  <a:cxn ang="0">
                    <a:pos x="77" y="8"/>
                  </a:cxn>
                  <a:cxn ang="0">
                    <a:pos x="69" y="4"/>
                  </a:cxn>
                  <a:cxn ang="0">
                    <a:pos x="60" y="1"/>
                  </a:cxn>
                  <a:cxn ang="0">
                    <a:pos x="49" y="0"/>
                  </a:cxn>
                  <a:cxn ang="0">
                    <a:pos x="49" y="0"/>
                  </a:cxn>
                  <a:cxn ang="0">
                    <a:pos x="40" y="1"/>
                  </a:cxn>
                  <a:cxn ang="0">
                    <a:pos x="32" y="4"/>
                  </a:cxn>
                  <a:cxn ang="0">
                    <a:pos x="23" y="8"/>
                  </a:cxn>
                  <a:cxn ang="0">
                    <a:pos x="15" y="15"/>
                  </a:cxn>
                  <a:cxn ang="0">
                    <a:pos x="15" y="15"/>
                  </a:cxn>
                  <a:cxn ang="0">
                    <a:pos x="9" y="22"/>
                  </a:cxn>
                  <a:cxn ang="0">
                    <a:pos x="4" y="31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1" y="60"/>
                  </a:cxn>
                  <a:cxn ang="0">
                    <a:pos x="4" y="69"/>
                  </a:cxn>
                  <a:cxn ang="0">
                    <a:pos x="9" y="78"/>
                  </a:cxn>
                  <a:cxn ang="0">
                    <a:pos x="15" y="85"/>
                  </a:cxn>
                  <a:cxn ang="0">
                    <a:pos x="15" y="85"/>
                  </a:cxn>
                  <a:cxn ang="0">
                    <a:pos x="23" y="92"/>
                  </a:cxn>
                  <a:cxn ang="0">
                    <a:pos x="32" y="96"/>
                  </a:cxn>
                  <a:cxn ang="0">
                    <a:pos x="40" y="99"/>
                  </a:cxn>
                  <a:cxn ang="0">
                    <a:pos x="49" y="100"/>
                  </a:cxn>
                  <a:cxn ang="0">
                    <a:pos x="49" y="100"/>
                  </a:cxn>
                  <a:cxn ang="0">
                    <a:pos x="60" y="99"/>
                  </a:cxn>
                  <a:cxn ang="0">
                    <a:pos x="69" y="96"/>
                  </a:cxn>
                  <a:cxn ang="0">
                    <a:pos x="77" y="92"/>
                  </a:cxn>
                  <a:cxn ang="0">
                    <a:pos x="84" y="85"/>
                  </a:cxn>
                  <a:cxn ang="0">
                    <a:pos x="84" y="85"/>
                  </a:cxn>
                  <a:cxn ang="0">
                    <a:pos x="91" y="78"/>
                  </a:cxn>
                  <a:cxn ang="0">
                    <a:pos x="96" y="69"/>
                  </a:cxn>
                  <a:cxn ang="0">
                    <a:pos x="100" y="60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100" y="40"/>
                  </a:cxn>
                  <a:cxn ang="0">
                    <a:pos x="96" y="31"/>
                  </a:cxn>
                  <a:cxn ang="0">
                    <a:pos x="91" y="22"/>
                  </a:cxn>
                  <a:cxn ang="0">
                    <a:pos x="84" y="15"/>
                  </a:cxn>
                  <a:cxn ang="0">
                    <a:pos x="84" y="15"/>
                  </a:cxn>
                </a:cxnLst>
                <a:rect l="0" t="0" r="r" b="b"/>
                <a:pathLst>
                  <a:path w="100" h="100">
                    <a:moveTo>
                      <a:pt x="84" y="15"/>
                    </a:moveTo>
                    <a:lnTo>
                      <a:pt x="84" y="15"/>
                    </a:lnTo>
                    <a:lnTo>
                      <a:pt x="77" y="8"/>
                    </a:lnTo>
                    <a:lnTo>
                      <a:pt x="69" y="4"/>
                    </a:lnTo>
                    <a:lnTo>
                      <a:pt x="60" y="1"/>
                    </a:lnTo>
                    <a:lnTo>
                      <a:pt x="49" y="0"/>
                    </a:lnTo>
                    <a:lnTo>
                      <a:pt x="40" y="1"/>
                    </a:lnTo>
                    <a:lnTo>
                      <a:pt x="32" y="4"/>
                    </a:lnTo>
                    <a:lnTo>
                      <a:pt x="23" y="8"/>
                    </a:lnTo>
                    <a:lnTo>
                      <a:pt x="15" y="15"/>
                    </a:lnTo>
                    <a:lnTo>
                      <a:pt x="9" y="22"/>
                    </a:lnTo>
                    <a:lnTo>
                      <a:pt x="4" y="31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60"/>
                    </a:lnTo>
                    <a:lnTo>
                      <a:pt x="4" y="69"/>
                    </a:lnTo>
                    <a:lnTo>
                      <a:pt x="9" y="78"/>
                    </a:lnTo>
                    <a:lnTo>
                      <a:pt x="15" y="85"/>
                    </a:lnTo>
                    <a:lnTo>
                      <a:pt x="23" y="92"/>
                    </a:lnTo>
                    <a:lnTo>
                      <a:pt x="32" y="96"/>
                    </a:lnTo>
                    <a:lnTo>
                      <a:pt x="40" y="99"/>
                    </a:lnTo>
                    <a:lnTo>
                      <a:pt x="49" y="100"/>
                    </a:lnTo>
                    <a:lnTo>
                      <a:pt x="60" y="99"/>
                    </a:lnTo>
                    <a:lnTo>
                      <a:pt x="69" y="96"/>
                    </a:lnTo>
                    <a:lnTo>
                      <a:pt x="77" y="92"/>
                    </a:lnTo>
                    <a:lnTo>
                      <a:pt x="84" y="85"/>
                    </a:lnTo>
                    <a:lnTo>
                      <a:pt x="91" y="78"/>
                    </a:lnTo>
                    <a:lnTo>
                      <a:pt x="96" y="69"/>
                    </a:lnTo>
                    <a:lnTo>
                      <a:pt x="100" y="60"/>
                    </a:lnTo>
                    <a:lnTo>
                      <a:pt x="100" y="49"/>
                    </a:lnTo>
                    <a:lnTo>
                      <a:pt x="100" y="40"/>
                    </a:lnTo>
                    <a:lnTo>
                      <a:pt x="96" y="31"/>
                    </a:lnTo>
                    <a:lnTo>
                      <a:pt x="91" y="22"/>
                    </a:lnTo>
                    <a:lnTo>
                      <a:pt x="84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299" name="Freeform 606"/>
              <p:cNvSpPr>
                <a:spLocks noChangeArrowheads="1"/>
              </p:cNvSpPr>
              <p:nvPr/>
            </p:nvSpPr>
            <p:spPr bwMode="auto">
              <a:xfrm>
                <a:off x="539" y="540"/>
                <a:ext cx="50" cy="49"/>
              </a:xfrm>
              <a:custGeom>
                <a:avLst/>
                <a:gdLst/>
                <a:ahLst/>
                <a:cxnLst>
                  <a:cxn ang="0">
                    <a:pos x="84" y="15"/>
                  </a:cxn>
                  <a:cxn ang="0">
                    <a:pos x="84" y="15"/>
                  </a:cxn>
                  <a:cxn ang="0">
                    <a:pos x="77" y="9"/>
                  </a:cxn>
                  <a:cxn ang="0">
                    <a:pos x="69" y="4"/>
                  </a:cxn>
                  <a:cxn ang="0">
                    <a:pos x="60" y="1"/>
                  </a:cxn>
                  <a:cxn ang="0">
                    <a:pos x="49" y="0"/>
                  </a:cxn>
                  <a:cxn ang="0">
                    <a:pos x="49" y="0"/>
                  </a:cxn>
                  <a:cxn ang="0">
                    <a:pos x="40" y="1"/>
                  </a:cxn>
                  <a:cxn ang="0">
                    <a:pos x="32" y="4"/>
                  </a:cxn>
                  <a:cxn ang="0">
                    <a:pos x="23" y="9"/>
                  </a:cxn>
                  <a:cxn ang="0">
                    <a:pos x="15" y="15"/>
                  </a:cxn>
                  <a:cxn ang="0">
                    <a:pos x="15" y="15"/>
                  </a:cxn>
                  <a:cxn ang="0">
                    <a:pos x="9" y="22"/>
                  </a:cxn>
                  <a:cxn ang="0">
                    <a:pos x="4" y="31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1" y="60"/>
                  </a:cxn>
                  <a:cxn ang="0">
                    <a:pos x="4" y="69"/>
                  </a:cxn>
                  <a:cxn ang="0">
                    <a:pos x="9" y="78"/>
                  </a:cxn>
                  <a:cxn ang="0">
                    <a:pos x="15" y="85"/>
                  </a:cxn>
                  <a:cxn ang="0">
                    <a:pos x="15" y="85"/>
                  </a:cxn>
                  <a:cxn ang="0">
                    <a:pos x="23" y="92"/>
                  </a:cxn>
                  <a:cxn ang="0">
                    <a:pos x="32" y="96"/>
                  </a:cxn>
                  <a:cxn ang="0">
                    <a:pos x="40" y="99"/>
                  </a:cxn>
                  <a:cxn ang="0">
                    <a:pos x="49" y="100"/>
                  </a:cxn>
                  <a:cxn ang="0">
                    <a:pos x="49" y="100"/>
                  </a:cxn>
                  <a:cxn ang="0">
                    <a:pos x="60" y="99"/>
                  </a:cxn>
                  <a:cxn ang="0">
                    <a:pos x="69" y="96"/>
                  </a:cxn>
                  <a:cxn ang="0">
                    <a:pos x="77" y="92"/>
                  </a:cxn>
                  <a:cxn ang="0">
                    <a:pos x="84" y="85"/>
                  </a:cxn>
                  <a:cxn ang="0">
                    <a:pos x="84" y="85"/>
                  </a:cxn>
                  <a:cxn ang="0">
                    <a:pos x="91" y="78"/>
                  </a:cxn>
                  <a:cxn ang="0">
                    <a:pos x="96" y="69"/>
                  </a:cxn>
                  <a:cxn ang="0">
                    <a:pos x="100" y="60"/>
                  </a:cxn>
                  <a:cxn ang="0">
                    <a:pos x="100" y="49"/>
                  </a:cxn>
                  <a:cxn ang="0">
                    <a:pos x="100" y="49"/>
                  </a:cxn>
                  <a:cxn ang="0">
                    <a:pos x="100" y="40"/>
                  </a:cxn>
                  <a:cxn ang="0">
                    <a:pos x="96" y="31"/>
                  </a:cxn>
                  <a:cxn ang="0">
                    <a:pos x="91" y="22"/>
                  </a:cxn>
                  <a:cxn ang="0">
                    <a:pos x="84" y="15"/>
                  </a:cxn>
                  <a:cxn ang="0">
                    <a:pos x="84" y="15"/>
                  </a:cxn>
                </a:cxnLst>
                <a:rect l="0" t="0" r="r" b="b"/>
                <a:pathLst>
                  <a:path w="100" h="100">
                    <a:moveTo>
                      <a:pt x="84" y="15"/>
                    </a:moveTo>
                    <a:lnTo>
                      <a:pt x="84" y="15"/>
                    </a:lnTo>
                    <a:lnTo>
                      <a:pt x="77" y="9"/>
                    </a:lnTo>
                    <a:lnTo>
                      <a:pt x="69" y="4"/>
                    </a:lnTo>
                    <a:lnTo>
                      <a:pt x="60" y="1"/>
                    </a:lnTo>
                    <a:lnTo>
                      <a:pt x="49" y="0"/>
                    </a:lnTo>
                    <a:lnTo>
                      <a:pt x="40" y="1"/>
                    </a:lnTo>
                    <a:lnTo>
                      <a:pt x="32" y="4"/>
                    </a:lnTo>
                    <a:lnTo>
                      <a:pt x="23" y="9"/>
                    </a:lnTo>
                    <a:lnTo>
                      <a:pt x="15" y="15"/>
                    </a:lnTo>
                    <a:lnTo>
                      <a:pt x="9" y="22"/>
                    </a:lnTo>
                    <a:lnTo>
                      <a:pt x="4" y="31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60"/>
                    </a:lnTo>
                    <a:lnTo>
                      <a:pt x="4" y="69"/>
                    </a:lnTo>
                    <a:lnTo>
                      <a:pt x="9" y="78"/>
                    </a:lnTo>
                    <a:lnTo>
                      <a:pt x="15" y="85"/>
                    </a:lnTo>
                    <a:lnTo>
                      <a:pt x="23" y="92"/>
                    </a:lnTo>
                    <a:lnTo>
                      <a:pt x="32" y="96"/>
                    </a:lnTo>
                    <a:lnTo>
                      <a:pt x="40" y="99"/>
                    </a:lnTo>
                    <a:lnTo>
                      <a:pt x="49" y="100"/>
                    </a:lnTo>
                    <a:lnTo>
                      <a:pt x="60" y="99"/>
                    </a:lnTo>
                    <a:lnTo>
                      <a:pt x="69" y="96"/>
                    </a:lnTo>
                    <a:lnTo>
                      <a:pt x="77" y="92"/>
                    </a:lnTo>
                    <a:lnTo>
                      <a:pt x="84" y="85"/>
                    </a:lnTo>
                    <a:lnTo>
                      <a:pt x="91" y="78"/>
                    </a:lnTo>
                    <a:lnTo>
                      <a:pt x="96" y="69"/>
                    </a:lnTo>
                    <a:lnTo>
                      <a:pt x="100" y="60"/>
                    </a:lnTo>
                    <a:lnTo>
                      <a:pt x="100" y="49"/>
                    </a:lnTo>
                    <a:lnTo>
                      <a:pt x="100" y="40"/>
                    </a:lnTo>
                    <a:lnTo>
                      <a:pt x="96" y="31"/>
                    </a:lnTo>
                    <a:lnTo>
                      <a:pt x="91" y="22"/>
                    </a:lnTo>
                    <a:lnTo>
                      <a:pt x="84" y="15"/>
                    </a:lnTo>
                    <a:close/>
                  </a:path>
                </a:pathLst>
              </a:custGeom>
              <a:solidFill>
                <a:srgbClr val="26A5A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solidFill>
                    <a:srgbClr val="00206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</p:grpSp>
        <p:sp>
          <p:nvSpPr>
            <p:cNvPr id="9" name="Freeform 608"/>
            <p:cNvSpPr>
              <a:spLocks noChangeArrowheads="1"/>
            </p:cNvSpPr>
            <p:nvPr/>
          </p:nvSpPr>
          <p:spPr bwMode="auto">
            <a:xfrm>
              <a:off x="855662" y="1222375"/>
              <a:ext cx="79375" cy="79375"/>
            </a:xfrm>
            <a:custGeom>
              <a:avLst/>
              <a:gdLst/>
              <a:ahLst/>
              <a:cxnLst>
                <a:cxn ang="0">
                  <a:pos x="84" y="15"/>
                </a:cxn>
                <a:cxn ang="0">
                  <a:pos x="84" y="15"/>
                </a:cxn>
                <a:cxn ang="0">
                  <a:pos x="77" y="9"/>
                </a:cxn>
                <a:cxn ang="0">
                  <a:pos x="69" y="5"/>
                </a:cxn>
                <a:cxn ang="0">
                  <a:pos x="60" y="1"/>
                </a:cxn>
                <a:cxn ang="0">
                  <a:pos x="49" y="0"/>
                </a:cxn>
                <a:cxn ang="0">
                  <a:pos x="49" y="0"/>
                </a:cxn>
                <a:cxn ang="0">
                  <a:pos x="40" y="1"/>
                </a:cxn>
                <a:cxn ang="0">
                  <a:pos x="32" y="5"/>
                </a:cxn>
                <a:cxn ang="0">
                  <a:pos x="23" y="9"/>
                </a:cxn>
                <a:cxn ang="0">
                  <a:pos x="15" y="15"/>
                </a:cxn>
                <a:cxn ang="0">
                  <a:pos x="15" y="15"/>
                </a:cxn>
                <a:cxn ang="0">
                  <a:pos x="9" y="22"/>
                </a:cxn>
                <a:cxn ang="0">
                  <a:pos x="4" y="31"/>
                </a:cxn>
                <a:cxn ang="0">
                  <a:pos x="1" y="40"/>
                </a:cxn>
                <a:cxn ang="0">
                  <a:pos x="0" y="49"/>
                </a:cxn>
                <a:cxn ang="0">
                  <a:pos x="0" y="49"/>
                </a:cxn>
                <a:cxn ang="0">
                  <a:pos x="1" y="60"/>
                </a:cxn>
                <a:cxn ang="0">
                  <a:pos x="4" y="69"/>
                </a:cxn>
                <a:cxn ang="0">
                  <a:pos x="9" y="78"/>
                </a:cxn>
                <a:cxn ang="0">
                  <a:pos x="15" y="85"/>
                </a:cxn>
                <a:cxn ang="0">
                  <a:pos x="15" y="85"/>
                </a:cxn>
                <a:cxn ang="0">
                  <a:pos x="23" y="92"/>
                </a:cxn>
                <a:cxn ang="0">
                  <a:pos x="32" y="96"/>
                </a:cxn>
                <a:cxn ang="0">
                  <a:pos x="40" y="99"/>
                </a:cxn>
                <a:cxn ang="0">
                  <a:pos x="49" y="100"/>
                </a:cxn>
                <a:cxn ang="0">
                  <a:pos x="49" y="100"/>
                </a:cxn>
                <a:cxn ang="0">
                  <a:pos x="60" y="99"/>
                </a:cxn>
                <a:cxn ang="0">
                  <a:pos x="69" y="96"/>
                </a:cxn>
                <a:cxn ang="0">
                  <a:pos x="77" y="92"/>
                </a:cxn>
                <a:cxn ang="0">
                  <a:pos x="84" y="85"/>
                </a:cxn>
                <a:cxn ang="0">
                  <a:pos x="84" y="85"/>
                </a:cxn>
                <a:cxn ang="0">
                  <a:pos x="91" y="78"/>
                </a:cxn>
                <a:cxn ang="0">
                  <a:pos x="96" y="69"/>
                </a:cxn>
                <a:cxn ang="0">
                  <a:pos x="100" y="60"/>
                </a:cxn>
                <a:cxn ang="0">
                  <a:pos x="100" y="49"/>
                </a:cxn>
                <a:cxn ang="0">
                  <a:pos x="100" y="49"/>
                </a:cxn>
                <a:cxn ang="0">
                  <a:pos x="100" y="40"/>
                </a:cxn>
                <a:cxn ang="0">
                  <a:pos x="96" y="31"/>
                </a:cxn>
                <a:cxn ang="0">
                  <a:pos x="91" y="22"/>
                </a:cxn>
                <a:cxn ang="0">
                  <a:pos x="84" y="15"/>
                </a:cxn>
                <a:cxn ang="0">
                  <a:pos x="84" y="15"/>
                </a:cxn>
              </a:cxnLst>
              <a:rect l="0" t="0" r="r" b="b"/>
              <a:pathLst>
                <a:path w="100" h="100">
                  <a:moveTo>
                    <a:pt x="84" y="15"/>
                  </a:moveTo>
                  <a:lnTo>
                    <a:pt x="84" y="15"/>
                  </a:lnTo>
                  <a:lnTo>
                    <a:pt x="77" y="9"/>
                  </a:lnTo>
                  <a:lnTo>
                    <a:pt x="69" y="5"/>
                  </a:lnTo>
                  <a:lnTo>
                    <a:pt x="60" y="1"/>
                  </a:lnTo>
                  <a:lnTo>
                    <a:pt x="49" y="0"/>
                  </a:lnTo>
                  <a:lnTo>
                    <a:pt x="40" y="1"/>
                  </a:lnTo>
                  <a:lnTo>
                    <a:pt x="32" y="5"/>
                  </a:lnTo>
                  <a:lnTo>
                    <a:pt x="23" y="9"/>
                  </a:lnTo>
                  <a:lnTo>
                    <a:pt x="15" y="15"/>
                  </a:lnTo>
                  <a:lnTo>
                    <a:pt x="9" y="22"/>
                  </a:lnTo>
                  <a:lnTo>
                    <a:pt x="4" y="31"/>
                  </a:lnTo>
                  <a:lnTo>
                    <a:pt x="1" y="40"/>
                  </a:lnTo>
                  <a:lnTo>
                    <a:pt x="0" y="49"/>
                  </a:lnTo>
                  <a:lnTo>
                    <a:pt x="1" y="60"/>
                  </a:lnTo>
                  <a:lnTo>
                    <a:pt x="4" y="69"/>
                  </a:lnTo>
                  <a:lnTo>
                    <a:pt x="9" y="78"/>
                  </a:lnTo>
                  <a:lnTo>
                    <a:pt x="15" y="85"/>
                  </a:lnTo>
                  <a:lnTo>
                    <a:pt x="23" y="92"/>
                  </a:lnTo>
                  <a:lnTo>
                    <a:pt x="32" y="96"/>
                  </a:lnTo>
                  <a:lnTo>
                    <a:pt x="40" y="99"/>
                  </a:lnTo>
                  <a:lnTo>
                    <a:pt x="49" y="100"/>
                  </a:lnTo>
                  <a:lnTo>
                    <a:pt x="60" y="99"/>
                  </a:lnTo>
                  <a:lnTo>
                    <a:pt x="69" y="96"/>
                  </a:lnTo>
                  <a:lnTo>
                    <a:pt x="77" y="92"/>
                  </a:lnTo>
                  <a:lnTo>
                    <a:pt x="84" y="85"/>
                  </a:lnTo>
                  <a:lnTo>
                    <a:pt x="91" y="78"/>
                  </a:lnTo>
                  <a:lnTo>
                    <a:pt x="96" y="69"/>
                  </a:lnTo>
                  <a:lnTo>
                    <a:pt x="100" y="60"/>
                  </a:lnTo>
                  <a:lnTo>
                    <a:pt x="100" y="49"/>
                  </a:lnTo>
                  <a:lnTo>
                    <a:pt x="100" y="40"/>
                  </a:lnTo>
                  <a:lnTo>
                    <a:pt x="96" y="31"/>
                  </a:lnTo>
                  <a:lnTo>
                    <a:pt x="91" y="22"/>
                  </a:lnTo>
                  <a:lnTo>
                    <a:pt x="84" y="15"/>
                  </a:lnTo>
                  <a:close/>
                </a:path>
              </a:pathLst>
            </a:custGeom>
            <a:solidFill>
              <a:srgbClr val="26A5AB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zh-CN">
                <a:solidFill>
                  <a:srgbClr val="002060"/>
                </a:solidFill>
                <a:latin typeface="Impact" pitchFamily="34" charset="0"/>
                <a:ea typeface="微软雅黑" pitchFamily="34" charset="-122"/>
                <a:sym typeface="Impact" pitchFamily="34" charset="0"/>
              </a:endParaRPr>
            </a:p>
          </p:txBody>
        </p:sp>
        <p:sp>
          <p:nvSpPr>
            <p:cNvPr id="10" name="Freeform 609"/>
            <p:cNvSpPr>
              <a:spLocks noChangeArrowheads="1"/>
            </p:cNvSpPr>
            <p:nvPr/>
          </p:nvSpPr>
          <p:spPr bwMode="auto">
            <a:xfrm>
              <a:off x="855662" y="1344612"/>
              <a:ext cx="79375" cy="79375"/>
            </a:xfrm>
            <a:custGeom>
              <a:avLst/>
              <a:gdLst/>
              <a:ahLst/>
              <a:cxnLst>
                <a:cxn ang="0">
                  <a:pos x="84" y="15"/>
                </a:cxn>
                <a:cxn ang="0">
                  <a:pos x="84" y="15"/>
                </a:cxn>
                <a:cxn ang="0">
                  <a:pos x="77" y="9"/>
                </a:cxn>
                <a:cxn ang="0">
                  <a:pos x="69" y="5"/>
                </a:cxn>
                <a:cxn ang="0">
                  <a:pos x="60" y="1"/>
                </a:cxn>
                <a:cxn ang="0">
                  <a:pos x="49" y="0"/>
                </a:cxn>
                <a:cxn ang="0">
                  <a:pos x="49" y="0"/>
                </a:cxn>
                <a:cxn ang="0">
                  <a:pos x="40" y="1"/>
                </a:cxn>
                <a:cxn ang="0">
                  <a:pos x="32" y="5"/>
                </a:cxn>
                <a:cxn ang="0">
                  <a:pos x="23" y="9"/>
                </a:cxn>
                <a:cxn ang="0">
                  <a:pos x="15" y="15"/>
                </a:cxn>
                <a:cxn ang="0">
                  <a:pos x="15" y="15"/>
                </a:cxn>
                <a:cxn ang="0">
                  <a:pos x="9" y="23"/>
                </a:cxn>
                <a:cxn ang="0">
                  <a:pos x="4" y="32"/>
                </a:cxn>
                <a:cxn ang="0">
                  <a:pos x="1" y="40"/>
                </a:cxn>
                <a:cxn ang="0">
                  <a:pos x="0" y="49"/>
                </a:cxn>
                <a:cxn ang="0">
                  <a:pos x="0" y="49"/>
                </a:cxn>
                <a:cxn ang="0">
                  <a:pos x="1" y="60"/>
                </a:cxn>
                <a:cxn ang="0">
                  <a:pos x="4" y="69"/>
                </a:cxn>
                <a:cxn ang="0">
                  <a:pos x="9" y="77"/>
                </a:cxn>
                <a:cxn ang="0">
                  <a:pos x="15" y="85"/>
                </a:cxn>
                <a:cxn ang="0">
                  <a:pos x="15" y="85"/>
                </a:cxn>
                <a:cxn ang="0">
                  <a:pos x="23" y="92"/>
                </a:cxn>
                <a:cxn ang="0">
                  <a:pos x="32" y="96"/>
                </a:cxn>
                <a:cxn ang="0">
                  <a:pos x="40" y="99"/>
                </a:cxn>
                <a:cxn ang="0">
                  <a:pos x="49" y="100"/>
                </a:cxn>
                <a:cxn ang="0">
                  <a:pos x="49" y="100"/>
                </a:cxn>
                <a:cxn ang="0">
                  <a:pos x="60" y="99"/>
                </a:cxn>
                <a:cxn ang="0">
                  <a:pos x="69" y="96"/>
                </a:cxn>
                <a:cxn ang="0">
                  <a:pos x="77" y="92"/>
                </a:cxn>
                <a:cxn ang="0">
                  <a:pos x="84" y="85"/>
                </a:cxn>
                <a:cxn ang="0">
                  <a:pos x="84" y="85"/>
                </a:cxn>
                <a:cxn ang="0">
                  <a:pos x="91" y="77"/>
                </a:cxn>
                <a:cxn ang="0">
                  <a:pos x="96" y="69"/>
                </a:cxn>
                <a:cxn ang="0">
                  <a:pos x="100" y="60"/>
                </a:cxn>
                <a:cxn ang="0">
                  <a:pos x="100" y="49"/>
                </a:cxn>
                <a:cxn ang="0">
                  <a:pos x="100" y="49"/>
                </a:cxn>
                <a:cxn ang="0">
                  <a:pos x="100" y="40"/>
                </a:cxn>
                <a:cxn ang="0">
                  <a:pos x="96" y="32"/>
                </a:cxn>
                <a:cxn ang="0">
                  <a:pos x="91" y="23"/>
                </a:cxn>
                <a:cxn ang="0">
                  <a:pos x="84" y="15"/>
                </a:cxn>
                <a:cxn ang="0">
                  <a:pos x="84" y="15"/>
                </a:cxn>
              </a:cxnLst>
              <a:rect l="0" t="0" r="r" b="b"/>
              <a:pathLst>
                <a:path w="100" h="100">
                  <a:moveTo>
                    <a:pt x="84" y="15"/>
                  </a:moveTo>
                  <a:lnTo>
                    <a:pt x="84" y="15"/>
                  </a:lnTo>
                  <a:lnTo>
                    <a:pt x="77" y="9"/>
                  </a:lnTo>
                  <a:lnTo>
                    <a:pt x="69" y="5"/>
                  </a:lnTo>
                  <a:lnTo>
                    <a:pt x="60" y="1"/>
                  </a:lnTo>
                  <a:lnTo>
                    <a:pt x="49" y="0"/>
                  </a:lnTo>
                  <a:lnTo>
                    <a:pt x="40" y="1"/>
                  </a:lnTo>
                  <a:lnTo>
                    <a:pt x="32" y="5"/>
                  </a:lnTo>
                  <a:lnTo>
                    <a:pt x="23" y="9"/>
                  </a:lnTo>
                  <a:lnTo>
                    <a:pt x="15" y="15"/>
                  </a:lnTo>
                  <a:lnTo>
                    <a:pt x="9" y="23"/>
                  </a:lnTo>
                  <a:lnTo>
                    <a:pt x="4" y="32"/>
                  </a:lnTo>
                  <a:lnTo>
                    <a:pt x="1" y="40"/>
                  </a:lnTo>
                  <a:lnTo>
                    <a:pt x="0" y="49"/>
                  </a:lnTo>
                  <a:lnTo>
                    <a:pt x="1" y="60"/>
                  </a:lnTo>
                  <a:lnTo>
                    <a:pt x="4" y="69"/>
                  </a:lnTo>
                  <a:lnTo>
                    <a:pt x="9" y="77"/>
                  </a:lnTo>
                  <a:lnTo>
                    <a:pt x="15" y="85"/>
                  </a:lnTo>
                  <a:lnTo>
                    <a:pt x="23" y="92"/>
                  </a:lnTo>
                  <a:lnTo>
                    <a:pt x="32" y="96"/>
                  </a:lnTo>
                  <a:lnTo>
                    <a:pt x="40" y="99"/>
                  </a:lnTo>
                  <a:lnTo>
                    <a:pt x="49" y="100"/>
                  </a:lnTo>
                  <a:lnTo>
                    <a:pt x="60" y="99"/>
                  </a:lnTo>
                  <a:lnTo>
                    <a:pt x="69" y="96"/>
                  </a:lnTo>
                  <a:lnTo>
                    <a:pt x="77" y="92"/>
                  </a:lnTo>
                  <a:lnTo>
                    <a:pt x="84" y="85"/>
                  </a:lnTo>
                  <a:lnTo>
                    <a:pt x="91" y="77"/>
                  </a:lnTo>
                  <a:lnTo>
                    <a:pt x="96" y="69"/>
                  </a:lnTo>
                  <a:lnTo>
                    <a:pt x="100" y="60"/>
                  </a:lnTo>
                  <a:lnTo>
                    <a:pt x="100" y="49"/>
                  </a:lnTo>
                  <a:lnTo>
                    <a:pt x="100" y="40"/>
                  </a:lnTo>
                  <a:lnTo>
                    <a:pt x="96" y="32"/>
                  </a:lnTo>
                  <a:lnTo>
                    <a:pt x="91" y="23"/>
                  </a:lnTo>
                  <a:lnTo>
                    <a:pt x="84" y="15"/>
                  </a:lnTo>
                  <a:close/>
                </a:path>
              </a:pathLst>
            </a:custGeom>
            <a:solidFill>
              <a:srgbClr val="26A5AB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zh-CN">
                <a:solidFill>
                  <a:srgbClr val="002060"/>
                </a:solidFill>
                <a:latin typeface="Impact" pitchFamily="34" charset="0"/>
                <a:ea typeface="微软雅黑" pitchFamily="34" charset="-122"/>
                <a:sym typeface="Impact" pitchFamily="34" charset="0"/>
              </a:endParaRPr>
            </a:p>
          </p:txBody>
        </p:sp>
        <p:sp>
          <p:nvSpPr>
            <p:cNvPr id="11" name="Freeform 610"/>
            <p:cNvSpPr>
              <a:spLocks noChangeArrowheads="1"/>
            </p:cNvSpPr>
            <p:nvPr/>
          </p:nvSpPr>
          <p:spPr bwMode="auto">
            <a:xfrm>
              <a:off x="855662" y="1466850"/>
              <a:ext cx="79375" cy="79375"/>
            </a:xfrm>
            <a:custGeom>
              <a:avLst/>
              <a:gdLst/>
              <a:ahLst/>
              <a:cxnLst>
                <a:cxn ang="0">
                  <a:pos x="84" y="15"/>
                </a:cxn>
                <a:cxn ang="0">
                  <a:pos x="84" y="15"/>
                </a:cxn>
                <a:cxn ang="0">
                  <a:pos x="77" y="9"/>
                </a:cxn>
                <a:cxn ang="0">
                  <a:pos x="69" y="5"/>
                </a:cxn>
                <a:cxn ang="0">
                  <a:pos x="60" y="1"/>
                </a:cxn>
                <a:cxn ang="0">
                  <a:pos x="49" y="0"/>
                </a:cxn>
                <a:cxn ang="0">
                  <a:pos x="49" y="0"/>
                </a:cxn>
                <a:cxn ang="0">
                  <a:pos x="40" y="1"/>
                </a:cxn>
                <a:cxn ang="0">
                  <a:pos x="32" y="5"/>
                </a:cxn>
                <a:cxn ang="0">
                  <a:pos x="23" y="9"/>
                </a:cxn>
                <a:cxn ang="0">
                  <a:pos x="15" y="15"/>
                </a:cxn>
                <a:cxn ang="0">
                  <a:pos x="15" y="15"/>
                </a:cxn>
                <a:cxn ang="0">
                  <a:pos x="9" y="23"/>
                </a:cxn>
                <a:cxn ang="0">
                  <a:pos x="4" y="32"/>
                </a:cxn>
                <a:cxn ang="0">
                  <a:pos x="1" y="40"/>
                </a:cxn>
                <a:cxn ang="0">
                  <a:pos x="0" y="49"/>
                </a:cxn>
                <a:cxn ang="0">
                  <a:pos x="0" y="49"/>
                </a:cxn>
                <a:cxn ang="0">
                  <a:pos x="1" y="60"/>
                </a:cxn>
                <a:cxn ang="0">
                  <a:pos x="4" y="69"/>
                </a:cxn>
                <a:cxn ang="0">
                  <a:pos x="9" y="77"/>
                </a:cxn>
                <a:cxn ang="0">
                  <a:pos x="15" y="84"/>
                </a:cxn>
                <a:cxn ang="0">
                  <a:pos x="15" y="84"/>
                </a:cxn>
                <a:cxn ang="0">
                  <a:pos x="23" y="92"/>
                </a:cxn>
                <a:cxn ang="0">
                  <a:pos x="32" y="96"/>
                </a:cxn>
                <a:cxn ang="0">
                  <a:pos x="40" y="100"/>
                </a:cxn>
                <a:cxn ang="0">
                  <a:pos x="49" y="100"/>
                </a:cxn>
                <a:cxn ang="0">
                  <a:pos x="49" y="100"/>
                </a:cxn>
                <a:cxn ang="0">
                  <a:pos x="60" y="100"/>
                </a:cxn>
                <a:cxn ang="0">
                  <a:pos x="69" y="96"/>
                </a:cxn>
                <a:cxn ang="0">
                  <a:pos x="77" y="92"/>
                </a:cxn>
                <a:cxn ang="0">
                  <a:pos x="84" y="84"/>
                </a:cxn>
                <a:cxn ang="0">
                  <a:pos x="84" y="84"/>
                </a:cxn>
                <a:cxn ang="0">
                  <a:pos x="91" y="77"/>
                </a:cxn>
                <a:cxn ang="0">
                  <a:pos x="96" y="69"/>
                </a:cxn>
                <a:cxn ang="0">
                  <a:pos x="100" y="60"/>
                </a:cxn>
                <a:cxn ang="0">
                  <a:pos x="100" y="49"/>
                </a:cxn>
                <a:cxn ang="0">
                  <a:pos x="100" y="49"/>
                </a:cxn>
                <a:cxn ang="0">
                  <a:pos x="100" y="40"/>
                </a:cxn>
                <a:cxn ang="0">
                  <a:pos x="96" y="32"/>
                </a:cxn>
                <a:cxn ang="0">
                  <a:pos x="91" y="23"/>
                </a:cxn>
                <a:cxn ang="0">
                  <a:pos x="84" y="15"/>
                </a:cxn>
                <a:cxn ang="0">
                  <a:pos x="84" y="15"/>
                </a:cxn>
              </a:cxnLst>
              <a:rect l="0" t="0" r="r" b="b"/>
              <a:pathLst>
                <a:path w="100" h="100">
                  <a:moveTo>
                    <a:pt x="84" y="15"/>
                  </a:moveTo>
                  <a:lnTo>
                    <a:pt x="84" y="15"/>
                  </a:lnTo>
                  <a:lnTo>
                    <a:pt x="77" y="9"/>
                  </a:lnTo>
                  <a:lnTo>
                    <a:pt x="69" y="5"/>
                  </a:lnTo>
                  <a:lnTo>
                    <a:pt x="60" y="1"/>
                  </a:lnTo>
                  <a:lnTo>
                    <a:pt x="49" y="0"/>
                  </a:lnTo>
                  <a:lnTo>
                    <a:pt x="40" y="1"/>
                  </a:lnTo>
                  <a:lnTo>
                    <a:pt x="32" y="5"/>
                  </a:lnTo>
                  <a:lnTo>
                    <a:pt x="23" y="9"/>
                  </a:lnTo>
                  <a:lnTo>
                    <a:pt x="15" y="15"/>
                  </a:lnTo>
                  <a:lnTo>
                    <a:pt x="9" y="23"/>
                  </a:lnTo>
                  <a:lnTo>
                    <a:pt x="4" y="32"/>
                  </a:lnTo>
                  <a:lnTo>
                    <a:pt x="1" y="40"/>
                  </a:lnTo>
                  <a:lnTo>
                    <a:pt x="0" y="49"/>
                  </a:lnTo>
                  <a:lnTo>
                    <a:pt x="1" y="60"/>
                  </a:lnTo>
                  <a:lnTo>
                    <a:pt x="4" y="69"/>
                  </a:lnTo>
                  <a:lnTo>
                    <a:pt x="9" y="77"/>
                  </a:lnTo>
                  <a:lnTo>
                    <a:pt x="15" y="84"/>
                  </a:lnTo>
                  <a:lnTo>
                    <a:pt x="23" y="92"/>
                  </a:lnTo>
                  <a:lnTo>
                    <a:pt x="32" y="96"/>
                  </a:lnTo>
                  <a:lnTo>
                    <a:pt x="40" y="100"/>
                  </a:lnTo>
                  <a:lnTo>
                    <a:pt x="49" y="100"/>
                  </a:lnTo>
                  <a:lnTo>
                    <a:pt x="60" y="100"/>
                  </a:lnTo>
                  <a:lnTo>
                    <a:pt x="69" y="96"/>
                  </a:lnTo>
                  <a:lnTo>
                    <a:pt x="77" y="92"/>
                  </a:lnTo>
                  <a:lnTo>
                    <a:pt x="84" y="84"/>
                  </a:lnTo>
                  <a:lnTo>
                    <a:pt x="91" y="77"/>
                  </a:lnTo>
                  <a:lnTo>
                    <a:pt x="96" y="69"/>
                  </a:lnTo>
                  <a:lnTo>
                    <a:pt x="100" y="60"/>
                  </a:lnTo>
                  <a:lnTo>
                    <a:pt x="100" y="49"/>
                  </a:lnTo>
                  <a:lnTo>
                    <a:pt x="100" y="40"/>
                  </a:lnTo>
                  <a:lnTo>
                    <a:pt x="96" y="32"/>
                  </a:lnTo>
                  <a:lnTo>
                    <a:pt x="91" y="23"/>
                  </a:lnTo>
                  <a:lnTo>
                    <a:pt x="84" y="15"/>
                  </a:lnTo>
                  <a:close/>
                </a:path>
              </a:pathLst>
            </a:custGeom>
            <a:solidFill>
              <a:srgbClr val="26A5AB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zh-CN">
                <a:solidFill>
                  <a:srgbClr val="002060"/>
                </a:solidFill>
                <a:latin typeface="Impact" pitchFamily="34" charset="0"/>
                <a:ea typeface="微软雅黑" pitchFamily="34" charset="-122"/>
                <a:sym typeface="Impact" pitchFamily="34" charset="0"/>
              </a:endParaRPr>
            </a:p>
          </p:txBody>
        </p:sp>
        <p:sp>
          <p:nvSpPr>
            <p:cNvPr id="12" name="Freeform 611"/>
            <p:cNvSpPr>
              <a:spLocks noChangeArrowheads="1"/>
            </p:cNvSpPr>
            <p:nvPr/>
          </p:nvSpPr>
          <p:spPr bwMode="auto">
            <a:xfrm>
              <a:off x="855662" y="1589087"/>
              <a:ext cx="79375" cy="79375"/>
            </a:xfrm>
            <a:custGeom>
              <a:avLst/>
              <a:gdLst/>
              <a:ahLst/>
              <a:cxnLst>
                <a:cxn ang="0">
                  <a:pos x="84" y="15"/>
                </a:cxn>
                <a:cxn ang="0">
                  <a:pos x="84" y="15"/>
                </a:cxn>
                <a:cxn ang="0">
                  <a:pos x="77" y="9"/>
                </a:cxn>
                <a:cxn ang="0">
                  <a:pos x="69" y="5"/>
                </a:cxn>
                <a:cxn ang="0">
                  <a:pos x="60" y="1"/>
                </a:cxn>
                <a:cxn ang="0">
                  <a:pos x="49" y="0"/>
                </a:cxn>
                <a:cxn ang="0">
                  <a:pos x="49" y="0"/>
                </a:cxn>
                <a:cxn ang="0">
                  <a:pos x="40" y="1"/>
                </a:cxn>
                <a:cxn ang="0">
                  <a:pos x="32" y="5"/>
                </a:cxn>
                <a:cxn ang="0">
                  <a:pos x="23" y="9"/>
                </a:cxn>
                <a:cxn ang="0">
                  <a:pos x="15" y="15"/>
                </a:cxn>
                <a:cxn ang="0">
                  <a:pos x="15" y="15"/>
                </a:cxn>
                <a:cxn ang="0">
                  <a:pos x="9" y="23"/>
                </a:cxn>
                <a:cxn ang="0">
                  <a:pos x="4" y="32"/>
                </a:cxn>
                <a:cxn ang="0">
                  <a:pos x="1" y="40"/>
                </a:cxn>
                <a:cxn ang="0">
                  <a:pos x="0" y="49"/>
                </a:cxn>
                <a:cxn ang="0">
                  <a:pos x="0" y="49"/>
                </a:cxn>
                <a:cxn ang="0">
                  <a:pos x="1" y="60"/>
                </a:cxn>
                <a:cxn ang="0">
                  <a:pos x="4" y="69"/>
                </a:cxn>
                <a:cxn ang="0">
                  <a:pos x="9" y="77"/>
                </a:cxn>
                <a:cxn ang="0">
                  <a:pos x="15" y="84"/>
                </a:cxn>
                <a:cxn ang="0">
                  <a:pos x="15" y="84"/>
                </a:cxn>
                <a:cxn ang="0">
                  <a:pos x="23" y="91"/>
                </a:cxn>
                <a:cxn ang="0">
                  <a:pos x="32" y="96"/>
                </a:cxn>
                <a:cxn ang="0">
                  <a:pos x="40" y="100"/>
                </a:cxn>
                <a:cxn ang="0">
                  <a:pos x="49" y="100"/>
                </a:cxn>
                <a:cxn ang="0">
                  <a:pos x="49" y="100"/>
                </a:cxn>
                <a:cxn ang="0">
                  <a:pos x="60" y="100"/>
                </a:cxn>
                <a:cxn ang="0">
                  <a:pos x="69" y="96"/>
                </a:cxn>
                <a:cxn ang="0">
                  <a:pos x="77" y="91"/>
                </a:cxn>
                <a:cxn ang="0">
                  <a:pos x="84" y="84"/>
                </a:cxn>
                <a:cxn ang="0">
                  <a:pos x="84" y="84"/>
                </a:cxn>
                <a:cxn ang="0">
                  <a:pos x="91" y="77"/>
                </a:cxn>
                <a:cxn ang="0">
                  <a:pos x="96" y="69"/>
                </a:cxn>
                <a:cxn ang="0">
                  <a:pos x="100" y="60"/>
                </a:cxn>
                <a:cxn ang="0">
                  <a:pos x="100" y="49"/>
                </a:cxn>
                <a:cxn ang="0">
                  <a:pos x="100" y="49"/>
                </a:cxn>
                <a:cxn ang="0">
                  <a:pos x="100" y="40"/>
                </a:cxn>
                <a:cxn ang="0">
                  <a:pos x="96" y="32"/>
                </a:cxn>
                <a:cxn ang="0">
                  <a:pos x="91" y="23"/>
                </a:cxn>
                <a:cxn ang="0">
                  <a:pos x="84" y="15"/>
                </a:cxn>
                <a:cxn ang="0">
                  <a:pos x="84" y="15"/>
                </a:cxn>
              </a:cxnLst>
              <a:rect l="0" t="0" r="r" b="b"/>
              <a:pathLst>
                <a:path w="100" h="100">
                  <a:moveTo>
                    <a:pt x="84" y="15"/>
                  </a:moveTo>
                  <a:lnTo>
                    <a:pt x="84" y="15"/>
                  </a:lnTo>
                  <a:lnTo>
                    <a:pt x="77" y="9"/>
                  </a:lnTo>
                  <a:lnTo>
                    <a:pt x="69" y="5"/>
                  </a:lnTo>
                  <a:lnTo>
                    <a:pt x="60" y="1"/>
                  </a:lnTo>
                  <a:lnTo>
                    <a:pt x="49" y="0"/>
                  </a:lnTo>
                  <a:lnTo>
                    <a:pt x="40" y="1"/>
                  </a:lnTo>
                  <a:lnTo>
                    <a:pt x="32" y="5"/>
                  </a:lnTo>
                  <a:lnTo>
                    <a:pt x="23" y="9"/>
                  </a:lnTo>
                  <a:lnTo>
                    <a:pt x="15" y="15"/>
                  </a:lnTo>
                  <a:lnTo>
                    <a:pt x="9" y="23"/>
                  </a:lnTo>
                  <a:lnTo>
                    <a:pt x="4" y="32"/>
                  </a:lnTo>
                  <a:lnTo>
                    <a:pt x="1" y="40"/>
                  </a:lnTo>
                  <a:lnTo>
                    <a:pt x="0" y="49"/>
                  </a:lnTo>
                  <a:lnTo>
                    <a:pt x="1" y="60"/>
                  </a:lnTo>
                  <a:lnTo>
                    <a:pt x="4" y="69"/>
                  </a:lnTo>
                  <a:lnTo>
                    <a:pt x="9" y="77"/>
                  </a:lnTo>
                  <a:lnTo>
                    <a:pt x="15" y="84"/>
                  </a:lnTo>
                  <a:lnTo>
                    <a:pt x="23" y="91"/>
                  </a:lnTo>
                  <a:lnTo>
                    <a:pt x="32" y="96"/>
                  </a:lnTo>
                  <a:lnTo>
                    <a:pt x="40" y="100"/>
                  </a:lnTo>
                  <a:lnTo>
                    <a:pt x="49" y="100"/>
                  </a:lnTo>
                  <a:lnTo>
                    <a:pt x="60" y="100"/>
                  </a:lnTo>
                  <a:lnTo>
                    <a:pt x="69" y="96"/>
                  </a:lnTo>
                  <a:lnTo>
                    <a:pt x="77" y="91"/>
                  </a:lnTo>
                  <a:lnTo>
                    <a:pt x="84" y="84"/>
                  </a:lnTo>
                  <a:lnTo>
                    <a:pt x="91" y="77"/>
                  </a:lnTo>
                  <a:lnTo>
                    <a:pt x="96" y="69"/>
                  </a:lnTo>
                  <a:lnTo>
                    <a:pt x="100" y="60"/>
                  </a:lnTo>
                  <a:lnTo>
                    <a:pt x="100" y="49"/>
                  </a:lnTo>
                  <a:lnTo>
                    <a:pt x="100" y="40"/>
                  </a:lnTo>
                  <a:lnTo>
                    <a:pt x="96" y="32"/>
                  </a:lnTo>
                  <a:lnTo>
                    <a:pt x="91" y="23"/>
                  </a:lnTo>
                  <a:lnTo>
                    <a:pt x="84" y="15"/>
                  </a:lnTo>
                  <a:close/>
                </a:path>
              </a:pathLst>
            </a:custGeom>
            <a:solidFill>
              <a:srgbClr val="26A5AB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zh-CN">
                <a:solidFill>
                  <a:srgbClr val="002060"/>
                </a:solidFill>
                <a:latin typeface="Impact" pitchFamily="34" charset="0"/>
                <a:ea typeface="微软雅黑" pitchFamily="34" charset="-122"/>
                <a:sym typeface="Impact" pitchFamily="34" charset="0"/>
              </a:endParaRPr>
            </a:p>
          </p:txBody>
        </p:sp>
        <p:sp>
          <p:nvSpPr>
            <p:cNvPr id="13" name="Freeform 612"/>
            <p:cNvSpPr>
              <a:spLocks noChangeArrowheads="1"/>
            </p:cNvSpPr>
            <p:nvPr/>
          </p:nvSpPr>
          <p:spPr bwMode="auto">
            <a:xfrm>
              <a:off x="855662" y="1711325"/>
              <a:ext cx="79375" cy="80963"/>
            </a:xfrm>
            <a:custGeom>
              <a:avLst/>
              <a:gdLst/>
              <a:ahLst/>
              <a:cxnLst>
                <a:cxn ang="0">
                  <a:pos x="84" y="15"/>
                </a:cxn>
                <a:cxn ang="0">
                  <a:pos x="84" y="15"/>
                </a:cxn>
                <a:cxn ang="0">
                  <a:pos x="77" y="9"/>
                </a:cxn>
                <a:cxn ang="0">
                  <a:pos x="69" y="4"/>
                </a:cxn>
                <a:cxn ang="0">
                  <a:pos x="60" y="1"/>
                </a:cxn>
                <a:cxn ang="0">
                  <a:pos x="49" y="0"/>
                </a:cxn>
                <a:cxn ang="0">
                  <a:pos x="49" y="0"/>
                </a:cxn>
                <a:cxn ang="0">
                  <a:pos x="40" y="1"/>
                </a:cxn>
                <a:cxn ang="0">
                  <a:pos x="32" y="4"/>
                </a:cxn>
                <a:cxn ang="0">
                  <a:pos x="23" y="9"/>
                </a:cxn>
                <a:cxn ang="0">
                  <a:pos x="15" y="15"/>
                </a:cxn>
                <a:cxn ang="0">
                  <a:pos x="15" y="15"/>
                </a:cxn>
                <a:cxn ang="0">
                  <a:pos x="9" y="23"/>
                </a:cxn>
                <a:cxn ang="0">
                  <a:pos x="4" y="31"/>
                </a:cxn>
                <a:cxn ang="0">
                  <a:pos x="1" y="40"/>
                </a:cxn>
                <a:cxn ang="0">
                  <a:pos x="0" y="49"/>
                </a:cxn>
                <a:cxn ang="0">
                  <a:pos x="0" y="49"/>
                </a:cxn>
                <a:cxn ang="0">
                  <a:pos x="1" y="60"/>
                </a:cxn>
                <a:cxn ang="0">
                  <a:pos x="4" y="69"/>
                </a:cxn>
                <a:cxn ang="0">
                  <a:pos x="9" y="77"/>
                </a:cxn>
                <a:cxn ang="0">
                  <a:pos x="15" y="84"/>
                </a:cxn>
                <a:cxn ang="0">
                  <a:pos x="15" y="84"/>
                </a:cxn>
                <a:cxn ang="0">
                  <a:pos x="23" y="91"/>
                </a:cxn>
                <a:cxn ang="0">
                  <a:pos x="32" y="96"/>
                </a:cxn>
                <a:cxn ang="0">
                  <a:pos x="40" y="100"/>
                </a:cxn>
                <a:cxn ang="0">
                  <a:pos x="49" y="101"/>
                </a:cxn>
                <a:cxn ang="0">
                  <a:pos x="49" y="101"/>
                </a:cxn>
                <a:cxn ang="0">
                  <a:pos x="60" y="100"/>
                </a:cxn>
                <a:cxn ang="0">
                  <a:pos x="69" y="96"/>
                </a:cxn>
                <a:cxn ang="0">
                  <a:pos x="77" y="91"/>
                </a:cxn>
                <a:cxn ang="0">
                  <a:pos x="84" y="84"/>
                </a:cxn>
                <a:cxn ang="0">
                  <a:pos x="84" y="84"/>
                </a:cxn>
                <a:cxn ang="0">
                  <a:pos x="91" y="77"/>
                </a:cxn>
                <a:cxn ang="0">
                  <a:pos x="96" y="69"/>
                </a:cxn>
                <a:cxn ang="0">
                  <a:pos x="100" y="60"/>
                </a:cxn>
                <a:cxn ang="0">
                  <a:pos x="100" y="49"/>
                </a:cxn>
                <a:cxn ang="0">
                  <a:pos x="100" y="49"/>
                </a:cxn>
                <a:cxn ang="0">
                  <a:pos x="100" y="40"/>
                </a:cxn>
                <a:cxn ang="0">
                  <a:pos x="96" y="31"/>
                </a:cxn>
                <a:cxn ang="0">
                  <a:pos x="91" y="23"/>
                </a:cxn>
                <a:cxn ang="0">
                  <a:pos x="84" y="15"/>
                </a:cxn>
                <a:cxn ang="0">
                  <a:pos x="84" y="15"/>
                </a:cxn>
              </a:cxnLst>
              <a:rect l="0" t="0" r="r" b="b"/>
              <a:pathLst>
                <a:path w="100" h="101">
                  <a:moveTo>
                    <a:pt x="84" y="15"/>
                  </a:moveTo>
                  <a:lnTo>
                    <a:pt x="84" y="15"/>
                  </a:lnTo>
                  <a:lnTo>
                    <a:pt x="77" y="9"/>
                  </a:lnTo>
                  <a:lnTo>
                    <a:pt x="69" y="4"/>
                  </a:lnTo>
                  <a:lnTo>
                    <a:pt x="60" y="1"/>
                  </a:lnTo>
                  <a:lnTo>
                    <a:pt x="49" y="0"/>
                  </a:lnTo>
                  <a:lnTo>
                    <a:pt x="40" y="1"/>
                  </a:lnTo>
                  <a:lnTo>
                    <a:pt x="32" y="4"/>
                  </a:lnTo>
                  <a:lnTo>
                    <a:pt x="23" y="9"/>
                  </a:lnTo>
                  <a:lnTo>
                    <a:pt x="15" y="15"/>
                  </a:lnTo>
                  <a:lnTo>
                    <a:pt x="9" y="23"/>
                  </a:lnTo>
                  <a:lnTo>
                    <a:pt x="4" y="31"/>
                  </a:lnTo>
                  <a:lnTo>
                    <a:pt x="1" y="40"/>
                  </a:lnTo>
                  <a:lnTo>
                    <a:pt x="0" y="49"/>
                  </a:lnTo>
                  <a:lnTo>
                    <a:pt x="1" y="60"/>
                  </a:lnTo>
                  <a:lnTo>
                    <a:pt x="4" y="69"/>
                  </a:lnTo>
                  <a:lnTo>
                    <a:pt x="9" y="77"/>
                  </a:lnTo>
                  <a:lnTo>
                    <a:pt x="15" y="84"/>
                  </a:lnTo>
                  <a:lnTo>
                    <a:pt x="23" y="91"/>
                  </a:lnTo>
                  <a:lnTo>
                    <a:pt x="32" y="96"/>
                  </a:lnTo>
                  <a:lnTo>
                    <a:pt x="40" y="100"/>
                  </a:lnTo>
                  <a:lnTo>
                    <a:pt x="49" y="101"/>
                  </a:lnTo>
                  <a:lnTo>
                    <a:pt x="60" y="100"/>
                  </a:lnTo>
                  <a:lnTo>
                    <a:pt x="69" y="96"/>
                  </a:lnTo>
                  <a:lnTo>
                    <a:pt x="77" y="91"/>
                  </a:lnTo>
                  <a:lnTo>
                    <a:pt x="84" y="84"/>
                  </a:lnTo>
                  <a:lnTo>
                    <a:pt x="91" y="77"/>
                  </a:lnTo>
                  <a:lnTo>
                    <a:pt x="96" y="69"/>
                  </a:lnTo>
                  <a:lnTo>
                    <a:pt x="100" y="60"/>
                  </a:lnTo>
                  <a:lnTo>
                    <a:pt x="100" y="49"/>
                  </a:lnTo>
                  <a:lnTo>
                    <a:pt x="100" y="40"/>
                  </a:lnTo>
                  <a:lnTo>
                    <a:pt x="96" y="31"/>
                  </a:lnTo>
                  <a:lnTo>
                    <a:pt x="91" y="23"/>
                  </a:lnTo>
                  <a:lnTo>
                    <a:pt x="84" y="15"/>
                  </a:lnTo>
                  <a:close/>
                </a:path>
              </a:pathLst>
            </a:custGeom>
            <a:solidFill>
              <a:srgbClr val="26A5AB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zh-CN">
                <a:solidFill>
                  <a:srgbClr val="002060"/>
                </a:solidFill>
                <a:latin typeface="Impact" pitchFamily="34" charset="0"/>
                <a:ea typeface="微软雅黑" pitchFamily="34" charset="-122"/>
                <a:sym typeface="Impact" pitchFamily="34" charset="0"/>
              </a:endParaRPr>
            </a:p>
          </p:txBody>
        </p:sp>
        <p:sp>
          <p:nvSpPr>
            <p:cNvPr id="14" name="Freeform 613"/>
            <p:cNvSpPr>
              <a:spLocks noChangeArrowheads="1"/>
            </p:cNvSpPr>
            <p:nvPr/>
          </p:nvSpPr>
          <p:spPr bwMode="auto">
            <a:xfrm>
              <a:off x="855662" y="1833562"/>
              <a:ext cx="79375" cy="80963"/>
            </a:xfrm>
            <a:custGeom>
              <a:avLst/>
              <a:gdLst/>
              <a:ahLst/>
              <a:cxnLst>
                <a:cxn ang="0">
                  <a:pos x="84" y="16"/>
                </a:cxn>
                <a:cxn ang="0">
                  <a:pos x="84" y="16"/>
                </a:cxn>
                <a:cxn ang="0">
                  <a:pos x="77" y="9"/>
                </a:cxn>
                <a:cxn ang="0">
                  <a:pos x="69" y="4"/>
                </a:cxn>
                <a:cxn ang="0">
                  <a:pos x="60" y="1"/>
                </a:cxn>
                <a:cxn ang="0">
                  <a:pos x="49" y="0"/>
                </a:cxn>
                <a:cxn ang="0">
                  <a:pos x="49" y="0"/>
                </a:cxn>
                <a:cxn ang="0">
                  <a:pos x="40" y="1"/>
                </a:cxn>
                <a:cxn ang="0">
                  <a:pos x="32" y="4"/>
                </a:cxn>
                <a:cxn ang="0">
                  <a:pos x="23" y="9"/>
                </a:cxn>
                <a:cxn ang="0">
                  <a:pos x="15" y="16"/>
                </a:cxn>
                <a:cxn ang="0">
                  <a:pos x="15" y="16"/>
                </a:cxn>
                <a:cxn ang="0">
                  <a:pos x="9" y="23"/>
                </a:cxn>
                <a:cxn ang="0">
                  <a:pos x="4" y="31"/>
                </a:cxn>
                <a:cxn ang="0">
                  <a:pos x="1" y="41"/>
                </a:cxn>
                <a:cxn ang="0">
                  <a:pos x="0" y="49"/>
                </a:cxn>
                <a:cxn ang="0">
                  <a:pos x="0" y="49"/>
                </a:cxn>
                <a:cxn ang="0">
                  <a:pos x="1" y="61"/>
                </a:cxn>
                <a:cxn ang="0">
                  <a:pos x="4" y="69"/>
                </a:cxn>
                <a:cxn ang="0">
                  <a:pos x="9" y="77"/>
                </a:cxn>
                <a:cxn ang="0">
                  <a:pos x="15" y="85"/>
                </a:cxn>
                <a:cxn ang="0">
                  <a:pos x="15" y="85"/>
                </a:cxn>
                <a:cxn ang="0">
                  <a:pos x="23" y="91"/>
                </a:cxn>
                <a:cxn ang="0">
                  <a:pos x="32" y="97"/>
                </a:cxn>
                <a:cxn ang="0">
                  <a:pos x="40" y="100"/>
                </a:cxn>
                <a:cxn ang="0">
                  <a:pos x="49" y="101"/>
                </a:cxn>
                <a:cxn ang="0">
                  <a:pos x="49" y="101"/>
                </a:cxn>
                <a:cxn ang="0">
                  <a:pos x="60" y="100"/>
                </a:cxn>
                <a:cxn ang="0">
                  <a:pos x="69" y="97"/>
                </a:cxn>
                <a:cxn ang="0">
                  <a:pos x="77" y="91"/>
                </a:cxn>
                <a:cxn ang="0">
                  <a:pos x="84" y="85"/>
                </a:cxn>
                <a:cxn ang="0">
                  <a:pos x="84" y="85"/>
                </a:cxn>
                <a:cxn ang="0">
                  <a:pos x="91" y="77"/>
                </a:cxn>
                <a:cxn ang="0">
                  <a:pos x="96" y="69"/>
                </a:cxn>
                <a:cxn ang="0">
                  <a:pos x="100" y="61"/>
                </a:cxn>
                <a:cxn ang="0">
                  <a:pos x="100" y="49"/>
                </a:cxn>
                <a:cxn ang="0">
                  <a:pos x="100" y="49"/>
                </a:cxn>
                <a:cxn ang="0">
                  <a:pos x="100" y="41"/>
                </a:cxn>
                <a:cxn ang="0">
                  <a:pos x="96" y="31"/>
                </a:cxn>
                <a:cxn ang="0">
                  <a:pos x="91" y="23"/>
                </a:cxn>
                <a:cxn ang="0">
                  <a:pos x="84" y="16"/>
                </a:cxn>
                <a:cxn ang="0">
                  <a:pos x="84" y="16"/>
                </a:cxn>
              </a:cxnLst>
              <a:rect l="0" t="0" r="r" b="b"/>
              <a:pathLst>
                <a:path w="100" h="101">
                  <a:moveTo>
                    <a:pt x="84" y="16"/>
                  </a:moveTo>
                  <a:lnTo>
                    <a:pt x="84" y="16"/>
                  </a:lnTo>
                  <a:lnTo>
                    <a:pt x="77" y="9"/>
                  </a:lnTo>
                  <a:lnTo>
                    <a:pt x="69" y="4"/>
                  </a:lnTo>
                  <a:lnTo>
                    <a:pt x="60" y="1"/>
                  </a:lnTo>
                  <a:lnTo>
                    <a:pt x="49" y="0"/>
                  </a:lnTo>
                  <a:lnTo>
                    <a:pt x="40" y="1"/>
                  </a:lnTo>
                  <a:lnTo>
                    <a:pt x="32" y="4"/>
                  </a:lnTo>
                  <a:lnTo>
                    <a:pt x="23" y="9"/>
                  </a:lnTo>
                  <a:lnTo>
                    <a:pt x="15" y="16"/>
                  </a:lnTo>
                  <a:lnTo>
                    <a:pt x="9" y="23"/>
                  </a:lnTo>
                  <a:lnTo>
                    <a:pt x="4" y="31"/>
                  </a:lnTo>
                  <a:lnTo>
                    <a:pt x="1" y="41"/>
                  </a:lnTo>
                  <a:lnTo>
                    <a:pt x="0" y="49"/>
                  </a:lnTo>
                  <a:lnTo>
                    <a:pt x="1" y="61"/>
                  </a:lnTo>
                  <a:lnTo>
                    <a:pt x="4" y="69"/>
                  </a:lnTo>
                  <a:lnTo>
                    <a:pt x="9" y="77"/>
                  </a:lnTo>
                  <a:lnTo>
                    <a:pt x="15" y="85"/>
                  </a:lnTo>
                  <a:lnTo>
                    <a:pt x="23" y="91"/>
                  </a:lnTo>
                  <a:lnTo>
                    <a:pt x="32" y="97"/>
                  </a:lnTo>
                  <a:lnTo>
                    <a:pt x="40" y="100"/>
                  </a:lnTo>
                  <a:lnTo>
                    <a:pt x="49" y="101"/>
                  </a:lnTo>
                  <a:lnTo>
                    <a:pt x="60" y="100"/>
                  </a:lnTo>
                  <a:lnTo>
                    <a:pt x="69" y="97"/>
                  </a:lnTo>
                  <a:lnTo>
                    <a:pt x="77" y="91"/>
                  </a:lnTo>
                  <a:lnTo>
                    <a:pt x="84" y="85"/>
                  </a:lnTo>
                  <a:lnTo>
                    <a:pt x="91" y="77"/>
                  </a:lnTo>
                  <a:lnTo>
                    <a:pt x="96" y="69"/>
                  </a:lnTo>
                  <a:lnTo>
                    <a:pt x="100" y="61"/>
                  </a:lnTo>
                  <a:lnTo>
                    <a:pt x="100" y="49"/>
                  </a:lnTo>
                  <a:lnTo>
                    <a:pt x="100" y="41"/>
                  </a:lnTo>
                  <a:lnTo>
                    <a:pt x="96" y="31"/>
                  </a:lnTo>
                  <a:lnTo>
                    <a:pt x="91" y="23"/>
                  </a:lnTo>
                  <a:lnTo>
                    <a:pt x="84" y="16"/>
                  </a:lnTo>
                  <a:close/>
                </a:path>
              </a:pathLst>
            </a:custGeom>
            <a:solidFill>
              <a:srgbClr val="26A5AB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zh-CN">
                <a:solidFill>
                  <a:srgbClr val="002060"/>
                </a:solidFill>
                <a:latin typeface="Impact" pitchFamily="34" charset="0"/>
                <a:ea typeface="微软雅黑" pitchFamily="34" charset="-122"/>
                <a:sym typeface="Impact" pitchFamily="34" charset="0"/>
              </a:endParaRPr>
            </a:p>
          </p:txBody>
        </p:sp>
        <p:sp>
          <p:nvSpPr>
            <p:cNvPr id="15" name="Freeform 614"/>
            <p:cNvSpPr>
              <a:spLocks noChangeArrowheads="1"/>
            </p:cNvSpPr>
            <p:nvPr/>
          </p:nvSpPr>
          <p:spPr bwMode="auto">
            <a:xfrm>
              <a:off x="855662" y="1957387"/>
              <a:ext cx="79375" cy="79375"/>
            </a:xfrm>
            <a:custGeom>
              <a:avLst/>
              <a:gdLst/>
              <a:ahLst/>
              <a:cxnLst>
                <a:cxn ang="0">
                  <a:pos x="84" y="15"/>
                </a:cxn>
                <a:cxn ang="0">
                  <a:pos x="84" y="15"/>
                </a:cxn>
                <a:cxn ang="0">
                  <a:pos x="77" y="8"/>
                </a:cxn>
                <a:cxn ang="0">
                  <a:pos x="69" y="3"/>
                </a:cxn>
                <a:cxn ang="0">
                  <a:pos x="60" y="0"/>
                </a:cxn>
                <a:cxn ang="0">
                  <a:pos x="49" y="0"/>
                </a:cxn>
                <a:cxn ang="0">
                  <a:pos x="49" y="0"/>
                </a:cxn>
                <a:cxn ang="0">
                  <a:pos x="40" y="0"/>
                </a:cxn>
                <a:cxn ang="0">
                  <a:pos x="32" y="3"/>
                </a:cxn>
                <a:cxn ang="0">
                  <a:pos x="23" y="8"/>
                </a:cxn>
                <a:cxn ang="0">
                  <a:pos x="15" y="15"/>
                </a:cxn>
                <a:cxn ang="0">
                  <a:pos x="15" y="15"/>
                </a:cxn>
                <a:cxn ang="0">
                  <a:pos x="9" y="22"/>
                </a:cxn>
                <a:cxn ang="0">
                  <a:pos x="4" y="30"/>
                </a:cxn>
                <a:cxn ang="0">
                  <a:pos x="1" y="40"/>
                </a:cxn>
                <a:cxn ang="0">
                  <a:pos x="0" y="49"/>
                </a:cxn>
                <a:cxn ang="0">
                  <a:pos x="0" y="49"/>
                </a:cxn>
                <a:cxn ang="0">
                  <a:pos x="1" y="60"/>
                </a:cxn>
                <a:cxn ang="0">
                  <a:pos x="4" y="69"/>
                </a:cxn>
                <a:cxn ang="0">
                  <a:pos x="9" y="76"/>
                </a:cxn>
                <a:cxn ang="0">
                  <a:pos x="15" y="84"/>
                </a:cxn>
                <a:cxn ang="0">
                  <a:pos x="15" y="84"/>
                </a:cxn>
                <a:cxn ang="0">
                  <a:pos x="23" y="91"/>
                </a:cxn>
                <a:cxn ang="0">
                  <a:pos x="32" y="96"/>
                </a:cxn>
                <a:cxn ang="0">
                  <a:pos x="40" y="99"/>
                </a:cxn>
                <a:cxn ang="0">
                  <a:pos x="49" y="100"/>
                </a:cxn>
                <a:cxn ang="0">
                  <a:pos x="49" y="100"/>
                </a:cxn>
                <a:cxn ang="0">
                  <a:pos x="60" y="99"/>
                </a:cxn>
                <a:cxn ang="0">
                  <a:pos x="69" y="96"/>
                </a:cxn>
                <a:cxn ang="0">
                  <a:pos x="77" y="91"/>
                </a:cxn>
                <a:cxn ang="0">
                  <a:pos x="84" y="84"/>
                </a:cxn>
                <a:cxn ang="0">
                  <a:pos x="84" y="84"/>
                </a:cxn>
                <a:cxn ang="0">
                  <a:pos x="91" y="76"/>
                </a:cxn>
                <a:cxn ang="0">
                  <a:pos x="96" y="69"/>
                </a:cxn>
                <a:cxn ang="0">
                  <a:pos x="100" y="60"/>
                </a:cxn>
                <a:cxn ang="0">
                  <a:pos x="100" y="49"/>
                </a:cxn>
                <a:cxn ang="0">
                  <a:pos x="100" y="49"/>
                </a:cxn>
                <a:cxn ang="0">
                  <a:pos x="100" y="40"/>
                </a:cxn>
                <a:cxn ang="0">
                  <a:pos x="96" y="30"/>
                </a:cxn>
                <a:cxn ang="0">
                  <a:pos x="91" y="22"/>
                </a:cxn>
                <a:cxn ang="0">
                  <a:pos x="84" y="15"/>
                </a:cxn>
                <a:cxn ang="0">
                  <a:pos x="84" y="15"/>
                </a:cxn>
              </a:cxnLst>
              <a:rect l="0" t="0" r="r" b="b"/>
              <a:pathLst>
                <a:path w="100" h="100">
                  <a:moveTo>
                    <a:pt x="84" y="15"/>
                  </a:moveTo>
                  <a:lnTo>
                    <a:pt x="84" y="15"/>
                  </a:lnTo>
                  <a:lnTo>
                    <a:pt x="77" y="8"/>
                  </a:lnTo>
                  <a:lnTo>
                    <a:pt x="69" y="3"/>
                  </a:lnTo>
                  <a:lnTo>
                    <a:pt x="60" y="0"/>
                  </a:lnTo>
                  <a:lnTo>
                    <a:pt x="49" y="0"/>
                  </a:lnTo>
                  <a:lnTo>
                    <a:pt x="40" y="0"/>
                  </a:lnTo>
                  <a:lnTo>
                    <a:pt x="32" y="3"/>
                  </a:lnTo>
                  <a:lnTo>
                    <a:pt x="23" y="8"/>
                  </a:lnTo>
                  <a:lnTo>
                    <a:pt x="15" y="15"/>
                  </a:lnTo>
                  <a:lnTo>
                    <a:pt x="9" y="22"/>
                  </a:lnTo>
                  <a:lnTo>
                    <a:pt x="4" y="30"/>
                  </a:lnTo>
                  <a:lnTo>
                    <a:pt x="1" y="40"/>
                  </a:lnTo>
                  <a:lnTo>
                    <a:pt x="0" y="49"/>
                  </a:lnTo>
                  <a:lnTo>
                    <a:pt x="1" y="60"/>
                  </a:lnTo>
                  <a:lnTo>
                    <a:pt x="4" y="69"/>
                  </a:lnTo>
                  <a:lnTo>
                    <a:pt x="9" y="76"/>
                  </a:lnTo>
                  <a:lnTo>
                    <a:pt x="15" y="84"/>
                  </a:lnTo>
                  <a:lnTo>
                    <a:pt x="23" y="91"/>
                  </a:lnTo>
                  <a:lnTo>
                    <a:pt x="32" y="96"/>
                  </a:lnTo>
                  <a:lnTo>
                    <a:pt x="40" y="99"/>
                  </a:lnTo>
                  <a:lnTo>
                    <a:pt x="49" y="100"/>
                  </a:lnTo>
                  <a:lnTo>
                    <a:pt x="60" y="99"/>
                  </a:lnTo>
                  <a:lnTo>
                    <a:pt x="69" y="96"/>
                  </a:lnTo>
                  <a:lnTo>
                    <a:pt x="77" y="91"/>
                  </a:lnTo>
                  <a:lnTo>
                    <a:pt x="84" y="84"/>
                  </a:lnTo>
                  <a:lnTo>
                    <a:pt x="91" y="76"/>
                  </a:lnTo>
                  <a:lnTo>
                    <a:pt x="96" y="69"/>
                  </a:lnTo>
                  <a:lnTo>
                    <a:pt x="100" y="60"/>
                  </a:lnTo>
                  <a:lnTo>
                    <a:pt x="100" y="49"/>
                  </a:lnTo>
                  <a:lnTo>
                    <a:pt x="100" y="40"/>
                  </a:lnTo>
                  <a:lnTo>
                    <a:pt x="96" y="30"/>
                  </a:lnTo>
                  <a:lnTo>
                    <a:pt x="91" y="22"/>
                  </a:lnTo>
                  <a:lnTo>
                    <a:pt x="84" y="15"/>
                  </a:lnTo>
                  <a:close/>
                </a:path>
              </a:pathLst>
            </a:custGeom>
            <a:solidFill>
              <a:srgbClr val="26A5AB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zh-CN">
                <a:solidFill>
                  <a:srgbClr val="002060"/>
                </a:solidFill>
                <a:latin typeface="Impact" pitchFamily="34" charset="0"/>
                <a:ea typeface="微软雅黑" pitchFamily="34" charset="-122"/>
                <a:sym typeface="Impact" pitchFamily="34" charset="0"/>
              </a:endParaRPr>
            </a:p>
          </p:txBody>
        </p:sp>
        <p:sp>
          <p:nvSpPr>
            <p:cNvPr id="16" name="Freeform 615"/>
            <p:cNvSpPr>
              <a:spLocks noChangeArrowheads="1"/>
            </p:cNvSpPr>
            <p:nvPr/>
          </p:nvSpPr>
          <p:spPr bwMode="auto">
            <a:xfrm>
              <a:off x="977900" y="488950"/>
              <a:ext cx="79375" cy="79375"/>
            </a:xfrm>
            <a:custGeom>
              <a:avLst/>
              <a:gdLst/>
              <a:ahLst/>
              <a:cxnLst>
                <a:cxn ang="0">
                  <a:pos x="84" y="15"/>
                </a:cxn>
                <a:cxn ang="0">
                  <a:pos x="84" y="15"/>
                </a:cxn>
                <a:cxn ang="0">
                  <a:pos x="77" y="10"/>
                </a:cxn>
                <a:cxn ang="0">
                  <a:pos x="69" y="5"/>
                </a:cxn>
                <a:cxn ang="0">
                  <a:pos x="60" y="1"/>
                </a:cxn>
                <a:cxn ang="0">
                  <a:pos x="49" y="0"/>
                </a:cxn>
                <a:cxn ang="0">
                  <a:pos x="49" y="0"/>
                </a:cxn>
                <a:cxn ang="0">
                  <a:pos x="40" y="1"/>
                </a:cxn>
                <a:cxn ang="0">
                  <a:pos x="31" y="5"/>
                </a:cxn>
                <a:cxn ang="0">
                  <a:pos x="23" y="10"/>
                </a:cxn>
                <a:cxn ang="0">
                  <a:pos x="15" y="15"/>
                </a:cxn>
                <a:cxn ang="0">
                  <a:pos x="15" y="15"/>
                </a:cxn>
                <a:cxn ang="0">
                  <a:pos x="9" y="24"/>
                </a:cxn>
                <a:cxn ang="0">
                  <a:pos x="4" y="32"/>
                </a:cxn>
                <a:cxn ang="0">
                  <a:pos x="1" y="40"/>
                </a:cxn>
                <a:cxn ang="0">
                  <a:pos x="0" y="49"/>
                </a:cxn>
                <a:cxn ang="0">
                  <a:pos x="0" y="49"/>
                </a:cxn>
                <a:cxn ang="0">
                  <a:pos x="1" y="60"/>
                </a:cxn>
                <a:cxn ang="0">
                  <a:pos x="4" y="69"/>
                </a:cxn>
                <a:cxn ang="0">
                  <a:pos x="9" y="78"/>
                </a:cxn>
                <a:cxn ang="0">
                  <a:pos x="15" y="85"/>
                </a:cxn>
                <a:cxn ang="0">
                  <a:pos x="15" y="85"/>
                </a:cxn>
                <a:cxn ang="0">
                  <a:pos x="23" y="92"/>
                </a:cxn>
                <a:cxn ang="0">
                  <a:pos x="31" y="96"/>
                </a:cxn>
                <a:cxn ang="0">
                  <a:pos x="40" y="100"/>
                </a:cxn>
                <a:cxn ang="0">
                  <a:pos x="49" y="100"/>
                </a:cxn>
                <a:cxn ang="0">
                  <a:pos x="49" y="100"/>
                </a:cxn>
                <a:cxn ang="0">
                  <a:pos x="60" y="100"/>
                </a:cxn>
                <a:cxn ang="0">
                  <a:pos x="69" y="96"/>
                </a:cxn>
                <a:cxn ang="0">
                  <a:pos x="77" y="92"/>
                </a:cxn>
                <a:cxn ang="0">
                  <a:pos x="84" y="85"/>
                </a:cxn>
                <a:cxn ang="0">
                  <a:pos x="84" y="85"/>
                </a:cxn>
                <a:cxn ang="0">
                  <a:pos x="91" y="78"/>
                </a:cxn>
                <a:cxn ang="0">
                  <a:pos x="96" y="69"/>
                </a:cxn>
                <a:cxn ang="0">
                  <a:pos x="100" y="60"/>
                </a:cxn>
                <a:cxn ang="0">
                  <a:pos x="101" y="49"/>
                </a:cxn>
                <a:cxn ang="0">
                  <a:pos x="101" y="49"/>
                </a:cxn>
                <a:cxn ang="0">
                  <a:pos x="100" y="40"/>
                </a:cxn>
                <a:cxn ang="0">
                  <a:pos x="96" y="32"/>
                </a:cxn>
                <a:cxn ang="0">
                  <a:pos x="91" y="24"/>
                </a:cxn>
                <a:cxn ang="0">
                  <a:pos x="84" y="15"/>
                </a:cxn>
                <a:cxn ang="0">
                  <a:pos x="84" y="15"/>
                </a:cxn>
              </a:cxnLst>
              <a:rect l="0" t="0" r="r" b="b"/>
              <a:pathLst>
                <a:path w="101" h="100">
                  <a:moveTo>
                    <a:pt x="84" y="15"/>
                  </a:moveTo>
                  <a:lnTo>
                    <a:pt x="84" y="15"/>
                  </a:lnTo>
                  <a:lnTo>
                    <a:pt x="77" y="10"/>
                  </a:lnTo>
                  <a:lnTo>
                    <a:pt x="69" y="5"/>
                  </a:lnTo>
                  <a:lnTo>
                    <a:pt x="60" y="1"/>
                  </a:lnTo>
                  <a:lnTo>
                    <a:pt x="49" y="0"/>
                  </a:lnTo>
                  <a:lnTo>
                    <a:pt x="40" y="1"/>
                  </a:lnTo>
                  <a:lnTo>
                    <a:pt x="31" y="5"/>
                  </a:lnTo>
                  <a:lnTo>
                    <a:pt x="23" y="10"/>
                  </a:lnTo>
                  <a:lnTo>
                    <a:pt x="15" y="15"/>
                  </a:lnTo>
                  <a:lnTo>
                    <a:pt x="9" y="24"/>
                  </a:lnTo>
                  <a:lnTo>
                    <a:pt x="4" y="32"/>
                  </a:lnTo>
                  <a:lnTo>
                    <a:pt x="1" y="40"/>
                  </a:lnTo>
                  <a:lnTo>
                    <a:pt x="0" y="49"/>
                  </a:lnTo>
                  <a:lnTo>
                    <a:pt x="1" y="60"/>
                  </a:lnTo>
                  <a:lnTo>
                    <a:pt x="4" y="69"/>
                  </a:lnTo>
                  <a:lnTo>
                    <a:pt x="9" y="78"/>
                  </a:lnTo>
                  <a:lnTo>
                    <a:pt x="15" y="85"/>
                  </a:lnTo>
                  <a:lnTo>
                    <a:pt x="23" y="92"/>
                  </a:lnTo>
                  <a:lnTo>
                    <a:pt x="31" y="96"/>
                  </a:lnTo>
                  <a:lnTo>
                    <a:pt x="40" y="100"/>
                  </a:lnTo>
                  <a:lnTo>
                    <a:pt x="49" y="100"/>
                  </a:lnTo>
                  <a:lnTo>
                    <a:pt x="60" y="100"/>
                  </a:lnTo>
                  <a:lnTo>
                    <a:pt x="69" y="96"/>
                  </a:lnTo>
                  <a:lnTo>
                    <a:pt x="77" y="92"/>
                  </a:lnTo>
                  <a:lnTo>
                    <a:pt x="84" y="85"/>
                  </a:lnTo>
                  <a:lnTo>
                    <a:pt x="91" y="78"/>
                  </a:lnTo>
                  <a:lnTo>
                    <a:pt x="96" y="69"/>
                  </a:lnTo>
                  <a:lnTo>
                    <a:pt x="100" y="60"/>
                  </a:lnTo>
                  <a:lnTo>
                    <a:pt x="101" y="49"/>
                  </a:lnTo>
                  <a:lnTo>
                    <a:pt x="100" y="40"/>
                  </a:lnTo>
                  <a:lnTo>
                    <a:pt x="96" y="32"/>
                  </a:lnTo>
                  <a:lnTo>
                    <a:pt x="91" y="24"/>
                  </a:lnTo>
                  <a:lnTo>
                    <a:pt x="84" y="15"/>
                  </a:lnTo>
                  <a:close/>
                </a:path>
              </a:pathLst>
            </a:custGeom>
            <a:solidFill>
              <a:srgbClr val="26A5AB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zh-CN">
                <a:solidFill>
                  <a:srgbClr val="002060"/>
                </a:solidFill>
                <a:latin typeface="Impact" pitchFamily="34" charset="0"/>
                <a:ea typeface="微软雅黑" pitchFamily="34" charset="-122"/>
                <a:sym typeface="Impact" pitchFamily="34" charset="0"/>
              </a:endParaRPr>
            </a:p>
          </p:txBody>
        </p:sp>
        <p:sp>
          <p:nvSpPr>
            <p:cNvPr id="17" name="Freeform 616"/>
            <p:cNvSpPr>
              <a:spLocks noChangeArrowheads="1"/>
            </p:cNvSpPr>
            <p:nvPr/>
          </p:nvSpPr>
          <p:spPr bwMode="auto">
            <a:xfrm>
              <a:off x="977900" y="611187"/>
              <a:ext cx="79375" cy="80963"/>
            </a:xfrm>
            <a:custGeom>
              <a:avLst/>
              <a:gdLst/>
              <a:ahLst/>
              <a:cxnLst>
                <a:cxn ang="0">
                  <a:pos x="84" y="17"/>
                </a:cxn>
                <a:cxn ang="0">
                  <a:pos x="84" y="17"/>
                </a:cxn>
                <a:cxn ang="0">
                  <a:pos x="77" y="9"/>
                </a:cxn>
                <a:cxn ang="0">
                  <a:pos x="69" y="5"/>
                </a:cxn>
                <a:cxn ang="0">
                  <a:pos x="60" y="1"/>
                </a:cxn>
                <a:cxn ang="0">
                  <a:pos x="49" y="0"/>
                </a:cxn>
                <a:cxn ang="0">
                  <a:pos x="49" y="0"/>
                </a:cxn>
                <a:cxn ang="0">
                  <a:pos x="40" y="1"/>
                </a:cxn>
                <a:cxn ang="0">
                  <a:pos x="31" y="5"/>
                </a:cxn>
                <a:cxn ang="0">
                  <a:pos x="23" y="9"/>
                </a:cxn>
                <a:cxn ang="0">
                  <a:pos x="15" y="17"/>
                </a:cxn>
                <a:cxn ang="0">
                  <a:pos x="15" y="17"/>
                </a:cxn>
                <a:cxn ang="0">
                  <a:pos x="9" y="24"/>
                </a:cxn>
                <a:cxn ang="0">
                  <a:pos x="4" y="32"/>
                </a:cxn>
                <a:cxn ang="0">
                  <a:pos x="1" y="40"/>
                </a:cxn>
                <a:cxn ang="0">
                  <a:pos x="0" y="49"/>
                </a:cxn>
                <a:cxn ang="0">
                  <a:pos x="0" y="49"/>
                </a:cxn>
                <a:cxn ang="0">
                  <a:pos x="1" y="60"/>
                </a:cxn>
                <a:cxn ang="0">
                  <a:pos x="4" y="69"/>
                </a:cxn>
                <a:cxn ang="0">
                  <a:pos x="9" y="78"/>
                </a:cxn>
                <a:cxn ang="0">
                  <a:pos x="15" y="86"/>
                </a:cxn>
                <a:cxn ang="0">
                  <a:pos x="15" y="86"/>
                </a:cxn>
                <a:cxn ang="0">
                  <a:pos x="23" y="92"/>
                </a:cxn>
                <a:cxn ang="0">
                  <a:pos x="31" y="96"/>
                </a:cxn>
                <a:cxn ang="0">
                  <a:pos x="40" y="100"/>
                </a:cxn>
                <a:cxn ang="0">
                  <a:pos x="49" y="101"/>
                </a:cxn>
                <a:cxn ang="0">
                  <a:pos x="49" y="101"/>
                </a:cxn>
                <a:cxn ang="0">
                  <a:pos x="60" y="100"/>
                </a:cxn>
                <a:cxn ang="0">
                  <a:pos x="69" y="96"/>
                </a:cxn>
                <a:cxn ang="0">
                  <a:pos x="77" y="92"/>
                </a:cxn>
                <a:cxn ang="0">
                  <a:pos x="84" y="86"/>
                </a:cxn>
                <a:cxn ang="0">
                  <a:pos x="84" y="86"/>
                </a:cxn>
                <a:cxn ang="0">
                  <a:pos x="91" y="78"/>
                </a:cxn>
                <a:cxn ang="0">
                  <a:pos x="96" y="69"/>
                </a:cxn>
                <a:cxn ang="0">
                  <a:pos x="100" y="60"/>
                </a:cxn>
                <a:cxn ang="0">
                  <a:pos x="101" y="49"/>
                </a:cxn>
                <a:cxn ang="0">
                  <a:pos x="101" y="49"/>
                </a:cxn>
                <a:cxn ang="0">
                  <a:pos x="100" y="40"/>
                </a:cxn>
                <a:cxn ang="0">
                  <a:pos x="96" y="32"/>
                </a:cxn>
                <a:cxn ang="0">
                  <a:pos x="91" y="24"/>
                </a:cxn>
                <a:cxn ang="0">
                  <a:pos x="84" y="17"/>
                </a:cxn>
                <a:cxn ang="0">
                  <a:pos x="84" y="17"/>
                </a:cxn>
              </a:cxnLst>
              <a:rect l="0" t="0" r="r" b="b"/>
              <a:pathLst>
                <a:path w="101" h="101">
                  <a:moveTo>
                    <a:pt x="84" y="17"/>
                  </a:moveTo>
                  <a:lnTo>
                    <a:pt x="84" y="17"/>
                  </a:lnTo>
                  <a:lnTo>
                    <a:pt x="77" y="9"/>
                  </a:lnTo>
                  <a:lnTo>
                    <a:pt x="69" y="5"/>
                  </a:lnTo>
                  <a:lnTo>
                    <a:pt x="60" y="1"/>
                  </a:lnTo>
                  <a:lnTo>
                    <a:pt x="49" y="0"/>
                  </a:lnTo>
                  <a:lnTo>
                    <a:pt x="40" y="1"/>
                  </a:lnTo>
                  <a:lnTo>
                    <a:pt x="31" y="5"/>
                  </a:lnTo>
                  <a:lnTo>
                    <a:pt x="23" y="9"/>
                  </a:lnTo>
                  <a:lnTo>
                    <a:pt x="15" y="17"/>
                  </a:lnTo>
                  <a:lnTo>
                    <a:pt x="9" y="24"/>
                  </a:lnTo>
                  <a:lnTo>
                    <a:pt x="4" y="32"/>
                  </a:lnTo>
                  <a:lnTo>
                    <a:pt x="1" y="40"/>
                  </a:lnTo>
                  <a:lnTo>
                    <a:pt x="0" y="49"/>
                  </a:lnTo>
                  <a:lnTo>
                    <a:pt x="1" y="60"/>
                  </a:lnTo>
                  <a:lnTo>
                    <a:pt x="4" y="69"/>
                  </a:lnTo>
                  <a:lnTo>
                    <a:pt x="9" y="78"/>
                  </a:lnTo>
                  <a:lnTo>
                    <a:pt x="15" y="86"/>
                  </a:lnTo>
                  <a:lnTo>
                    <a:pt x="23" y="92"/>
                  </a:lnTo>
                  <a:lnTo>
                    <a:pt x="31" y="96"/>
                  </a:lnTo>
                  <a:lnTo>
                    <a:pt x="40" y="100"/>
                  </a:lnTo>
                  <a:lnTo>
                    <a:pt x="49" y="101"/>
                  </a:lnTo>
                  <a:lnTo>
                    <a:pt x="60" y="100"/>
                  </a:lnTo>
                  <a:lnTo>
                    <a:pt x="69" y="96"/>
                  </a:lnTo>
                  <a:lnTo>
                    <a:pt x="77" y="92"/>
                  </a:lnTo>
                  <a:lnTo>
                    <a:pt x="84" y="86"/>
                  </a:lnTo>
                  <a:lnTo>
                    <a:pt x="91" y="78"/>
                  </a:lnTo>
                  <a:lnTo>
                    <a:pt x="96" y="69"/>
                  </a:lnTo>
                  <a:lnTo>
                    <a:pt x="100" y="60"/>
                  </a:lnTo>
                  <a:lnTo>
                    <a:pt x="101" y="49"/>
                  </a:lnTo>
                  <a:lnTo>
                    <a:pt x="100" y="40"/>
                  </a:lnTo>
                  <a:lnTo>
                    <a:pt x="96" y="32"/>
                  </a:lnTo>
                  <a:lnTo>
                    <a:pt x="91" y="24"/>
                  </a:lnTo>
                  <a:lnTo>
                    <a:pt x="84" y="17"/>
                  </a:lnTo>
                  <a:close/>
                </a:path>
              </a:pathLst>
            </a:custGeom>
            <a:solidFill>
              <a:srgbClr val="26A5AB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zh-CN">
                <a:solidFill>
                  <a:srgbClr val="002060"/>
                </a:solidFill>
                <a:latin typeface="Impact" pitchFamily="34" charset="0"/>
                <a:ea typeface="微软雅黑" pitchFamily="34" charset="-122"/>
                <a:sym typeface="Impact" pitchFamily="34" charset="0"/>
              </a:endParaRPr>
            </a:p>
          </p:txBody>
        </p:sp>
        <p:sp>
          <p:nvSpPr>
            <p:cNvPr id="18" name="Freeform 617"/>
            <p:cNvSpPr>
              <a:spLocks noChangeArrowheads="1"/>
            </p:cNvSpPr>
            <p:nvPr/>
          </p:nvSpPr>
          <p:spPr bwMode="auto">
            <a:xfrm>
              <a:off x="977900" y="733425"/>
              <a:ext cx="79375" cy="80963"/>
            </a:xfrm>
            <a:custGeom>
              <a:avLst/>
              <a:gdLst/>
              <a:ahLst/>
              <a:cxnLst>
                <a:cxn ang="0">
                  <a:pos x="84" y="16"/>
                </a:cxn>
                <a:cxn ang="0">
                  <a:pos x="84" y="16"/>
                </a:cxn>
                <a:cxn ang="0">
                  <a:pos x="77" y="9"/>
                </a:cxn>
                <a:cxn ang="0">
                  <a:pos x="69" y="5"/>
                </a:cxn>
                <a:cxn ang="0">
                  <a:pos x="60" y="1"/>
                </a:cxn>
                <a:cxn ang="0">
                  <a:pos x="49" y="0"/>
                </a:cxn>
                <a:cxn ang="0">
                  <a:pos x="49" y="0"/>
                </a:cxn>
                <a:cxn ang="0">
                  <a:pos x="40" y="1"/>
                </a:cxn>
                <a:cxn ang="0">
                  <a:pos x="31" y="5"/>
                </a:cxn>
                <a:cxn ang="0">
                  <a:pos x="23" y="9"/>
                </a:cxn>
                <a:cxn ang="0">
                  <a:pos x="15" y="16"/>
                </a:cxn>
                <a:cxn ang="0">
                  <a:pos x="15" y="16"/>
                </a:cxn>
                <a:cxn ang="0">
                  <a:pos x="9" y="24"/>
                </a:cxn>
                <a:cxn ang="0">
                  <a:pos x="4" y="32"/>
                </a:cxn>
                <a:cxn ang="0">
                  <a:pos x="1" y="41"/>
                </a:cxn>
                <a:cxn ang="0">
                  <a:pos x="0" y="49"/>
                </a:cxn>
                <a:cxn ang="0">
                  <a:pos x="0" y="49"/>
                </a:cxn>
                <a:cxn ang="0">
                  <a:pos x="1" y="61"/>
                </a:cxn>
                <a:cxn ang="0">
                  <a:pos x="4" y="71"/>
                </a:cxn>
                <a:cxn ang="0">
                  <a:pos x="9" y="78"/>
                </a:cxn>
                <a:cxn ang="0">
                  <a:pos x="15" y="86"/>
                </a:cxn>
                <a:cxn ang="0">
                  <a:pos x="15" y="86"/>
                </a:cxn>
                <a:cxn ang="0">
                  <a:pos x="23" y="93"/>
                </a:cxn>
                <a:cxn ang="0">
                  <a:pos x="31" y="98"/>
                </a:cxn>
                <a:cxn ang="0">
                  <a:pos x="40" y="100"/>
                </a:cxn>
                <a:cxn ang="0">
                  <a:pos x="49" y="101"/>
                </a:cxn>
                <a:cxn ang="0">
                  <a:pos x="49" y="101"/>
                </a:cxn>
                <a:cxn ang="0">
                  <a:pos x="60" y="100"/>
                </a:cxn>
                <a:cxn ang="0">
                  <a:pos x="69" y="98"/>
                </a:cxn>
                <a:cxn ang="0">
                  <a:pos x="77" y="93"/>
                </a:cxn>
                <a:cxn ang="0">
                  <a:pos x="84" y="86"/>
                </a:cxn>
                <a:cxn ang="0">
                  <a:pos x="84" y="86"/>
                </a:cxn>
                <a:cxn ang="0">
                  <a:pos x="91" y="78"/>
                </a:cxn>
                <a:cxn ang="0">
                  <a:pos x="96" y="71"/>
                </a:cxn>
                <a:cxn ang="0">
                  <a:pos x="100" y="61"/>
                </a:cxn>
                <a:cxn ang="0">
                  <a:pos x="101" y="49"/>
                </a:cxn>
                <a:cxn ang="0">
                  <a:pos x="101" y="49"/>
                </a:cxn>
                <a:cxn ang="0">
                  <a:pos x="100" y="41"/>
                </a:cxn>
                <a:cxn ang="0">
                  <a:pos x="96" y="32"/>
                </a:cxn>
                <a:cxn ang="0">
                  <a:pos x="91" y="24"/>
                </a:cxn>
                <a:cxn ang="0">
                  <a:pos x="84" y="16"/>
                </a:cxn>
                <a:cxn ang="0">
                  <a:pos x="84" y="16"/>
                </a:cxn>
              </a:cxnLst>
              <a:rect l="0" t="0" r="r" b="b"/>
              <a:pathLst>
                <a:path w="101" h="101">
                  <a:moveTo>
                    <a:pt x="84" y="16"/>
                  </a:moveTo>
                  <a:lnTo>
                    <a:pt x="84" y="16"/>
                  </a:lnTo>
                  <a:lnTo>
                    <a:pt x="77" y="9"/>
                  </a:lnTo>
                  <a:lnTo>
                    <a:pt x="69" y="5"/>
                  </a:lnTo>
                  <a:lnTo>
                    <a:pt x="60" y="1"/>
                  </a:lnTo>
                  <a:lnTo>
                    <a:pt x="49" y="0"/>
                  </a:lnTo>
                  <a:lnTo>
                    <a:pt x="40" y="1"/>
                  </a:lnTo>
                  <a:lnTo>
                    <a:pt x="31" y="5"/>
                  </a:lnTo>
                  <a:lnTo>
                    <a:pt x="23" y="9"/>
                  </a:lnTo>
                  <a:lnTo>
                    <a:pt x="15" y="16"/>
                  </a:lnTo>
                  <a:lnTo>
                    <a:pt x="9" y="24"/>
                  </a:lnTo>
                  <a:lnTo>
                    <a:pt x="4" y="32"/>
                  </a:lnTo>
                  <a:lnTo>
                    <a:pt x="1" y="41"/>
                  </a:lnTo>
                  <a:lnTo>
                    <a:pt x="0" y="49"/>
                  </a:lnTo>
                  <a:lnTo>
                    <a:pt x="1" y="61"/>
                  </a:lnTo>
                  <a:lnTo>
                    <a:pt x="4" y="71"/>
                  </a:lnTo>
                  <a:lnTo>
                    <a:pt x="9" y="78"/>
                  </a:lnTo>
                  <a:lnTo>
                    <a:pt x="15" y="86"/>
                  </a:lnTo>
                  <a:lnTo>
                    <a:pt x="23" y="93"/>
                  </a:lnTo>
                  <a:lnTo>
                    <a:pt x="31" y="98"/>
                  </a:lnTo>
                  <a:lnTo>
                    <a:pt x="40" y="100"/>
                  </a:lnTo>
                  <a:lnTo>
                    <a:pt x="49" y="101"/>
                  </a:lnTo>
                  <a:lnTo>
                    <a:pt x="60" y="100"/>
                  </a:lnTo>
                  <a:lnTo>
                    <a:pt x="69" y="98"/>
                  </a:lnTo>
                  <a:lnTo>
                    <a:pt x="77" y="93"/>
                  </a:lnTo>
                  <a:lnTo>
                    <a:pt x="84" y="86"/>
                  </a:lnTo>
                  <a:lnTo>
                    <a:pt x="91" y="78"/>
                  </a:lnTo>
                  <a:lnTo>
                    <a:pt x="96" y="71"/>
                  </a:lnTo>
                  <a:lnTo>
                    <a:pt x="100" y="61"/>
                  </a:lnTo>
                  <a:lnTo>
                    <a:pt x="101" y="49"/>
                  </a:lnTo>
                  <a:lnTo>
                    <a:pt x="100" y="41"/>
                  </a:lnTo>
                  <a:lnTo>
                    <a:pt x="96" y="32"/>
                  </a:lnTo>
                  <a:lnTo>
                    <a:pt x="91" y="24"/>
                  </a:lnTo>
                  <a:lnTo>
                    <a:pt x="84" y="16"/>
                  </a:lnTo>
                  <a:close/>
                </a:path>
              </a:pathLst>
            </a:custGeom>
            <a:solidFill>
              <a:srgbClr val="26A5AB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zh-CN">
                <a:solidFill>
                  <a:srgbClr val="002060"/>
                </a:solidFill>
                <a:latin typeface="Impact" pitchFamily="34" charset="0"/>
                <a:ea typeface="微软雅黑" pitchFamily="34" charset="-122"/>
                <a:sym typeface="Impact" pitchFamily="34" charset="0"/>
              </a:endParaRPr>
            </a:p>
          </p:txBody>
        </p:sp>
        <p:sp>
          <p:nvSpPr>
            <p:cNvPr id="19" name="Freeform 618"/>
            <p:cNvSpPr>
              <a:spLocks noChangeArrowheads="1"/>
            </p:cNvSpPr>
            <p:nvPr/>
          </p:nvSpPr>
          <p:spPr bwMode="auto">
            <a:xfrm>
              <a:off x="977900" y="857250"/>
              <a:ext cx="79375" cy="79375"/>
            </a:xfrm>
            <a:custGeom>
              <a:avLst/>
              <a:gdLst/>
              <a:ahLst/>
              <a:cxnLst>
                <a:cxn ang="0">
                  <a:pos x="84" y="15"/>
                </a:cxn>
                <a:cxn ang="0">
                  <a:pos x="84" y="15"/>
                </a:cxn>
                <a:cxn ang="0">
                  <a:pos x="77" y="8"/>
                </a:cxn>
                <a:cxn ang="0">
                  <a:pos x="69" y="4"/>
                </a:cxn>
                <a:cxn ang="0">
                  <a:pos x="60" y="1"/>
                </a:cxn>
                <a:cxn ang="0">
                  <a:pos x="49" y="0"/>
                </a:cxn>
                <a:cxn ang="0">
                  <a:pos x="49" y="0"/>
                </a:cxn>
                <a:cxn ang="0">
                  <a:pos x="40" y="1"/>
                </a:cxn>
                <a:cxn ang="0">
                  <a:pos x="31" y="4"/>
                </a:cxn>
                <a:cxn ang="0">
                  <a:pos x="23" y="8"/>
                </a:cxn>
                <a:cxn ang="0">
                  <a:pos x="15" y="15"/>
                </a:cxn>
                <a:cxn ang="0">
                  <a:pos x="15" y="15"/>
                </a:cxn>
                <a:cxn ang="0">
                  <a:pos x="9" y="22"/>
                </a:cxn>
                <a:cxn ang="0">
                  <a:pos x="4" y="31"/>
                </a:cxn>
                <a:cxn ang="0">
                  <a:pos x="1" y="40"/>
                </a:cxn>
                <a:cxn ang="0">
                  <a:pos x="0" y="49"/>
                </a:cxn>
                <a:cxn ang="0">
                  <a:pos x="0" y="49"/>
                </a:cxn>
                <a:cxn ang="0">
                  <a:pos x="1" y="60"/>
                </a:cxn>
                <a:cxn ang="0">
                  <a:pos x="4" y="69"/>
                </a:cxn>
                <a:cxn ang="0">
                  <a:pos x="9" y="78"/>
                </a:cxn>
                <a:cxn ang="0">
                  <a:pos x="15" y="85"/>
                </a:cxn>
                <a:cxn ang="0">
                  <a:pos x="15" y="85"/>
                </a:cxn>
                <a:cxn ang="0">
                  <a:pos x="23" y="92"/>
                </a:cxn>
                <a:cxn ang="0">
                  <a:pos x="31" y="96"/>
                </a:cxn>
                <a:cxn ang="0">
                  <a:pos x="40" y="99"/>
                </a:cxn>
                <a:cxn ang="0">
                  <a:pos x="49" y="100"/>
                </a:cxn>
                <a:cxn ang="0">
                  <a:pos x="49" y="100"/>
                </a:cxn>
                <a:cxn ang="0">
                  <a:pos x="60" y="99"/>
                </a:cxn>
                <a:cxn ang="0">
                  <a:pos x="69" y="96"/>
                </a:cxn>
                <a:cxn ang="0">
                  <a:pos x="77" y="92"/>
                </a:cxn>
                <a:cxn ang="0">
                  <a:pos x="84" y="85"/>
                </a:cxn>
                <a:cxn ang="0">
                  <a:pos x="84" y="85"/>
                </a:cxn>
                <a:cxn ang="0">
                  <a:pos x="91" y="78"/>
                </a:cxn>
                <a:cxn ang="0">
                  <a:pos x="96" y="69"/>
                </a:cxn>
                <a:cxn ang="0">
                  <a:pos x="100" y="60"/>
                </a:cxn>
                <a:cxn ang="0">
                  <a:pos x="101" y="49"/>
                </a:cxn>
                <a:cxn ang="0">
                  <a:pos x="101" y="49"/>
                </a:cxn>
                <a:cxn ang="0">
                  <a:pos x="100" y="40"/>
                </a:cxn>
                <a:cxn ang="0">
                  <a:pos x="96" y="31"/>
                </a:cxn>
                <a:cxn ang="0">
                  <a:pos x="91" y="22"/>
                </a:cxn>
                <a:cxn ang="0">
                  <a:pos x="84" y="15"/>
                </a:cxn>
                <a:cxn ang="0">
                  <a:pos x="84" y="15"/>
                </a:cxn>
              </a:cxnLst>
              <a:rect l="0" t="0" r="r" b="b"/>
              <a:pathLst>
                <a:path w="101" h="100">
                  <a:moveTo>
                    <a:pt x="84" y="15"/>
                  </a:moveTo>
                  <a:lnTo>
                    <a:pt x="84" y="15"/>
                  </a:lnTo>
                  <a:lnTo>
                    <a:pt x="77" y="8"/>
                  </a:lnTo>
                  <a:lnTo>
                    <a:pt x="69" y="4"/>
                  </a:lnTo>
                  <a:lnTo>
                    <a:pt x="60" y="1"/>
                  </a:lnTo>
                  <a:lnTo>
                    <a:pt x="49" y="0"/>
                  </a:lnTo>
                  <a:lnTo>
                    <a:pt x="40" y="1"/>
                  </a:lnTo>
                  <a:lnTo>
                    <a:pt x="31" y="4"/>
                  </a:lnTo>
                  <a:lnTo>
                    <a:pt x="23" y="8"/>
                  </a:lnTo>
                  <a:lnTo>
                    <a:pt x="15" y="15"/>
                  </a:lnTo>
                  <a:lnTo>
                    <a:pt x="9" y="22"/>
                  </a:lnTo>
                  <a:lnTo>
                    <a:pt x="4" y="31"/>
                  </a:lnTo>
                  <a:lnTo>
                    <a:pt x="1" y="40"/>
                  </a:lnTo>
                  <a:lnTo>
                    <a:pt x="0" y="49"/>
                  </a:lnTo>
                  <a:lnTo>
                    <a:pt x="1" y="60"/>
                  </a:lnTo>
                  <a:lnTo>
                    <a:pt x="4" y="69"/>
                  </a:lnTo>
                  <a:lnTo>
                    <a:pt x="9" y="78"/>
                  </a:lnTo>
                  <a:lnTo>
                    <a:pt x="15" y="85"/>
                  </a:lnTo>
                  <a:lnTo>
                    <a:pt x="23" y="92"/>
                  </a:lnTo>
                  <a:lnTo>
                    <a:pt x="31" y="96"/>
                  </a:lnTo>
                  <a:lnTo>
                    <a:pt x="40" y="99"/>
                  </a:lnTo>
                  <a:lnTo>
                    <a:pt x="49" y="100"/>
                  </a:lnTo>
                  <a:lnTo>
                    <a:pt x="60" y="99"/>
                  </a:lnTo>
                  <a:lnTo>
                    <a:pt x="69" y="96"/>
                  </a:lnTo>
                  <a:lnTo>
                    <a:pt x="77" y="92"/>
                  </a:lnTo>
                  <a:lnTo>
                    <a:pt x="84" y="85"/>
                  </a:lnTo>
                  <a:lnTo>
                    <a:pt x="91" y="78"/>
                  </a:lnTo>
                  <a:lnTo>
                    <a:pt x="96" y="69"/>
                  </a:lnTo>
                  <a:lnTo>
                    <a:pt x="100" y="60"/>
                  </a:lnTo>
                  <a:lnTo>
                    <a:pt x="101" y="49"/>
                  </a:lnTo>
                  <a:lnTo>
                    <a:pt x="100" y="40"/>
                  </a:lnTo>
                  <a:lnTo>
                    <a:pt x="96" y="31"/>
                  </a:lnTo>
                  <a:lnTo>
                    <a:pt x="91" y="22"/>
                  </a:lnTo>
                  <a:lnTo>
                    <a:pt x="84" y="15"/>
                  </a:lnTo>
                  <a:close/>
                </a:path>
              </a:pathLst>
            </a:custGeom>
            <a:solidFill>
              <a:srgbClr val="26A5AB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zh-CN">
                <a:solidFill>
                  <a:srgbClr val="002060"/>
                </a:solidFill>
                <a:latin typeface="Impact" pitchFamily="34" charset="0"/>
                <a:ea typeface="微软雅黑" pitchFamily="34" charset="-122"/>
                <a:sym typeface="Impact" pitchFamily="34" charset="0"/>
              </a:endParaRPr>
            </a:p>
          </p:txBody>
        </p:sp>
        <p:sp>
          <p:nvSpPr>
            <p:cNvPr id="20" name="Freeform 619"/>
            <p:cNvSpPr>
              <a:spLocks noChangeArrowheads="1"/>
            </p:cNvSpPr>
            <p:nvPr/>
          </p:nvSpPr>
          <p:spPr bwMode="auto">
            <a:xfrm>
              <a:off x="977900" y="979487"/>
              <a:ext cx="79375" cy="77788"/>
            </a:xfrm>
            <a:custGeom>
              <a:avLst/>
              <a:gdLst/>
              <a:ahLst/>
              <a:cxnLst>
                <a:cxn ang="0">
                  <a:pos x="84" y="15"/>
                </a:cxn>
                <a:cxn ang="0">
                  <a:pos x="84" y="15"/>
                </a:cxn>
                <a:cxn ang="0">
                  <a:pos x="77" y="8"/>
                </a:cxn>
                <a:cxn ang="0">
                  <a:pos x="69" y="4"/>
                </a:cxn>
                <a:cxn ang="0">
                  <a:pos x="60" y="1"/>
                </a:cxn>
                <a:cxn ang="0">
                  <a:pos x="49" y="0"/>
                </a:cxn>
                <a:cxn ang="0">
                  <a:pos x="49" y="0"/>
                </a:cxn>
                <a:cxn ang="0">
                  <a:pos x="40" y="1"/>
                </a:cxn>
                <a:cxn ang="0">
                  <a:pos x="31" y="4"/>
                </a:cxn>
                <a:cxn ang="0">
                  <a:pos x="23" y="8"/>
                </a:cxn>
                <a:cxn ang="0">
                  <a:pos x="15" y="15"/>
                </a:cxn>
                <a:cxn ang="0">
                  <a:pos x="15" y="15"/>
                </a:cxn>
                <a:cxn ang="0">
                  <a:pos x="9" y="22"/>
                </a:cxn>
                <a:cxn ang="0">
                  <a:pos x="4" y="31"/>
                </a:cxn>
                <a:cxn ang="0">
                  <a:pos x="1" y="40"/>
                </a:cxn>
                <a:cxn ang="0">
                  <a:pos x="0" y="49"/>
                </a:cxn>
                <a:cxn ang="0">
                  <a:pos x="0" y="49"/>
                </a:cxn>
                <a:cxn ang="0">
                  <a:pos x="1" y="60"/>
                </a:cxn>
                <a:cxn ang="0">
                  <a:pos x="4" y="69"/>
                </a:cxn>
                <a:cxn ang="0">
                  <a:pos x="9" y="78"/>
                </a:cxn>
                <a:cxn ang="0">
                  <a:pos x="15" y="85"/>
                </a:cxn>
                <a:cxn ang="0">
                  <a:pos x="15" y="85"/>
                </a:cxn>
                <a:cxn ang="0">
                  <a:pos x="23" y="92"/>
                </a:cxn>
                <a:cxn ang="0">
                  <a:pos x="31" y="96"/>
                </a:cxn>
                <a:cxn ang="0">
                  <a:pos x="40" y="99"/>
                </a:cxn>
                <a:cxn ang="0">
                  <a:pos x="49" y="100"/>
                </a:cxn>
                <a:cxn ang="0">
                  <a:pos x="49" y="100"/>
                </a:cxn>
                <a:cxn ang="0">
                  <a:pos x="60" y="99"/>
                </a:cxn>
                <a:cxn ang="0">
                  <a:pos x="69" y="96"/>
                </a:cxn>
                <a:cxn ang="0">
                  <a:pos x="77" y="92"/>
                </a:cxn>
                <a:cxn ang="0">
                  <a:pos x="84" y="85"/>
                </a:cxn>
                <a:cxn ang="0">
                  <a:pos x="84" y="85"/>
                </a:cxn>
                <a:cxn ang="0">
                  <a:pos x="91" y="78"/>
                </a:cxn>
                <a:cxn ang="0">
                  <a:pos x="96" y="69"/>
                </a:cxn>
                <a:cxn ang="0">
                  <a:pos x="100" y="60"/>
                </a:cxn>
                <a:cxn ang="0">
                  <a:pos x="101" y="49"/>
                </a:cxn>
                <a:cxn ang="0">
                  <a:pos x="101" y="49"/>
                </a:cxn>
                <a:cxn ang="0">
                  <a:pos x="100" y="40"/>
                </a:cxn>
                <a:cxn ang="0">
                  <a:pos x="96" y="31"/>
                </a:cxn>
                <a:cxn ang="0">
                  <a:pos x="91" y="22"/>
                </a:cxn>
                <a:cxn ang="0">
                  <a:pos x="84" y="15"/>
                </a:cxn>
                <a:cxn ang="0">
                  <a:pos x="84" y="15"/>
                </a:cxn>
              </a:cxnLst>
              <a:rect l="0" t="0" r="r" b="b"/>
              <a:pathLst>
                <a:path w="101" h="100">
                  <a:moveTo>
                    <a:pt x="84" y="15"/>
                  </a:moveTo>
                  <a:lnTo>
                    <a:pt x="84" y="15"/>
                  </a:lnTo>
                  <a:lnTo>
                    <a:pt x="77" y="8"/>
                  </a:lnTo>
                  <a:lnTo>
                    <a:pt x="69" y="4"/>
                  </a:lnTo>
                  <a:lnTo>
                    <a:pt x="60" y="1"/>
                  </a:lnTo>
                  <a:lnTo>
                    <a:pt x="49" y="0"/>
                  </a:lnTo>
                  <a:lnTo>
                    <a:pt x="40" y="1"/>
                  </a:lnTo>
                  <a:lnTo>
                    <a:pt x="31" y="4"/>
                  </a:lnTo>
                  <a:lnTo>
                    <a:pt x="23" y="8"/>
                  </a:lnTo>
                  <a:lnTo>
                    <a:pt x="15" y="15"/>
                  </a:lnTo>
                  <a:lnTo>
                    <a:pt x="9" y="22"/>
                  </a:lnTo>
                  <a:lnTo>
                    <a:pt x="4" y="31"/>
                  </a:lnTo>
                  <a:lnTo>
                    <a:pt x="1" y="40"/>
                  </a:lnTo>
                  <a:lnTo>
                    <a:pt x="0" y="49"/>
                  </a:lnTo>
                  <a:lnTo>
                    <a:pt x="1" y="60"/>
                  </a:lnTo>
                  <a:lnTo>
                    <a:pt x="4" y="69"/>
                  </a:lnTo>
                  <a:lnTo>
                    <a:pt x="9" y="78"/>
                  </a:lnTo>
                  <a:lnTo>
                    <a:pt x="15" y="85"/>
                  </a:lnTo>
                  <a:lnTo>
                    <a:pt x="23" y="92"/>
                  </a:lnTo>
                  <a:lnTo>
                    <a:pt x="31" y="96"/>
                  </a:lnTo>
                  <a:lnTo>
                    <a:pt x="40" y="99"/>
                  </a:lnTo>
                  <a:lnTo>
                    <a:pt x="49" y="100"/>
                  </a:lnTo>
                  <a:lnTo>
                    <a:pt x="60" y="99"/>
                  </a:lnTo>
                  <a:lnTo>
                    <a:pt x="69" y="96"/>
                  </a:lnTo>
                  <a:lnTo>
                    <a:pt x="77" y="92"/>
                  </a:lnTo>
                  <a:lnTo>
                    <a:pt x="84" y="85"/>
                  </a:lnTo>
                  <a:lnTo>
                    <a:pt x="91" y="78"/>
                  </a:lnTo>
                  <a:lnTo>
                    <a:pt x="96" y="69"/>
                  </a:lnTo>
                  <a:lnTo>
                    <a:pt x="100" y="60"/>
                  </a:lnTo>
                  <a:lnTo>
                    <a:pt x="101" y="49"/>
                  </a:lnTo>
                  <a:lnTo>
                    <a:pt x="100" y="40"/>
                  </a:lnTo>
                  <a:lnTo>
                    <a:pt x="96" y="31"/>
                  </a:lnTo>
                  <a:lnTo>
                    <a:pt x="91" y="22"/>
                  </a:lnTo>
                  <a:lnTo>
                    <a:pt x="84" y="15"/>
                  </a:lnTo>
                  <a:close/>
                </a:path>
              </a:pathLst>
            </a:custGeom>
            <a:solidFill>
              <a:srgbClr val="26A5AB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zh-CN">
                <a:solidFill>
                  <a:srgbClr val="002060"/>
                </a:solidFill>
                <a:latin typeface="Impact" pitchFamily="34" charset="0"/>
                <a:ea typeface="微软雅黑" pitchFamily="34" charset="-122"/>
                <a:sym typeface="Impact" pitchFamily="34" charset="0"/>
              </a:endParaRPr>
            </a:p>
          </p:txBody>
        </p:sp>
        <p:sp>
          <p:nvSpPr>
            <p:cNvPr id="21" name="Freeform 620"/>
            <p:cNvSpPr>
              <a:spLocks noChangeArrowheads="1"/>
            </p:cNvSpPr>
            <p:nvPr/>
          </p:nvSpPr>
          <p:spPr bwMode="auto">
            <a:xfrm>
              <a:off x="977900" y="1101725"/>
              <a:ext cx="79375" cy="77788"/>
            </a:xfrm>
            <a:custGeom>
              <a:avLst/>
              <a:gdLst/>
              <a:ahLst/>
              <a:cxnLst>
                <a:cxn ang="0">
                  <a:pos x="84" y="15"/>
                </a:cxn>
                <a:cxn ang="0">
                  <a:pos x="84" y="15"/>
                </a:cxn>
                <a:cxn ang="0">
                  <a:pos x="77" y="9"/>
                </a:cxn>
                <a:cxn ang="0">
                  <a:pos x="69" y="4"/>
                </a:cxn>
                <a:cxn ang="0">
                  <a:pos x="60" y="1"/>
                </a:cxn>
                <a:cxn ang="0">
                  <a:pos x="49" y="0"/>
                </a:cxn>
                <a:cxn ang="0">
                  <a:pos x="49" y="0"/>
                </a:cxn>
                <a:cxn ang="0">
                  <a:pos x="40" y="1"/>
                </a:cxn>
                <a:cxn ang="0">
                  <a:pos x="31" y="4"/>
                </a:cxn>
                <a:cxn ang="0">
                  <a:pos x="23" y="9"/>
                </a:cxn>
                <a:cxn ang="0">
                  <a:pos x="15" y="15"/>
                </a:cxn>
                <a:cxn ang="0">
                  <a:pos x="15" y="15"/>
                </a:cxn>
                <a:cxn ang="0">
                  <a:pos x="9" y="22"/>
                </a:cxn>
                <a:cxn ang="0">
                  <a:pos x="4" y="31"/>
                </a:cxn>
                <a:cxn ang="0">
                  <a:pos x="1" y="40"/>
                </a:cxn>
                <a:cxn ang="0">
                  <a:pos x="0" y="49"/>
                </a:cxn>
                <a:cxn ang="0">
                  <a:pos x="0" y="49"/>
                </a:cxn>
                <a:cxn ang="0">
                  <a:pos x="1" y="60"/>
                </a:cxn>
                <a:cxn ang="0">
                  <a:pos x="4" y="69"/>
                </a:cxn>
                <a:cxn ang="0">
                  <a:pos x="9" y="78"/>
                </a:cxn>
                <a:cxn ang="0">
                  <a:pos x="15" y="85"/>
                </a:cxn>
                <a:cxn ang="0">
                  <a:pos x="15" y="85"/>
                </a:cxn>
                <a:cxn ang="0">
                  <a:pos x="23" y="92"/>
                </a:cxn>
                <a:cxn ang="0">
                  <a:pos x="31" y="96"/>
                </a:cxn>
                <a:cxn ang="0">
                  <a:pos x="40" y="99"/>
                </a:cxn>
                <a:cxn ang="0">
                  <a:pos x="49" y="100"/>
                </a:cxn>
                <a:cxn ang="0">
                  <a:pos x="49" y="100"/>
                </a:cxn>
                <a:cxn ang="0">
                  <a:pos x="60" y="99"/>
                </a:cxn>
                <a:cxn ang="0">
                  <a:pos x="69" y="96"/>
                </a:cxn>
                <a:cxn ang="0">
                  <a:pos x="77" y="92"/>
                </a:cxn>
                <a:cxn ang="0">
                  <a:pos x="84" y="85"/>
                </a:cxn>
                <a:cxn ang="0">
                  <a:pos x="84" y="85"/>
                </a:cxn>
                <a:cxn ang="0">
                  <a:pos x="91" y="78"/>
                </a:cxn>
                <a:cxn ang="0">
                  <a:pos x="96" y="69"/>
                </a:cxn>
                <a:cxn ang="0">
                  <a:pos x="100" y="60"/>
                </a:cxn>
                <a:cxn ang="0">
                  <a:pos x="101" y="49"/>
                </a:cxn>
                <a:cxn ang="0">
                  <a:pos x="101" y="49"/>
                </a:cxn>
                <a:cxn ang="0">
                  <a:pos x="100" y="40"/>
                </a:cxn>
                <a:cxn ang="0">
                  <a:pos x="96" y="31"/>
                </a:cxn>
                <a:cxn ang="0">
                  <a:pos x="91" y="22"/>
                </a:cxn>
                <a:cxn ang="0">
                  <a:pos x="84" y="15"/>
                </a:cxn>
                <a:cxn ang="0">
                  <a:pos x="84" y="15"/>
                </a:cxn>
              </a:cxnLst>
              <a:rect l="0" t="0" r="r" b="b"/>
              <a:pathLst>
                <a:path w="101" h="100">
                  <a:moveTo>
                    <a:pt x="84" y="15"/>
                  </a:moveTo>
                  <a:lnTo>
                    <a:pt x="84" y="15"/>
                  </a:lnTo>
                  <a:lnTo>
                    <a:pt x="77" y="9"/>
                  </a:lnTo>
                  <a:lnTo>
                    <a:pt x="69" y="4"/>
                  </a:lnTo>
                  <a:lnTo>
                    <a:pt x="60" y="1"/>
                  </a:lnTo>
                  <a:lnTo>
                    <a:pt x="49" y="0"/>
                  </a:lnTo>
                  <a:lnTo>
                    <a:pt x="40" y="1"/>
                  </a:lnTo>
                  <a:lnTo>
                    <a:pt x="31" y="4"/>
                  </a:lnTo>
                  <a:lnTo>
                    <a:pt x="23" y="9"/>
                  </a:lnTo>
                  <a:lnTo>
                    <a:pt x="15" y="15"/>
                  </a:lnTo>
                  <a:lnTo>
                    <a:pt x="9" y="22"/>
                  </a:lnTo>
                  <a:lnTo>
                    <a:pt x="4" y="31"/>
                  </a:lnTo>
                  <a:lnTo>
                    <a:pt x="1" y="40"/>
                  </a:lnTo>
                  <a:lnTo>
                    <a:pt x="0" y="49"/>
                  </a:lnTo>
                  <a:lnTo>
                    <a:pt x="1" y="60"/>
                  </a:lnTo>
                  <a:lnTo>
                    <a:pt x="4" y="69"/>
                  </a:lnTo>
                  <a:lnTo>
                    <a:pt x="9" y="78"/>
                  </a:lnTo>
                  <a:lnTo>
                    <a:pt x="15" y="85"/>
                  </a:lnTo>
                  <a:lnTo>
                    <a:pt x="23" y="92"/>
                  </a:lnTo>
                  <a:lnTo>
                    <a:pt x="31" y="96"/>
                  </a:lnTo>
                  <a:lnTo>
                    <a:pt x="40" y="99"/>
                  </a:lnTo>
                  <a:lnTo>
                    <a:pt x="49" y="100"/>
                  </a:lnTo>
                  <a:lnTo>
                    <a:pt x="60" y="99"/>
                  </a:lnTo>
                  <a:lnTo>
                    <a:pt x="69" y="96"/>
                  </a:lnTo>
                  <a:lnTo>
                    <a:pt x="77" y="92"/>
                  </a:lnTo>
                  <a:lnTo>
                    <a:pt x="84" y="85"/>
                  </a:lnTo>
                  <a:lnTo>
                    <a:pt x="91" y="78"/>
                  </a:lnTo>
                  <a:lnTo>
                    <a:pt x="96" y="69"/>
                  </a:lnTo>
                  <a:lnTo>
                    <a:pt x="100" y="60"/>
                  </a:lnTo>
                  <a:lnTo>
                    <a:pt x="101" y="49"/>
                  </a:lnTo>
                  <a:lnTo>
                    <a:pt x="100" y="40"/>
                  </a:lnTo>
                  <a:lnTo>
                    <a:pt x="96" y="31"/>
                  </a:lnTo>
                  <a:lnTo>
                    <a:pt x="91" y="22"/>
                  </a:lnTo>
                  <a:lnTo>
                    <a:pt x="84" y="15"/>
                  </a:lnTo>
                  <a:close/>
                </a:path>
              </a:pathLst>
            </a:custGeom>
            <a:solidFill>
              <a:srgbClr val="26A5AB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zh-CN">
                <a:solidFill>
                  <a:srgbClr val="002060"/>
                </a:solidFill>
                <a:latin typeface="Impact" pitchFamily="34" charset="0"/>
                <a:ea typeface="微软雅黑" pitchFamily="34" charset="-122"/>
                <a:sym typeface="Impact" pitchFamily="34" charset="0"/>
              </a:endParaRPr>
            </a:p>
          </p:txBody>
        </p:sp>
        <p:sp>
          <p:nvSpPr>
            <p:cNvPr id="22" name="Freeform 621"/>
            <p:cNvSpPr>
              <a:spLocks noChangeArrowheads="1"/>
            </p:cNvSpPr>
            <p:nvPr/>
          </p:nvSpPr>
          <p:spPr bwMode="auto">
            <a:xfrm>
              <a:off x="977900" y="1222375"/>
              <a:ext cx="79375" cy="79375"/>
            </a:xfrm>
            <a:custGeom>
              <a:avLst/>
              <a:gdLst/>
              <a:ahLst/>
              <a:cxnLst>
                <a:cxn ang="0">
                  <a:pos x="84" y="15"/>
                </a:cxn>
                <a:cxn ang="0">
                  <a:pos x="84" y="15"/>
                </a:cxn>
                <a:cxn ang="0">
                  <a:pos x="77" y="9"/>
                </a:cxn>
                <a:cxn ang="0">
                  <a:pos x="69" y="5"/>
                </a:cxn>
                <a:cxn ang="0">
                  <a:pos x="60" y="1"/>
                </a:cxn>
                <a:cxn ang="0">
                  <a:pos x="49" y="0"/>
                </a:cxn>
                <a:cxn ang="0">
                  <a:pos x="49" y="0"/>
                </a:cxn>
                <a:cxn ang="0">
                  <a:pos x="40" y="1"/>
                </a:cxn>
                <a:cxn ang="0">
                  <a:pos x="31" y="5"/>
                </a:cxn>
                <a:cxn ang="0">
                  <a:pos x="23" y="9"/>
                </a:cxn>
                <a:cxn ang="0">
                  <a:pos x="15" y="15"/>
                </a:cxn>
                <a:cxn ang="0">
                  <a:pos x="15" y="15"/>
                </a:cxn>
                <a:cxn ang="0">
                  <a:pos x="9" y="22"/>
                </a:cxn>
                <a:cxn ang="0">
                  <a:pos x="4" y="31"/>
                </a:cxn>
                <a:cxn ang="0">
                  <a:pos x="1" y="40"/>
                </a:cxn>
                <a:cxn ang="0">
                  <a:pos x="0" y="49"/>
                </a:cxn>
                <a:cxn ang="0">
                  <a:pos x="0" y="49"/>
                </a:cxn>
                <a:cxn ang="0">
                  <a:pos x="1" y="60"/>
                </a:cxn>
                <a:cxn ang="0">
                  <a:pos x="4" y="69"/>
                </a:cxn>
                <a:cxn ang="0">
                  <a:pos x="9" y="78"/>
                </a:cxn>
                <a:cxn ang="0">
                  <a:pos x="15" y="85"/>
                </a:cxn>
                <a:cxn ang="0">
                  <a:pos x="15" y="85"/>
                </a:cxn>
                <a:cxn ang="0">
                  <a:pos x="23" y="92"/>
                </a:cxn>
                <a:cxn ang="0">
                  <a:pos x="31" y="96"/>
                </a:cxn>
                <a:cxn ang="0">
                  <a:pos x="40" y="99"/>
                </a:cxn>
                <a:cxn ang="0">
                  <a:pos x="49" y="100"/>
                </a:cxn>
                <a:cxn ang="0">
                  <a:pos x="49" y="100"/>
                </a:cxn>
                <a:cxn ang="0">
                  <a:pos x="60" y="99"/>
                </a:cxn>
                <a:cxn ang="0">
                  <a:pos x="69" y="96"/>
                </a:cxn>
                <a:cxn ang="0">
                  <a:pos x="77" y="92"/>
                </a:cxn>
                <a:cxn ang="0">
                  <a:pos x="84" y="85"/>
                </a:cxn>
                <a:cxn ang="0">
                  <a:pos x="84" y="85"/>
                </a:cxn>
                <a:cxn ang="0">
                  <a:pos x="91" y="78"/>
                </a:cxn>
                <a:cxn ang="0">
                  <a:pos x="96" y="69"/>
                </a:cxn>
                <a:cxn ang="0">
                  <a:pos x="100" y="60"/>
                </a:cxn>
                <a:cxn ang="0">
                  <a:pos x="101" y="49"/>
                </a:cxn>
                <a:cxn ang="0">
                  <a:pos x="101" y="49"/>
                </a:cxn>
                <a:cxn ang="0">
                  <a:pos x="100" y="40"/>
                </a:cxn>
                <a:cxn ang="0">
                  <a:pos x="96" y="31"/>
                </a:cxn>
                <a:cxn ang="0">
                  <a:pos x="91" y="22"/>
                </a:cxn>
                <a:cxn ang="0">
                  <a:pos x="84" y="15"/>
                </a:cxn>
                <a:cxn ang="0">
                  <a:pos x="84" y="15"/>
                </a:cxn>
              </a:cxnLst>
              <a:rect l="0" t="0" r="r" b="b"/>
              <a:pathLst>
                <a:path w="101" h="100">
                  <a:moveTo>
                    <a:pt x="84" y="15"/>
                  </a:moveTo>
                  <a:lnTo>
                    <a:pt x="84" y="15"/>
                  </a:lnTo>
                  <a:lnTo>
                    <a:pt x="77" y="9"/>
                  </a:lnTo>
                  <a:lnTo>
                    <a:pt x="69" y="5"/>
                  </a:lnTo>
                  <a:lnTo>
                    <a:pt x="60" y="1"/>
                  </a:lnTo>
                  <a:lnTo>
                    <a:pt x="49" y="0"/>
                  </a:lnTo>
                  <a:lnTo>
                    <a:pt x="40" y="1"/>
                  </a:lnTo>
                  <a:lnTo>
                    <a:pt x="31" y="5"/>
                  </a:lnTo>
                  <a:lnTo>
                    <a:pt x="23" y="9"/>
                  </a:lnTo>
                  <a:lnTo>
                    <a:pt x="15" y="15"/>
                  </a:lnTo>
                  <a:lnTo>
                    <a:pt x="9" y="22"/>
                  </a:lnTo>
                  <a:lnTo>
                    <a:pt x="4" y="31"/>
                  </a:lnTo>
                  <a:lnTo>
                    <a:pt x="1" y="40"/>
                  </a:lnTo>
                  <a:lnTo>
                    <a:pt x="0" y="49"/>
                  </a:lnTo>
                  <a:lnTo>
                    <a:pt x="1" y="60"/>
                  </a:lnTo>
                  <a:lnTo>
                    <a:pt x="4" y="69"/>
                  </a:lnTo>
                  <a:lnTo>
                    <a:pt x="9" y="78"/>
                  </a:lnTo>
                  <a:lnTo>
                    <a:pt x="15" y="85"/>
                  </a:lnTo>
                  <a:lnTo>
                    <a:pt x="23" y="92"/>
                  </a:lnTo>
                  <a:lnTo>
                    <a:pt x="31" y="96"/>
                  </a:lnTo>
                  <a:lnTo>
                    <a:pt x="40" y="99"/>
                  </a:lnTo>
                  <a:lnTo>
                    <a:pt x="49" y="100"/>
                  </a:lnTo>
                  <a:lnTo>
                    <a:pt x="60" y="99"/>
                  </a:lnTo>
                  <a:lnTo>
                    <a:pt x="69" y="96"/>
                  </a:lnTo>
                  <a:lnTo>
                    <a:pt x="77" y="92"/>
                  </a:lnTo>
                  <a:lnTo>
                    <a:pt x="84" y="85"/>
                  </a:lnTo>
                  <a:lnTo>
                    <a:pt x="91" y="78"/>
                  </a:lnTo>
                  <a:lnTo>
                    <a:pt x="96" y="69"/>
                  </a:lnTo>
                  <a:lnTo>
                    <a:pt x="100" y="60"/>
                  </a:lnTo>
                  <a:lnTo>
                    <a:pt x="101" y="49"/>
                  </a:lnTo>
                  <a:lnTo>
                    <a:pt x="100" y="40"/>
                  </a:lnTo>
                  <a:lnTo>
                    <a:pt x="96" y="31"/>
                  </a:lnTo>
                  <a:lnTo>
                    <a:pt x="91" y="22"/>
                  </a:lnTo>
                  <a:lnTo>
                    <a:pt x="84" y="15"/>
                  </a:lnTo>
                  <a:close/>
                </a:path>
              </a:pathLst>
            </a:custGeom>
            <a:solidFill>
              <a:srgbClr val="26A5AB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zh-CN">
                <a:solidFill>
                  <a:srgbClr val="002060"/>
                </a:solidFill>
                <a:latin typeface="Impact" pitchFamily="34" charset="0"/>
                <a:ea typeface="微软雅黑" pitchFamily="34" charset="-122"/>
                <a:sym typeface="Impact" pitchFamily="34" charset="0"/>
              </a:endParaRPr>
            </a:p>
          </p:txBody>
        </p:sp>
        <p:sp>
          <p:nvSpPr>
            <p:cNvPr id="23" name="Freeform 622"/>
            <p:cNvSpPr>
              <a:spLocks noChangeArrowheads="1"/>
            </p:cNvSpPr>
            <p:nvPr/>
          </p:nvSpPr>
          <p:spPr bwMode="auto">
            <a:xfrm>
              <a:off x="977900" y="1344612"/>
              <a:ext cx="79375" cy="79375"/>
            </a:xfrm>
            <a:custGeom>
              <a:avLst/>
              <a:gdLst/>
              <a:ahLst/>
              <a:cxnLst>
                <a:cxn ang="0">
                  <a:pos x="84" y="15"/>
                </a:cxn>
                <a:cxn ang="0">
                  <a:pos x="84" y="15"/>
                </a:cxn>
                <a:cxn ang="0">
                  <a:pos x="77" y="9"/>
                </a:cxn>
                <a:cxn ang="0">
                  <a:pos x="69" y="5"/>
                </a:cxn>
                <a:cxn ang="0">
                  <a:pos x="60" y="1"/>
                </a:cxn>
                <a:cxn ang="0">
                  <a:pos x="49" y="0"/>
                </a:cxn>
                <a:cxn ang="0">
                  <a:pos x="49" y="0"/>
                </a:cxn>
                <a:cxn ang="0">
                  <a:pos x="40" y="1"/>
                </a:cxn>
                <a:cxn ang="0">
                  <a:pos x="31" y="5"/>
                </a:cxn>
                <a:cxn ang="0">
                  <a:pos x="23" y="9"/>
                </a:cxn>
                <a:cxn ang="0">
                  <a:pos x="15" y="15"/>
                </a:cxn>
                <a:cxn ang="0">
                  <a:pos x="15" y="15"/>
                </a:cxn>
                <a:cxn ang="0">
                  <a:pos x="9" y="23"/>
                </a:cxn>
                <a:cxn ang="0">
                  <a:pos x="4" y="32"/>
                </a:cxn>
                <a:cxn ang="0">
                  <a:pos x="1" y="40"/>
                </a:cxn>
                <a:cxn ang="0">
                  <a:pos x="0" y="49"/>
                </a:cxn>
                <a:cxn ang="0">
                  <a:pos x="0" y="49"/>
                </a:cxn>
                <a:cxn ang="0">
                  <a:pos x="1" y="60"/>
                </a:cxn>
                <a:cxn ang="0">
                  <a:pos x="4" y="69"/>
                </a:cxn>
                <a:cxn ang="0">
                  <a:pos x="9" y="77"/>
                </a:cxn>
                <a:cxn ang="0">
                  <a:pos x="15" y="85"/>
                </a:cxn>
                <a:cxn ang="0">
                  <a:pos x="15" y="85"/>
                </a:cxn>
                <a:cxn ang="0">
                  <a:pos x="23" y="92"/>
                </a:cxn>
                <a:cxn ang="0">
                  <a:pos x="31" y="96"/>
                </a:cxn>
                <a:cxn ang="0">
                  <a:pos x="40" y="99"/>
                </a:cxn>
                <a:cxn ang="0">
                  <a:pos x="49" y="100"/>
                </a:cxn>
                <a:cxn ang="0">
                  <a:pos x="49" y="100"/>
                </a:cxn>
                <a:cxn ang="0">
                  <a:pos x="60" y="99"/>
                </a:cxn>
                <a:cxn ang="0">
                  <a:pos x="69" y="96"/>
                </a:cxn>
                <a:cxn ang="0">
                  <a:pos x="77" y="92"/>
                </a:cxn>
                <a:cxn ang="0">
                  <a:pos x="84" y="85"/>
                </a:cxn>
                <a:cxn ang="0">
                  <a:pos x="84" y="85"/>
                </a:cxn>
                <a:cxn ang="0">
                  <a:pos x="91" y="77"/>
                </a:cxn>
                <a:cxn ang="0">
                  <a:pos x="96" y="69"/>
                </a:cxn>
                <a:cxn ang="0">
                  <a:pos x="100" y="60"/>
                </a:cxn>
                <a:cxn ang="0">
                  <a:pos x="101" y="49"/>
                </a:cxn>
                <a:cxn ang="0">
                  <a:pos x="101" y="49"/>
                </a:cxn>
                <a:cxn ang="0">
                  <a:pos x="100" y="40"/>
                </a:cxn>
                <a:cxn ang="0">
                  <a:pos x="96" y="32"/>
                </a:cxn>
                <a:cxn ang="0">
                  <a:pos x="91" y="23"/>
                </a:cxn>
                <a:cxn ang="0">
                  <a:pos x="84" y="15"/>
                </a:cxn>
                <a:cxn ang="0">
                  <a:pos x="84" y="15"/>
                </a:cxn>
              </a:cxnLst>
              <a:rect l="0" t="0" r="r" b="b"/>
              <a:pathLst>
                <a:path w="101" h="100">
                  <a:moveTo>
                    <a:pt x="84" y="15"/>
                  </a:moveTo>
                  <a:lnTo>
                    <a:pt x="84" y="15"/>
                  </a:lnTo>
                  <a:lnTo>
                    <a:pt x="77" y="9"/>
                  </a:lnTo>
                  <a:lnTo>
                    <a:pt x="69" y="5"/>
                  </a:lnTo>
                  <a:lnTo>
                    <a:pt x="60" y="1"/>
                  </a:lnTo>
                  <a:lnTo>
                    <a:pt x="49" y="0"/>
                  </a:lnTo>
                  <a:lnTo>
                    <a:pt x="40" y="1"/>
                  </a:lnTo>
                  <a:lnTo>
                    <a:pt x="31" y="5"/>
                  </a:lnTo>
                  <a:lnTo>
                    <a:pt x="23" y="9"/>
                  </a:lnTo>
                  <a:lnTo>
                    <a:pt x="15" y="15"/>
                  </a:lnTo>
                  <a:lnTo>
                    <a:pt x="9" y="23"/>
                  </a:lnTo>
                  <a:lnTo>
                    <a:pt x="4" y="32"/>
                  </a:lnTo>
                  <a:lnTo>
                    <a:pt x="1" y="40"/>
                  </a:lnTo>
                  <a:lnTo>
                    <a:pt x="0" y="49"/>
                  </a:lnTo>
                  <a:lnTo>
                    <a:pt x="1" y="60"/>
                  </a:lnTo>
                  <a:lnTo>
                    <a:pt x="4" y="69"/>
                  </a:lnTo>
                  <a:lnTo>
                    <a:pt x="9" y="77"/>
                  </a:lnTo>
                  <a:lnTo>
                    <a:pt x="15" y="85"/>
                  </a:lnTo>
                  <a:lnTo>
                    <a:pt x="23" y="92"/>
                  </a:lnTo>
                  <a:lnTo>
                    <a:pt x="31" y="96"/>
                  </a:lnTo>
                  <a:lnTo>
                    <a:pt x="40" y="99"/>
                  </a:lnTo>
                  <a:lnTo>
                    <a:pt x="49" y="100"/>
                  </a:lnTo>
                  <a:lnTo>
                    <a:pt x="60" y="99"/>
                  </a:lnTo>
                  <a:lnTo>
                    <a:pt x="69" y="96"/>
                  </a:lnTo>
                  <a:lnTo>
                    <a:pt x="77" y="92"/>
                  </a:lnTo>
                  <a:lnTo>
                    <a:pt x="84" y="85"/>
                  </a:lnTo>
                  <a:lnTo>
                    <a:pt x="91" y="77"/>
                  </a:lnTo>
                  <a:lnTo>
                    <a:pt x="96" y="69"/>
                  </a:lnTo>
                  <a:lnTo>
                    <a:pt x="100" y="60"/>
                  </a:lnTo>
                  <a:lnTo>
                    <a:pt x="101" y="49"/>
                  </a:lnTo>
                  <a:lnTo>
                    <a:pt x="100" y="40"/>
                  </a:lnTo>
                  <a:lnTo>
                    <a:pt x="96" y="32"/>
                  </a:lnTo>
                  <a:lnTo>
                    <a:pt x="91" y="23"/>
                  </a:lnTo>
                  <a:lnTo>
                    <a:pt x="84" y="15"/>
                  </a:lnTo>
                  <a:close/>
                </a:path>
              </a:pathLst>
            </a:custGeom>
            <a:solidFill>
              <a:srgbClr val="26A5AB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zh-CN">
                <a:solidFill>
                  <a:srgbClr val="002060"/>
                </a:solidFill>
                <a:latin typeface="Impact" pitchFamily="34" charset="0"/>
                <a:ea typeface="微软雅黑" pitchFamily="34" charset="-122"/>
                <a:sym typeface="Impact" pitchFamily="34" charset="0"/>
              </a:endParaRPr>
            </a:p>
          </p:txBody>
        </p:sp>
        <p:sp>
          <p:nvSpPr>
            <p:cNvPr id="24" name="Freeform 623"/>
            <p:cNvSpPr>
              <a:spLocks noChangeArrowheads="1"/>
            </p:cNvSpPr>
            <p:nvPr/>
          </p:nvSpPr>
          <p:spPr bwMode="auto">
            <a:xfrm>
              <a:off x="977900" y="1466850"/>
              <a:ext cx="79375" cy="79375"/>
            </a:xfrm>
            <a:custGeom>
              <a:avLst/>
              <a:gdLst/>
              <a:ahLst/>
              <a:cxnLst>
                <a:cxn ang="0">
                  <a:pos x="84" y="15"/>
                </a:cxn>
                <a:cxn ang="0">
                  <a:pos x="84" y="15"/>
                </a:cxn>
                <a:cxn ang="0">
                  <a:pos x="77" y="9"/>
                </a:cxn>
                <a:cxn ang="0">
                  <a:pos x="69" y="5"/>
                </a:cxn>
                <a:cxn ang="0">
                  <a:pos x="60" y="1"/>
                </a:cxn>
                <a:cxn ang="0">
                  <a:pos x="49" y="0"/>
                </a:cxn>
                <a:cxn ang="0">
                  <a:pos x="49" y="0"/>
                </a:cxn>
                <a:cxn ang="0">
                  <a:pos x="40" y="1"/>
                </a:cxn>
                <a:cxn ang="0">
                  <a:pos x="31" y="5"/>
                </a:cxn>
                <a:cxn ang="0">
                  <a:pos x="23" y="9"/>
                </a:cxn>
                <a:cxn ang="0">
                  <a:pos x="15" y="15"/>
                </a:cxn>
                <a:cxn ang="0">
                  <a:pos x="15" y="15"/>
                </a:cxn>
                <a:cxn ang="0">
                  <a:pos x="9" y="23"/>
                </a:cxn>
                <a:cxn ang="0">
                  <a:pos x="4" y="32"/>
                </a:cxn>
                <a:cxn ang="0">
                  <a:pos x="1" y="40"/>
                </a:cxn>
                <a:cxn ang="0">
                  <a:pos x="0" y="49"/>
                </a:cxn>
                <a:cxn ang="0">
                  <a:pos x="0" y="49"/>
                </a:cxn>
                <a:cxn ang="0">
                  <a:pos x="1" y="60"/>
                </a:cxn>
                <a:cxn ang="0">
                  <a:pos x="4" y="69"/>
                </a:cxn>
                <a:cxn ang="0">
                  <a:pos x="9" y="77"/>
                </a:cxn>
                <a:cxn ang="0">
                  <a:pos x="15" y="84"/>
                </a:cxn>
                <a:cxn ang="0">
                  <a:pos x="15" y="84"/>
                </a:cxn>
                <a:cxn ang="0">
                  <a:pos x="23" y="92"/>
                </a:cxn>
                <a:cxn ang="0">
                  <a:pos x="31" y="96"/>
                </a:cxn>
                <a:cxn ang="0">
                  <a:pos x="40" y="100"/>
                </a:cxn>
                <a:cxn ang="0">
                  <a:pos x="49" y="100"/>
                </a:cxn>
                <a:cxn ang="0">
                  <a:pos x="49" y="100"/>
                </a:cxn>
                <a:cxn ang="0">
                  <a:pos x="60" y="100"/>
                </a:cxn>
                <a:cxn ang="0">
                  <a:pos x="69" y="96"/>
                </a:cxn>
                <a:cxn ang="0">
                  <a:pos x="77" y="92"/>
                </a:cxn>
                <a:cxn ang="0">
                  <a:pos x="84" y="84"/>
                </a:cxn>
                <a:cxn ang="0">
                  <a:pos x="84" y="84"/>
                </a:cxn>
                <a:cxn ang="0">
                  <a:pos x="91" y="77"/>
                </a:cxn>
                <a:cxn ang="0">
                  <a:pos x="96" y="69"/>
                </a:cxn>
                <a:cxn ang="0">
                  <a:pos x="100" y="60"/>
                </a:cxn>
                <a:cxn ang="0">
                  <a:pos x="101" y="49"/>
                </a:cxn>
                <a:cxn ang="0">
                  <a:pos x="101" y="49"/>
                </a:cxn>
                <a:cxn ang="0">
                  <a:pos x="100" y="40"/>
                </a:cxn>
                <a:cxn ang="0">
                  <a:pos x="96" y="32"/>
                </a:cxn>
                <a:cxn ang="0">
                  <a:pos x="91" y="23"/>
                </a:cxn>
                <a:cxn ang="0">
                  <a:pos x="84" y="15"/>
                </a:cxn>
                <a:cxn ang="0">
                  <a:pos x="84" y="15"/>
                </a:cxn>
              </a:cxnLst>
              <a:rect l="0" t="0" r="r" b="b"/>
              <a:pathLst>
                <a:path w="101" h="100">
                  <a:moveTo>
                    <a:pt x="84" y="15"/>
                  </a:moveTo>
                  <a:lnTo>
                    <a:pt x="84" y="15"/>
                  </a:lnTo>
                  <a:lnTo>
                    <a:pt x="77" y="9"/>
                  </a:lnTo>
                  <a:lnTo>
                    <a:pt x="69" y="5"/>
                  </a:lnTo>
                  <a:lnTo>
                    <a:pt x="60" y="1"/>
                  </a:lnTo>
                  <a:lnTo>
                    <a:pt x="49" y="0"/>
                  </a:lnTo>
                  <a:lnTo>
                    <a:pt x="40" y="1"/>
                  </a:lnTo>
                  <a:lnTo>
                    <a:pt x="31" y="5"/>
                  </a:lnTo>
                  <a:lnTo>
                    <a:pt x="23" y="9"/>
                  </a:lnTo>
                  <a:lnTo>
                    <a:pt x="15" y="15"/>
                  </a:lnTo>
                  <a:lnTo>
                    <a:pt x="9" y="23"/>
                  </a:lnTo>
                  <a:lnTo>
                    <a:pt x="4" y="32"/>
                  </a:lnTo>
                  <a:lnTo>
                    <a:pt x="1" y="40"/>
                  </a:lnTo>
                  <a:lnTo>
                    <a:pt x="0" y="49"/>
                  </a:lnTo>
                  <a:lnTo>
                    <a:pt x="1" y="60"/>
                  </a:lnTo>
                  <a:lnTo>
                    <a:pt x="4" y="69"/>
                  </a:lnTo>
                  <a:lnTo>
                    <a:pt x="9" y="77"/>
                  </a:lnTo>
                  <a:lnTo>
                    <a:pt x="15" y="84"/>
                  </a:lnTo>
                  <a:lnTo>
                    <a:pt x="23" y="92"/>
                  </a:lnTo>
                  <a:lnTo>
                    <a:pt x="31" y="96"/>
                  </a:lnTo>
                  <a:lnTo>
                    <a:pt x="40" y="100"/>
                  </a:lnTo>
                  <a:lnTo>
                    <a:pt x="49" y="100"/>
                  </a:lnTo>
                  <a:lnTo>
                    <a:pt x="60" y="100"/>
                  </a:lnTo>
                  <a:lnTo>
                    <a:pt x="69" y="96"/>
                  </a:lnTo>
                  <a:lnTo>
                    <a:pt x="77" y="92"/>
                  </a:lnTo>
                  <a:lnTo>
                    <a:pt x="84" y="84"/>
                  </a:lnTo>
                  <a:lnTo>
                    <a:pt x="91" y="77"/>
                  </a:lnTo>
                  <a:lnTo>
                    <a:pt x="96" y="69"/>
                  </a:lnTo>
                  <a:lnTo>
                    <a:pt x="100" y="60"/>
                  </a:lnTo>
                  <a:lnTo>
                    <a:pt x="101" y="49"/>
                  </a:lnTo>
                  <a:lnTo>
                    <a:pt x="100" y="40"/>
                  </a:lnTo>
                  <a:lnTo>
                    <a:pt x="96" y="32"/>
                  </a:lnTo>
                  <a:lnTo>
                    <a:pt x="91" y="23"/>
                  </a:lnTo>
                  <a:lnTo>
                    <a:pt x="84" y="15"/>
                  </a:lnTo>
                  <a:close/>
                </a:path>
              </a:pathLst>
            </a:custGeom>
            <a:solidFill>
              <a:srgbClr val="26A5AB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zh-CN">
                <a:solidFill>
                  <a:srgbClr val="002060"/>
                </a:solidFill>
                <a:latin typeface="Impact" pitchFamily="34" charset="0"/>
                <a:ea typeface="微软雅黑" pitchFamily="34" charset="-122"/>
                <a:sym typeface="Impact" pitchFamily="34" charset="0"/>
              </a:endParaRPr>
            </a:p>
          </p:txBody>
        </p:sp>
        <p:sp>
          <p:nvSpPr>
            <p:cNvPr id="25" name="Freeform 624"/>
            <p:cNvSpPr>
              <a:spLocks noChangeArrowheads="1"/>
            </p:cNvSpPr>
            <p:nvPr/>
          </p:nvSpPr>
          <p:spPr bwMode="auto">
            <a:xfrm>
              <a:off x="977900" y="1589087"/>
              <a:ext cx="79375" cy="79375"/>
            </a:xfrm>
            <a:custGeom>
              <a:avLst/>
              <a:gdLst/>
              <a:ahLst/>
              <a:cxnLst>
                <a:cxn ang="0">
                  <a:pos x="84" y="15"/>
                </a:cxn>
                <a:cxn ang="0">
                  <a:pos x="84" y="15"/>
                </a:cxn>
                <a:cxn ang="0">
                  <a:pos x="77" y="9"/>
                </a:cxn>
                <a:cxn ang="0">
                  <a:pos x="69" y="5"/>
                </a:cxn>
                <a:cxn ang="0">
                  <a:pos x="60" y="1"/>
                </a:cxn>
                <a:cxn ang="0">
                  <a:pos x="49" y="0"/>
                </a:cxn>
                <a:cxn ang="0">
                  <a:pos x="49" y="0"/>
                </a:cxn>
                <a:cxn ang="0">
                  <a:pos x="40" y="1"/>
                </a:cxn>
                <a:cxn ang="0">
                  <a:pos x="31" y="5"/>
                </a:cxn>
                <a:cxn ang="0">
                  <a:pos x="23" y="9"/>
                </a:cxn>
                <a:cxn ang="0">
                  <a:pos x="15" y="15"/>
                </a:cxn>
                <a:cxn ang="0">
                  <a:pos x="15" y="15"/>
                </a:cxn>
                <a:cxn ang="0">
                  <a:pos x="9" y="23"/>
                </a:cxn>
                <a:cxn ang="0">
                  <a:pos x="4" y="32"/>
                </a:cxn>
                <a:cxn ang="0">
                  <a:pos x="1" y="40"/>
                </a:cxn>
                <a:cxn ang="0">
                  <a:pos x="0" y="49"/>
                </a:cxn>
                <a:cxn ang="0">
                  <a:pos x="0" y="49"/>
                </a:cxn>
                <a:cxn ang="0">
                  <a:pos x="1" y="60"/>
                </a:cxn>
                <a:cxn ang="0">
                  <a:pos x="4" y="69"/>
                </a:cxn>
                <a:cxn ang="0">
                  <a:pos x="9" y="77"/>
                </a:cxn>
                <a:cxn ang="0">
                  <a:pos x="15" y="84"/>
                </a:cxn>
                <a:cxn ang="0">
                  <a:pos x="15" y="84"/>
                </a:cxn>
                <a:cxn ang="0">
                  <a:pos x="23" y="91"/>
                </a:cxn>
                <a:cxn ang="0">
                  <a:pos x="31" y="96"/>
                </a:cxn>
                <a:cxn ang="0">
                  <a:pos x="40" y="100"/>
                </a:cxn>
                <a:cxn ang="0">
                  <a:pos x="49" y="100"/>
                </a:cxn>
                <a:cxn ang="0">
                  <a:pos x="49" y="100"/>
                </a:cxn>
                <a:cxn ang="0">
                  <a:pos x="60" y="100"/>
                </a:cxn>
                <a:cxn ang="0">
                  <a:pos x="69" y="96"/>
                </a:cxn>
                <a:cxn ang="0">
                  <a:pos x="77" y="91"/>
                </a:cxn>
                <a:cxn ang="0">
                  <a:pos x="84" y="84"/>
                </a:cxn>
                <a:cxn ang="0">
                  <a:pos x="84" y="84"/>
                </a:cxn>
                <a:cxn ang="0">
                  <a:pos x="91" y="77"/>
                </a:cxn>
                <a:cxn ang="0">
                  <a:pos x="96" y="69"/>
                </a:cxn>
                <a:cxn ang="0">
                  <a:pos x="100" y="60"/>
                </a:cxn>
                <a:cxn ang="0">
                  <a:pos x="101" y="49"/>
                </a:cxn>
                <a:cxn ang="0">
                  <a:pos x="101" y="49"/>
                </a:cxn>
                <a:cxn ang="0">
                  <a:pos x="100" y="40"/>
                </a:cxn>
                <a:cxn ang="0">
                  <a:pos x="96" y="32"/>
                </a:cxn>
                <a:cxn ang="0">
                  <a:pos x="91" y="23"/>
                </a:cxn>
                <a:cxn ang="0">
                  <a:pos x="84" y="15"/>
                </a:cxn>
                <a:cxn ang="0">
                  <a:pos x="84" y="15"/>
                </a:cxn>
              </a:cxnLst>
              <a:rect l="0" t="0" r="r" b="b"/>
              <a:pathLst>
                <a:path w="101" h="100">
                  <a:moveTo>
                    <a:pt x="84" y="15"/>
                  </a:moveTo>
                  <a:lnTo>
                    <a:pt x="84" y="15"/>
                  </a:lnTo>
                  <a:lnTo>
                    <a:pt x="77" y="9"/>
                  </a:lnTo>
                  <a:lnTo>
                    <a:pt x="69" y="5"/>
                  </a:lnTo>
                  <a:lnTo>
                    <a:pt x="60" y="1"/>
                  </a:lnTo>
                  <a:lnTo>
                    <a:pt x="49" y="0"/>
                  </a:lnTo>
                  <a:lnTo>
                    <a:pt x="40" y="1"/>
                  </a:lnTo>
                  <a:lnTo>
                    <a:pt x="31" y="5"/>
                  </a:lnTo>
                  <a:lnTo>
                    <a:pt x="23" y="9"/>
                  </a:lnTo>
                  <a:lnTo>
                    <a:pt x="15" y="15"/>
                  </a:lnTo>
                  <a:lnTo>
                    <a:pt x="9" y="23"/>
                  </a:lnTo>
                  <a:lnTo>
                    <a:pt x="4" y="32"/>
                  </a:lnTo>
                  <a:lnTo>
                    <a:pt x="1" y="40"/>
                  </a:lnTo>
                  <a:lnTo>
                    <a:pt x="0" y="49"/>
                  </a:lnTo>
                  <a:lnTo>
                    <a:pt x="1" y="60"/>
                  </a:lnTo>
                  <a:lnTo>
                    <a:pt x="4" y="69"/>
                  </a:lnTo>
                  <a:lnTo>
                    <a:pt x="9" y="77"/>
                  </a:lnTo>
                  <a:lnTo>
                    <a:pt x="15" y="84"/>
                  </a:lnTo>
                  <a:lnTo>
                    <a:pt x="23" y="91"/>
                  </a:lnTo>
                  <a:lnTo>
                    <a:pt x="31" y="96"/>
                  </a:lnTo>
                  <a:lnTo>
                    <a:pt x="40" y="100"/>
                  </a:lnTo>
                  <a:lnTo>
                    <a:pt x="49" y="100"/>
                  </a:lnTo>
                  <a:lnTo>
                    <a:pt x="60" y="100"/>
                  </a:lnTo>
                  <a:lnTo>
                    <a:pt x="69" y="96"/>
                  </a:lnTo>
                  <a:lnTo>
                    <a:pt x="77" y="91"/>
                  </a:lnTo>
                  <a:lnTo>
                    <a:pt x="84" y="84"/>
                  </a:lnTo>
                  <a:lnTo>
                    <a:pt x="91" y="77"/>
                  </a:lnTo>
                  <a:lnTo>
                    <a:pt x="96" y="69"/>
                  </a:lnTo>
                  <a:lnTo>
                    <a:pt x="100" y="60"/>
                  </a:lnTo>
                  <a:lnTo>
                    <a:pt x="101" y="49"/>
                  </a:lnTo>
                  <a:lnTo>
                    <a:pt x="100" y="40"/>
                  </a:lnTo>
                  <a:lnTo>
                    <a:pt x="96" y="32"/>
                  </a:lnTo>
                  <a:lnTo>
                    <a:pt x="91" y="23"/>
                  </a:lnTo>
                  <a:lnTo>
                    <a:pt x="84" y="15"/>
                  </a:lnTo>
                  <a:close/>
                </a:path>
              </a:pathLst>
            </a:custGeom>
            <a:solidFill>
              <a:srgbClr val="26A5AB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zh-CN">
                <a:solidFill>
                  <a:srgbClr val="002060"/>
                </a:solidFill>
                <a:latin typeface="Impact" pitchFamily="34" charset="0"/>
                <a:ea typeface="微软雅黑" pitchFamily="34" charset="-122"/>
                <a:sym typeface="Impact" pitchFamily="34" charset="0"/>
              </a:endParaRPr>
            </a:p>
          </p:txBody>
        </p:sp>
        <p:sp>
          <p:nvSpPr>
            <p:cNvPr id="26" name="Freeform 625"/>
            <p:cNvSpPr>
              <a:spLocks noChangeArrowheads="1"/>
            </p:cNvSpPr>
            <p:nvPr/>
          </p:nvSpPr>
          <p:spPr bwMode="auto">
            <a:xfrm>
              <a:off x="977900" y="1711325"/>
              <a:ext cx="79375" cy="80963"/>
            </a:xfrm>
            <a:custGeom>
              <a:avLst/>
              <a:gdLst/>
              <a:ahLst/>
              <a:cxnLst>
                <a:cxn ang="0">
                  <a:pos x="84" y="15"/>
                </a:cxn>
                <a:cxn ang="0">
                  <a:pos x="84" y="15"/>
                </a:cxn>
                <a:cxn ang="0">
                  <a:pos x="77" y="9"/>
                </a:cxn>
                <a:cxn ang="0">
                  <a:pos x="69" y="4"/>
                </a:cxn>
                <a:cxn ang="0">
                  <a:pos x="60" y="1"/>
                </a:cxn>
                <a:cxn ang="0">
                  <a:pos x="49" y="0"/>
                </a:cxn>
                <a:cxn ang="0">
                  <a:pos x="49" y="0"/>
                </a:cxn>
                <a:cxn ang="0">
                  <a:pos x="40" y="1"/>
                </a:cxn>
                <a:cxn ang="0">
                  <a:pos x="31" y="4"/>
                </a:cxn>
                <a:cxn ang="0">
                  <a:pos x="23" y="9"/>
                </a:cxn>
                <a:cxn ang="0">
                  <a:pos x="15" y="15"/>
                </a:cxn>
                <a:cxn ang="0">
                  <a:pos x="15" y="15"/>
                </a:cxn>
                <a:cxn ang="0">
                  <a:pos x="9" y="23"/>
                </a:cxn>
                <a:cxn ang="0">
                  <a:pos x="4" y="31"/>
                </a:cxn>
                <a:cxn ang="0">
                  <a:pos x="1" y="40"/>
                </a:cxn>
                <a:cxn ang="0">
                  <a:pos x="0" y="49"/>
                </a:cxn>
                <a:cxn ang="0">
                  <a:pos x="0" y="49"/>
                </a:cxn>
                <a:cxn ang="0">
                  <a:pos x="1" y="60"/>
                </a:cxn>
                <a:cxn ang="0">
                  <a:pos x="4" y="69"/>
                </a:cxn>
                <a:cxn ang="0">
                  <a:pos x="9" y="77"/>
                </a:cxn>
                <a:cxn ang="0">
                  <a:pos x="15" y="84"/>
                </a:cxn>
                <a:cxn ang="0">
                  <a:pos x="15" y="84"/>
                </a:cxn>
                <a:cxn ang="0">
                  <a:pos x="23" y="91"/>
                </a:cxn>
                <a:cxn ang="0">
                  <a:pos x="31" y="96"/>
                </a:cxn>
                <a:cxn ang="0">
                  <a:pos x="40" y="100"/>
                </a:cxn>
                <a:cxn ang="0">
                  <a:pos x="49" y="101"/>
                </a:cxn>
                <a:cxn ang="0">
                  <a:pos x="49" y="101"/>
                </a:cxn>
                <a:cxn ang="0">
                  <a:pos x="60" y="100"/>
                </a:cxn>
                <a:cxn ang="0">
                  <a:pos x="69" y="96"/>
                </a:cxn>
                <a:cxn ang="0">
                  <a:pos x="77" y="91"/>
                </a:cxn>
                <a:cxn ang="0">
                  <a:pos x="84" y="84"/>
                </a:cxn>
                <a:cxn ang="0">
                  <a:pos x="84" y="84"/>
                </a:cxn>
                <a:cxn ang="0">
                  <a:pos x="91" y="77"/>
                </a:cxn>
                <a:cxn ang="0">
                  <a:pos x="96" y="69"/>
                </a:cxn>
                <a:cxn ang="0">
                  <a:pos x="100" y="60"/>
                </a:cxn>
                <a:cxn ang="0">
                  <a:pos x="101" y="49"/>
                </a:cxn>
                <a:cxn ang="0">
                  <a:pos x="101" y="49"/>
                </a:cxn>
                <a:cxn ang="0">
                  <a:pos x="100" y="40"/>
                </a:cxn>
                <a:cxn ang="0">
                  <a:pos x="96" y="31"/>
                </a:cxn>
                <a:cxn ang="0">
                  <a:pos x="91" y="23"/>
                </a:cxn>
                <a:cxn ang="0">
                  <a:pos x="84" y="15"/>
                </a:cxn>
                <a:cxn ang="0">
                  <a:pos x="84" y="15"/>
                </a:cxn>
              </a:cxnLst>
              <a:rect l="0" t="0" r="r" b="b"/>
              <a:pathLst>
                <a:path w="101" h="101">
                  <a:moveTo>
                    <a:pt x="84" y="15"/>
                  </a:moveTo>
                  <a:lnTo>
                    <a:pt x="84" y="15"/>
                  </a:lnTo>
                  <a:lnTo>
                    <a:pt x="77" y="9"/>
                  </a:lnTo>
                  <a:lnTo>
                    <a:pt x="69" y="4"/>
                  </a:lnTo>
                  <a:lnTo>
                    <a:pt x="60" y="1"/>
                  </a:lnTo>
                  <a:lnTo>
                    <a:pt x="49" y="0"/>
                  </a:lnTo>
                  <a:lnTo>
                    <a:pt x="40" y="1"/>
                  </a:lnTo>
                  <a:lnTo>
                    <a:pt x="31" y="4"/>
                  </a:lnTo>
                  <a:lnTo>
                    <a:pt x="23" y="9"/>
                  </a:lnTo>
                  <a:lnTo>
                    <a:pt x="15" y="15"/>
                  </a:lnTo>
                  <a:lnTo>
                    <a:pt x="9" y="23"/>
                  </a:lnTo>
                  <a:lnTo>
                    <a:pt x="4" y="31"/>
                  </a:lnTo>
                  <a:lnTo>
                    <a:pt x="1" y="40"/>
                  </a:lnTo>
                  <a:lnTo>
                    <a:pt x="0" y="49"/>
                  </a:lnTo>
                  <a:lnTo>
                    <a:pt x="1" y="60"/>
                  </a:lnTo>
                  <a:lnTo>
                    <a:pt x="4" y="69"/>
                  </a:lnTo>
                  <a:lnTo>
                    <a:pt x="9" y="77"/>
                  </a:lnTo>
                  <a:lnTo>
                    <a:pt x="15" y="84"/>
                  </a:lnTo>
                  <a:lnTo>
                    <a:pt x="23" y="91"/>
                  </a:lnTo>
                  <a:lnTo>
                    <a:pt x="31" y="96"/>
                  </a:lnTo>
                  <a:lnTo>
                    <a:pt x="40" y="100"/>
                  </a:lnTo>
                  <a:lnTo>
                    <a:pt x="49" y="101"/>
                  </a:lnTo>
                  <a:lnTo>
                    <a:pt x="60" y="100"/>
                  </a:lnTo>
                  <a:lnTo>
                    <a:pt x="69" y="96"/>
                  </a:lnTo>
                  <a:lnTo>
                    <a:pt x="77" y="91"/>
                  </a:lnTo>
                  <a:lnTo>
                    <a:pt x="84" y="84"/>
                  </a:lnTo>
                  <a:lnTo>
                    <a:pt x="91" y="77"/>
                  </a:lnTo>
                  <a:lnTo>
                    <a:pt x="96" y="69"/>
                  </a:lnTo>
                  <a:lnTo>
                    <a:pt x="100" y="60"/>
                  </a:lnTo>
                  <a:lnTo>
                    <a:pt x="101" y="49"/>
                  </a:lnTo>
                  <a:lnTo>
                    <a:pt x="100" y="40"/>
                  </a:lnTo>
                  <a:lnTo>
                    <a:pt x="96" y="31"/>
                  </a:lnTo>
                  <a:lnTo>
                    <a:pt x="91" y="23"/>
                  </a:lnTo>
                  <a:lnTo>
                    <a:pt x="84" y="15"/>
                  </a:lnTo>
                  <a:close/>
                </a:path>
              </a:pathLst>
            </a:custGeom>
            <a:solidFill>
              <a:srgbClr val="26A5AB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zh-CN">
                <a:solidFill>
                  <a:srgbClr val="002060"/>
                </a:solidFill>
                <a:latin typeface="Impact" pitchFamily="34" charset="0"/>
                <a:ea typeface="微软雅黑" pitchFamily="34" charset="-122"/>
                <a:sym typeface="Impact" pitchFamily="34" charset="0"/>
              </a:endParaRPr>
            </a:p>
          </p:txBody>
        </p:sp>
        <p:sp>
          <p:nvSpPr>
            <p:cNvPr id="27" name="Freeform 626"/>
            <p:cNvSpPr>
              <a:spLocks noChangeArrowheads="1"/>
            </p:cNvSpPr>
            <p:nvPr/>
          </p:nvSpPr>
          <p:spPr bwMode="auto">
            <a:xfrm>
              <a:off x="977900" y="1833562"/>
              <a:ext cx="79375" cy="80963"/>
            </a:xfrm>
            <a:custGeom>
              <a:avLst/>
              <a:gdLst/>
              <a:ahLst/>
              <a:cxnLst>
                <a:cxn ang="0">
                  <a:pos x="84" y="16"/>
                </a:cxn>
                <a:cxn ang="0">
                  <a:pos x="84" y="16"/>
                </a:cxn>
                <a:cxn ang="0">
                  <a:pos x="77" y="9"/>
                </a:cxn>
                <a:cxn ang="0">
                  <a:pos x="69" y="4"/>
                </a:cxn>
                <a:cxn ang="0">
                  <a:pos x="60" y="1"/>
                </a:cxn>
                <a:cxn ang="0">
                  <a:pos x="49" y="0"/>
                </a:cxn>
                <a:cxn ang="0">
                  <a:pos x="49" y="0"/>
                </a:cxn>
                <a:cxn ang="0">
                  <a:pos x="40" y="1"/>
                </a:cxn>
                <a:cxn ang="0">
                  <a:pos x="31" y="4"/>
                </a:cxn>
                <a:cxn ang="0">
                  <a:pos x="23" y="9"/>
                </a:cxn>
                <a:cxn ang="0">
                  <a:pos x="15" y="16"/>
                </a:cxn>
                <a:cxn ang="0">
                  <a:pos x="15" y="16"/>
                </a:cxn>
                <a:cxn ang="0">
                  <a:pos x="9" y="23"/>
                </a:cxn>
                <a:cxn ang="0">
                  <a:pos x="4" y="31"/>
                </a:cxn>
                <a:cxn ang="0">
                  <a:pos x="1" y="41"/>
                </a:cxn>
                <a:cxn ang="0">
                  <a:pos x="0" y="49"/>
                </a:cxn>
                <a:cxn ang="0">
                  <a:pos x="0" y="49"/>
                </a:cxn>
                <a:cxn ang="0">
                  <a:pos x="1" y="61"/>
                </a:cxn>
                <a:cxn ang="0">
                  <a:pos x="4" y="69"/>
                </a:cxn>
                <a:cxn ang="0">
                  <a:pos x="9" y="77"/>
                </a:cxn>
                <a:cxn ang="0">
                  <a:pos x="15" y="85"/>
                </a:cxn>
                <a:cxn ang="0">
                  <a:pos x="15" y="85"/>
                </a:cxn>
                <a:cxn ang="0">
                  <a:pos x="23" y="91"/>
                </a:cxn>
                <a:cxn ang="0">
                  <a:pos x="31" y="97"/>
                </a:cxn>
                <a:cxn ang="0">
                  <a:pos x="40" y="100"/>
                </a:cxn>
                <a:cxn ang="0">
                  <a:pos x="49" y="101"/>
                </a:cxn>
                <a:cxn ang="0">
                  <a:pos x="49" y="101"/>
                </a:cxn>
                <a:cxn ang="0">
                  <a:pos x="60" y="100"/>
                </a:cxn>
                <a:cxn ang="0">
                  <a:pos x="69" y="97"/>
                </a:cxn>
                <a:cxn ang="0">
                  <a:pos x="77" y="91"/>
                </a:cxn>
                <a:cxn ang="0">
                  <a:pos x="84" y="85"/>
                </a:cxn>
                <a:cxn ang="0">
                  <a:pos x="84" y="85"/>
                </a:cxn>
                <a:cxn ang="0">
                  <a:pos x="91" y="77"/>
                </a:cxn>
                <a:cxn ang="0">
                  <a:pos x="96" y="69"/>
                </a:cxn>
                <a:cxn ang="0">
                  <a:pos x="100" y="61"/>
                </a:cxn>
                <a:cxn ang="0">
                  <a:pos x="101" y="49"/>
                </a:cxn>
                <a:cxn ang="0">
                  <a:pos x="101" y="49"/>
                </a:cxn>
                <a:cxn ang="0">
                  <a:pos x="100" y="41"/>
                </a:cxn>
                <a:cxn ang="0">
                  <a:pos x="96" y="31"/>
                </a:cxn>
                <a:cxn ang="0">
                  <a:pos x="91" y="23"/>
                </a:cxn>
                <a:cxn ang="0">
                  <a:pos x="84" y="16"/>
                </a:cxn>
                <a:cxn ang="0">
                  <a:pos x="84" y="16"/>
                </a:cxn>
              </a:cxnLst>
              <a:rect l="0" t="0" r="r" b="b"/>
              <a:pathLst>
                <a:path w="101" h="101">
                  <a:moveTo>
                    <a:pt x="84" y="16"/>
                  </a:moveTo>
                  <a:lnTo>
                    <a:pt x="84" y="16"/>
                  </a:lnTo>
                  <a:lnTo>
                    <a:pt x="77" y="9"/>
                  </a:lnTo>
                  <a:lnTo>
                    <a:pt x="69" y="4"/>
                  </a:lnTo>
                  <a:lnTo>
                    <a:pt x="60" y="1"/>
                  </a:lnTo>
                  <a:lnTo>
                    <a:pt x="49" y="0"/>
                  </a:lnTo>
                  <a:lnTo>
                    <a:pt x="40" y="1"/>
                  </a:lnTo>
                  <a:lnTo>
                    <a:pt x="31" y="4"/>
                  </a:lnTo>
                  <a:lnTo>
                    <a:pt x="23" y="9"/>
                  </a:lnTo>
                  <a:lnTo>
                    <a:pt x="15" y="16"/>
                  </a:lnTo>
                  <a:lnTo>
                    <a:pt x="9" y="23"/>
                  </a:lnTo>
                  <a:lnTo>
                    <a:pt x="4" y="31"/>
                  </a:lnTo>
                  <a:lnTo>
                    <a:pt x="1" y="41"/>
                  </a:lnTo>
                  <a:lnTo>
                    <a:pt x="0" y="49"/>
                  </a:lnTo>
                  <a:lnTo>
                    <a:pt x="1" y="61"/>
                  </a:lnTo>
                  <a:lnTo>
                    <a:pt x="4" y="69"/>
                  </a:lnTo>
                  <a:lnTo>
                    <a:pt x="9" y="77"/>
                  </a:lnTo>
                  <a:lnTo>
                    <a:pt x="15" y="85"/>
                  </a:lnTo>
                  <a:lnTo>
                    <a:pt x="23" y="91"/>
                  </a:lnTo>
                  <a:lnTo>
                    <a:pt x="31" y="97"/>
                  </a:lnTo>
                  <a:lnTo>
                    <a:pt x="40" y="100"/>
                  </a:lnTo>
                  <a:lnTo>
                    <a:pt x="49" y="101"/>
                  </a:lnTo>
                  <a:lnTo>
                    <a:pt x="60" y="100"/>
                  </a:lnTo>
                  <a:lnTo>
                    <a:pt x="69" y="97"/>
                  </a:lnTo>
                  <a:lnTo>
                    <a:pt x="77" y="91"/>
                  </a:lnTo>
                  <a:lnTo>
                    <a:pt x="84" y="85"/>
                  </a:lnTo>
                  <a:lnTo>
                    <a:pt x="91" y="77"/>
                  </a:lnTo>
                  <a:lnTo>
                    <a:pt x="96" y="69"/>
                  </a:lnTo>
                  <a:lnTo>
                    <a:pt x="100" y="61"/>
                  </a:lnTo>
                  <a:lnTo>
                    <a:pt x="101" y="49"/>
                  </a:lnTo>
                  <a:lnTo>
                    <a:pt x="100" y="41"/>
                  </a:lnTo>
                  <a:lnTo>
                    <a:pt x="96" y="31"/>
                  </a:lnTo>
                  <a:lnTo>
                    <a:pt x="91" y="23"/>
                  </a:lnTo>
                  <a:lnTo>
                    <a:pt x="84" y="16"/>
                  </a:lnTo>
                  <a:close/>
                </a:path>
              </a:pathLst>
            </a:custGeom>
            <a:solidFill>
              <a:srgbClr val="26A5AB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zh-CN">
                <a:solidFill>
                  <a:srgbClr val="002060"/>
                </a:solidFill>
                <a:latin typeface="Impact" pitchFamily="34" charset="0"/>
                <a:ea typeface="微软雅黑" pitchFamily="34" charset="-122"/>
                <a:sym typeface="Impact" pitchFamily="34" charset="0"/>
              </a:endParaRPr>
            </a:p>
          </p:txBody>
        </p:sp>
        <p:sp>
          <p:nvSpPr>
            <p:cNvPr id="28" name="Freeform 627"/>
            <p:cNvSpPr>
              <a:spLocks noChangeArrowheads="1"/>
            </p:cNvSpPr>
            <p:nvPr/>
          </p:nvSpPr>
          <p:spPr bwMode="auto">
            <a:xfrm>
              <a:off x="977900" y="1957387"/>
              <a:ext cx="79375" cy="79375"/>
            </a:xfrm>
            <a:custGeom>
              <a:avLst/>
              <a:gdLst/>
              <a:ahLst/>
              <a:cxnLst>
                <a:cxn ang="0">
                  <a:pos x="84" y="15"/>
                </a:cxn>
                <a:cxn ang="0">
                  <a:pos x="84" y="15"/>
                </a:cxn>
                <a:cxn ang="0">
                  <a:pos x="77" y="8"/>
                </a:cxn>
                <a:cxn ang="0">
                  <a:pos x="69" y="3"/>
                </a:cxn>
                <a:cxn ang="0">
                  <a:pos x="60" y="0"/>
                </a:cxn>
                <a:cxn ang="0">
                  <a:pos x="49" y="0"/>
                </a:cxn>
                <a:cxn ang="0">
                  <a:pos x="49" y="0"/>
                </a:cxn>
                <a:cxn ang="0">
                  <a:pos x="40" y="0"/>
                </a:cxn>
                <a:cxn ang="0">
                  <a:pos x="31" y="3"/>
                </a:cxn>
                <a:cxn ang="0">
                  <a:pos x="23" y="8"/>
                </a:cxn>
                <a:cxn ang="0">
                  <a:pos x="15" y="15"/>
                </a:cxn>
                <a:cxn ang="0">
                  <a:pos x="15" y="15"/>
                </a:cxn>
                <a:cxn ang="0">
                  <a:pos x="9" y="22"/>
                </a:cxn>
                <a:cxn ang="0">
                  <a:pos x="4" y="30"/>
                </a:cxn>
                <a:cxn ang="0">
                  <a:pos x="1" y="40"/>
                </a:cxn>
                <a:cxn ang="0">
                  <a:pos x="0" y="49"/>
                </a:cxn>
                <a:cxn ang="0">
                  <a:pos x="0" y="49"/>
                </a:cxn>
                <a:cxn ang="0">
                  <a:pos x="1" y="60"/>
                </a:cxn>
                <a:cxn ang="0">
                  <a:pos x="4" y="69"/>
                </a:cxn>
                <a:cxn ang="0">
                  <a:pos x="9" y="76"/>
                </a:cxn>
                <a:cxn ang="0">
                  <a:pos x="15" y="84"/>
                </a:cxn>
                <a:cxn ang="0">
                  <a:pos x="15" y="84"/>
                </a:cxn>
                <a:cxn ang="0">
                  <a:pos x="23" y="91"/>
                </a:cxn>
                <a:cxn ang="0">
                  <a:pos x="31" y="96"/>
                </a:cxn>
                <a:cxn ang="0">
                  <a:pos x="40" y="99"/>
                </a:cxn>
                <a:cxn ang="0">
                  <a:pos x="49" y="100"/>
                </a:cxn>
                <a:cxn ang="0">
                  <a:pos x="49" y="100"/>
                </a:cxn>
                <a:cxn ang="0">
                  <a:pos x="60" y="99"/>
                </a:cxn>
                <a:cxn ang="0">
                  <a:pos x="69" y="96"/>
                </a:cxn>
                <a:cxn ang="0">
                  <a:pos x="77" y="91"/>
                </a:cxn>
                <a:cxn ang="0">
                  <a:pos x="84" y="84"/>
                </a:cxn>
                <a:cxn ang="0">
                  <a:pos x="84" y="84"/>
                </a:cxn>
                <a:cxn ang="0">
                  <a:pos x="91" y="76"/>
                </a:cxn>
                <a:cxn ang="0">
                  <a:pos x="96" y="69"/>
                </a:cxn>
                <a:cxn ang="0">
                  <a:pos x="100" y="60"/>
                </a:cxn>
                <a:cxn ang="0">
                  <a:pos x="101" y="49"/>
                </a:cxn>
                <a:cxn ang="0">
                  <a:pos x="101" y="49"/>
                </a:cxn>
                <a:cxn ang="0">
                  <a:pos x="100" y="40"/>
                </a:cxn>
                <a:cxn ang="0">
                  <a:pos x="96" y="30"/>
                </a:cxn>
                <a:cxn ang="0">
                  <a:pos x="91" y="22"/>
                </a:cxn>
                <a:cxn ang="0">
                  <a:pos x="84" y="15"/>
                </a:cxn>
                <a:cxn ang="0">
                  <a:pos x="84" y="15"/>
                </a:cxn>
              </a:cxnLst>
              <a:rect l="0" t="0" r="r" b="b"/>
              <a:pathLst>
                <a:path w="101" h="100">
                  <a:moveTo>
                    <a:pt x="84" y="15"/>
                  </a:moveTo>
                  <a:lnTo>
                    <a:pt x="84" y="15"/>
                  </a:lnTo>
                  <a:lnTo>
                    <a:pt x="77" y="8"/>
                  </a:lnTo>
                  <a:lnTo>
                    <a:pt x="69" y="3"/>
                  </a:lnTo>
                  <a:lnTo>
                    <a:pt x="60" y="0"/>
                  </a:lnTo>
                  <a:lnTo>
                    <a:pt x="49" y="0"/>
                  </a:lnTo>
                  <a:lnTo>
                    <a:pt x="40" y="0"/>
                  </a:lnTo>
                  <a:lnTo>
                    <a:pt x="31" y="3"/>
                  </a:lnTo>
                  <a:lnTo>
                    <a:pt x="23" y="8"/>
                  </a:lnTo>
                  <a:lnTo>
                    <a:pt x="15" y="15"/>
                  </a:lnTo>
                  <a:lnTo>
                    <a:pt x="9" y="22"/>
                  </a:lnTo>
                  <a:lnTo>
                    <a:pt x="4" y="30"/>
                  </a:lnTo>
                  <a:lnTo>
                    <a:pt x="1" y="40"/>
                  </a:lnTo>
                  <a:lnTo>
                    <a:pt x="0" y="49"/>
                  </a:lnTo>
                  <a:lnTo>
                    <a:pt x="1" y="60"/>
                  </a:lnTo>
                  <a:lnTo>
                    <a:pt x="4" y="69"/>
                  </a:lnTo>
                  <a:lnTo>
                    <a:pt x="9" y="76"/>
                  </a:lnTo>
                  <a:lnTo>
                    <a:pt x="15" y="84"/>
                  </a:lnTo>
                  <a:lnTo>
                    <a:pt x="23" y="91"/>
                  </a:lnTo>
                  <a:lnTo>
                    <a:pt x="31" y="96"/>
                  </a:lnTo>
                  <a:lnTo>
                    <a:pt x="40" y="99"/>
                  </a:lnTo>
                  <a:lnTo>
                    <a:pt x="49" y="100"/>
                  </a:lnTo>
                  <a:lnTo>
                    <a:pt x="60" y="99"/>
                  </a:lnTo>
                  <a:lnTo>
                    <a:pt x="69" y="96"/>
                  </a:lnTo>
                  <a:lnTo>
                    <a:pt x="77" y="91"/>
                  </a:lnTo>
                  <a:lnTo>
                    <a:pt x="84" y="84"/>
                  </a:lnTo>
                  <a:lnTo>
                    <a:pt x="91" y="76"/>
                  </a:lnTo>
                  <a:lnTo>
                    <a:pt x="96" y="69"/>
                  </a:lnTo>
                  <a:lnTo>
                    <a:pt x="100" y="60"/>
                  </a:lnTo>
                  <a:lnTo>
                    <a:pt x="101" y="49"/>
                  </a:lnTo>
                  <a:lnTo>
                    <a:pt x="100" y="40"/>
                  </a:lnTo>
                  <a:lnTo>
                    <a:pt x="96" y="30"/>
                  </a:lnTo>
                  <a:lnTo>
                    <a:pt x="91" y="22"/>
                  </a:lnTo>
                  <a:lnTo>
                    <a:pt x="84" y="15"/>
                  </a:lnTo>
                  <a:close/>
                </a:path>
              </a:pathLst>
            </a:custGeom>
            <a:solidFill>
              <a:srgbClr val="26A5AB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zh-CN">
                <a:solidFill>
                  <a:srgbClr val="002060"/>
                </a:solidFill>
                <a:latin typeface="Impact" pitchFamily="34" charset="0"/>
                <a:ea typeface="微软雅黑" pitchFamily="34" charset="-122"/>
                <a:sym typeface="Impact" pitchFamily="34" charset="0"/>
              </a:endParaRPr>
            </a:p>
          </p:txBody>
        </p:sp>
        <p:sp>
          <p:nvSpPr>
            <p:cNvPr id="29" name="Freeform 628"/>
            <p:cNvSpPr>
              <a:spLocks noChangeArrowheads="1"/>
            </p:cNvSpPr>
            <p:nvPr/>
          </p:nvSpPr>
          <p:spPr bwMode="auto">
            <a:xfrm>
              <a:off x="977900" y="2079625"/>
              <a:ext cx="79375" cy="79375"/>
            </a:xfrm>
            <a:custGeom>
              <a:avLst/>
              <a:gdLst/>
              <a:ahLst/>
              <a:cxnLst>
                <a:cxn ang="0">
                  <a:pos x="84" y="15"/>
                </a:cxn>
                <a:cxn ang="0">
                  <a:pos x="84" y="15"/>
                </a:cxn>
                <a:cxn ang="0">
                  <a:pos x="77" y="8"/>
                </a:cxn>
                <a:cxn ang="0">
                  <a:pos x="69" y="3"/>
                </a:cxn>
                <a:cxn ang="0">
                  <a:pos x="60" y="1"/>
                </a:cxn>
                <a:cxn ang="0">
                  <a:pos x="49" y="0"/>
                </a:cxn>
                <a:cxn ang="0">
                  <a:pos x="49" y="0"/>
                </a:cxn>
                <a:cxn ang="0">
                  <a:pos x="40" y="1"/>
                </a:cxn>
                <a:cxn ang="0">
                  <a:pos x="31" y="3"/>
                </a:cxn>
                <a:cxn ang="0">
                  <a:pos x="23" y="8"/>
                </a:cxn>
                <a:cxn ang="0">
                  <a:pos x="15" y="15"/>
                </a:cxn>
                <a:cxn ang="0">
                  <a:pos x="15" y="15"/>
                </a:cxn>
                <a:cxn ang="0">
                  <a:pos x="9" y="22"/>
                </a:cxn>
                <a:cxn ang="0">
                  <a:pos x="4" y="30"/>
                </a:cxn>
                <a:cxn ang="0">
                  <a:pos x="1" y="40"/>
                </a:cxn>
                <a:cxn ang="0">
                  <a:pos x="0" y="49"/>
                </a:cxn>
                <a:cxn ang="0">
                  <a:pos x="0" y="49"/>
                </a:cxn>
                <a:cxn ang="0">
                  <a:pos x="1" y="60"/>
                </a:cxn>
                <a:cxn ang="0">
                  <a:pos x="4" y="69"/>
                </a:cxn>
                <a:cxn ang="0">
                  <a:pos x="9" y="77"/>
                </a:cxn>
                <a:cxn ang="0">
                  <a:pos x="15" y="84"/>
                </a:cxn>
                <a:cxn ang="0">
                  <a:pos x="15" y="84"/>
                </a:cxn>
                <a:cxn ang="0">
                  <a:pos x="23" y="91"/>
                </a:cxn>
                <a:cxn ang="0">
                  <a:pos x="31" y="96"/>
                </a:cxn>
                <a:cxn ang="0">
                  <a:pos x="40" y="98"/>
                </a:cxn>
                <a:cxn ang="0">
                  <a:pos x="49" y="100"/>
                </a:cxn>
                <a:cxn ang="0">
                  <a:pos x="49" y="100"/>
                </a:cxn>
                <a:cxn ang="0">
                  <a:pos x="60" y="98"/>
                </a:cxn>
                <a:cxn ang="0">
                  <a:pos x="69" y="96"/>
                </a:cxn>
                <a:cxn ang="0">
                  <a:pos x="77" y="91"/>
                </a:cxn>
                <a:cxn ang="0">
                  <a:pos x="84" y="84"/>
                </a:cxn>
                <a:cxn ang="0">
                  <a:pos x="84" y="84"/>
                </a:cxn>
                <a:cxn ang="0">
                  <a:pos x="91" y="77"/>
                </a:cxn>
                <a:cxn ang="0">
                  <a:pos x="96" y="69"/>
                </a:cxn>
                <a:cxn ang="0">
                  <a:pos x="100" y="60"/>
                </a:cxn>
                <a:cxn ang="0">
                  <a:pos x="101" y="49"/>
                </a:cxn>
                <a:cxn ang="0">
                  <a:pos x="101" y="49"/>
                </a:cxn>
                <a:cxn ang="0">
                  <a:pos x="100" y="40"/>
                </a:cxn>
                <a:cxn ang="0">
                  <a:pos x="96" y="30"/>
                </a:cxn>
                <a:cxn ang="0">
                  <a:pos x="91" y="22"/>
                </a:cxn>
                <a:cxn ang="0">
                  <a:pos x="84" y="15"/>
                </a:cxn>
                <a:cxn ang="0">
                  <a:pos x="84" y="15"/>
                </a:cxn>
              </a:cxnLst>
              <a:rect l="0" t="0" r="r" b="b"/>
              <a:pathLst>
                <a:path w="101" h="100">
                  <a:moveTo>
                    <a:pt x="84" y="15"/>
                  </a:moveTo>
                  <a:lnTo>
                    <a:pt x="84" y="15"/>
                  </a:lnTo>
                  <a:lnTo>
                    <a:pt x="77" y="8"/>
                  </a:lnTo>
                  <a:lnTo>
                    <a:pt x="69" y="3"/>
                  </a:lnTo>
                  <a:lnTo>
                    <a:pt x="60" y="1"/>
                  </a:lnTo>
                  <a:lnTo>
                    <a:pt x="49" y="0"/>
                  </a:lnTo>
                  <a:lnTo>
                    <a:pt x="40" y="1"/>
                  </a:lnTo>
                  <a:lnTo>
                    <a:pt x="31" y="3"/>
                  </a:lnTo>
                  <a:lnTo>
                    <a:pt x="23" y="8"/>
                  </a:lnTo>
                  <a:lnTo>
                    <a:pt x="15" y="15"/>
                  </a:lnTo>
                  <a:lnTo>
                    <a:pt x="9" y="22"/>
                  </a:lnTo>
                  <a:lnTo>
                    <a:pt x="4" y="30"/>
                  </a:lnTo>
                  <a:lnTo>
                    <a:pt x="1" y="40"/>
                  </a:lnTo>
                  <a:lnTo>
                    <a:pt x="0" y="49"/>
                  </a:lnTo>
                  <a:lnTo>
                    <a:pt x="1" y="60"/>
                  </a:lnTo>
                  <a:lnTo>
                    <a:pt x="4" y="69"/>
                  </a:lnTo>
                  <a:lnTo>
                    <a:pt x="9" y="77"/>
                  </a:lnTo>
                  <a:lnTo>
                    <a:pt x="15" y="84"/>
                  </a:lnTo>
                  <a:lnTo>
                    <a:pt x="23" y="91"/>
                  </a:lnTo>
                  <a:lnTo>
                    <a:pt x="31" y="96"/>
                  </a:lnTo>
                  <a:lnTo>
                    <a:pt x="40" y="98"/>
                  </a:lnTo>
                  <a:lnTo>
                    <a:pt x="49" y="100"/>
                  </a:lnTo>
                  <a:lnTo>
                    <a:pt x="60" y="98"/>
                  </a:lnTo>
                  <a:lnTo>
                    <a:pt x="69" y="96"/>
                  </a:lnTo>
                  <a:lnTo>
                    <a:pt x="77" y="91"/>
                  </a:lnTo>
                  <a:lnTo>
                    <a:pt x="84" y="84"/>
                  </a:lnTo>
                  <a:lnTo>
                    <a:pt x="91" y="77"/>
                  </a:lnTo>
                  <a:lnTo>
                    <a:pt x="96" y="69"/>
                  </a:lnTo>
                  <a:lnTo>
                    <a:pt x="100" y="60"/>
                  </a:lnTo>
                  <a:lnTo>
                    <a:pt x="101" y="49"/>
                  </a:lnTo>
                  <a:lnTo>
                    <a:pt x="100" y="40"/>
                  </a:lnTo>
                  <a:lnTo>
                    <a:pt x="96" y="30"/>
                  </a:lnTo>
                  <a:lnTo>
                    <a:pt x="91" y="22"/>
                  </a:lnTo>
                  <a:lnTo>
                    <a:pt x="84" y="15"/>
                  </a:lnTo>
                  <a:close/>
                </a:path>
              </a:pathLst>
            </a:custGeom>
            <a:solidFill>
              <a:srgbClr val="26A5AB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zh-CN">
                <a:solidFill>
                  <a:srgbClr val="002060"/>
                </a:solidFill>
                <a:latin typeface="Impact" pitchFamily="34" charset="0"/>
                <a:ea typeface="微软雅黑" pitchFamily="34" charset="-122"/>
                <a:sym typeface="Impact" pitchFamily="34" charset="0"/>
              </a:endParaRPr>
            </a:p>
          </p:txBody>
        </p:sp>
        <p:sp>
          <p:nvSpPr>
            <p:cNvPr id="30" name="Freeform 629"/>
            <p:cNvSpPr>
              <a:spLocks noChangeArrowheads="1"/>
            </p:cNvSpPr>
            <p:nvPr/>
          </p:nvSpPr>
          <p:spPr bwMode="auto">
            <a:xfrm>
              <a:off x="122237" y="1344612"/>
              <a:ext cx="79375" cy="79375"/>
            </a:xfrm>
            <a:custGeom>
              <a:avLst/>
              <a:gdLst/>
              <a:ahLst/>
              <a:cxnLst>
                <a:cxn ang="0">
                  <a:pos x="85" y="15"/>
                </a:cxn>
                <a:cxn ang="0">
                  <a:pos x="85" y="15"/>
                </a:cxn>
                <a:cxn ang="0">
                  <a:pos x="76" y="9"/>
                </a:cxn>
                <a:cxn ang="0">
                  <a:pos x="68" y="5"/>
                </a:cxn>
                <a:cxn ang="0">
                  <a:pos x="60" y="1"/>
                </a:cxn>
                <a:cxn ang="0">
                  <a:pos x="51" y="0"/>
                </a:cxn>
                <a:cxn ang="0">
                  <a:pos x="51" y="0"/>
                </a:cxn>
                <a:cxn ang="0">
                  <a:pos x="40" y="1"/>
                </a:cxn>
                <a:cxn ang="0">
                  <a:pos x="31" y="5"/>
                </a:cxn>
                <a:cxn ang="0">
                  <a:pos x="22" y="9"/>
                </a:cxn>
                <a:cxn ang="0">
                  <a:pos x="15" y="15"/>
                </a:cxn>
                <a:cxn ang="0">
                  <a:pos x="15" y="15"/>
                </a:cxn>
                <a:cxn ang="0">
                  <a:pos x="8" y="23"/>
                </a:cxn>
                <a:cxn ang="0">
                  <a:pos x="3" y="32"/>
                </a:cxn>
                <a:cxn ang="0">
                  <a:pos x="0" y="40"/>
                </a:cxn>
                <a:cxn ang="0">
                  <a:pos x="0" y="49"/>
                </a:cxn>
                <a:cxn ang="0">
                  <a:pos x="0" y="49"/>
                </a:cxn>
                <a:cxn ang="0">
                  <a:pos x="0" y="60"/>
                </a:cxn>
                <a:cxn ang="0">
                  <a:pos x="3" y="69"/>
                </a:cxn>
                <a:cxn ang="0">
                  <a:pos x="8" y="77"/>
                </a:cxn>
                <a:cxn ang="0">
                  <a:pos x="15" y="85"/>
                </a:cxn>
                <a:cxn ang="0">
                  <a:pos x="15" y="85"/>
                </a:cxn>
                <a:cxn ang="0">
                  <a:pos x="22" y="92"/>
                </a:cxn>
                <a:cxn ang="0">
                  <a:pos x="31" y="96"/>
                </a:cxn>
                <a:cxn ang="0">
                  <a:pos x="40" y="99"/>
                </a:cxn>
                <a:cxn ang="0">
                  <a:pos x="51" y="100"/>
                </a:cxn>
                <a:cxn ang="0">
                  <a:pos x="51" y="100"/>
                </a:cxn>
                <a:cxn ang="0">
                  <a:pos x="60" y="99"/>
                </a:cxn>
                <a:cxn ang="0">
                  <a:pos x="68" y="96"/>
                </a:cxn>
                <a:cxn ang="0">
                  <a:pos x="76" y="92"/>
                </a:cxn>
                <a:cxn ang="0">
                  <a:pos x="85" y="85"/>
                </a:cxn>
                <a:cxn ang="0">
                  <a:pos x="85" y="85"/>
                </a:cxn>
                <a:cxn ang="0">
                  <a:pos x="92" y="77"/>
                </a:cxn>
                <a:cxn ang="0">
                  <a:pos x="96" y="69"/>
                </a:cxn>
                <a:cxn ang="0">
                  <a:pos x="99" y="60"/>
                </a:cxn>
                <a:cxn ang="0">
                  <a:pos x="100" y="49"/>
                </a:cxn>
                <a:cxn ang="0">
                  <a:pos x="100" y="49"/>
                </a:cxn>
                <a:cxn ang="0">
                  <a:pos x="99" y="40"/>
                </a:cxn>
                <a:cxn ang="0">
                  <a:pos x="96" y="32"/>
                </a:cxn>
                <a:cxn ang="0">
                  <a:pos x="92" y="23"/>
                </a:cxn>
                <a:cxn ang="0">
                  <a:pos x="85" y="15"/>
                </a:cxn>
                <a:cxn ang="0">
                  <a:pos x="85" y="15"/>
                </a:cxn>
              </a:cxnLst>
              <a:rect l="0" t="0" r="r" b="b"/>
              <a:pathLst>
                <a:path w="100" h="100">
                  <a:moveTo>
                    <a:pt x="85" y="15"/>
                  </a:moveTo>
                  <a:lnTo>
                    <a:pt x="85" y="15"/>
                  </a:lnTo>
                  <a:lnTo>
                    <a:pt x="76" y="9"/>
                  </a:lnTo>
                  <a:lnTo>
                    <a:pt x="68" y="5"/>
                  </a:lnTo>
                  <a:lnTo>
                    <a:pt x="60" y="1"/>
                  </a:lnTo>
                  <a:lnTo>
                    <a:pt x="51" y="0"/>
                  </a:lnTo>
                  <a:lnTo>
                    <a:pt x="40" y="1"/>
                  </a:lnTo>
                  <a:lnTo>
                    <a:pt x="31" y="5"/>
                  </a:lnTo>
                  <a:lnTo>
                    <a:pt x="22" y="9"/>
                  </a:lnTo>
                  <a:lnTo>
                    <a:pt x="15" y="15"/>
                  </a:lnTo>
                  <a:lnTo>
                    <a:pt x="8" y="23"/>
                  </a:lnTo>
                  <a:lnTo>
                    <a:pt x="3" y="32"/>
                  </a:lnTo>
                  <a:lnTo>
                    <a:pt x="0" y="40"/>
                  </a:lnTo>
                  <a:lnTo>
                    <a:pt x="0" y="49"/>
                  </a:lnTo>
                  <a:lnTo>
                    <a:pt x="0" y="60"/>
                  </a:lnTo>
                  <a:lnTo>
                    <a:pt x="3" y="69"/>
                  </a:lnTo>
                  <a:lnTo>
                    <a:pt x="8" y="77"/>
                  </a:lnTo>
                  <a:lnTo>
                    <a:pt x="15" y="85"/>
                  </a:lnTo>
                  <a:lnTo>
                    <a:pt x="22" y="92"/>
                  </a:lnTo>
                  <a:lnTo>
                    <a:pt x="31" y="96"/>
                  </a:lnTo>
                  <a:lnTo>
                    <a:pt x="40" y="99"/>
                  </a:lnTo>
                  <a:lnTo>
                    <a:pt x="51" y="100"/>
                  </a:lnTo>
                  <a:lnTo>
                    <a:pt x="60" y="99"/>
                  </a:lnTo>
                  <a:lnTo>
                    <a:pt x="68" y="96"/>
                  </a:lnTo>
                  <a:lnTo>
                    <a:pt x="76" y="92"/>
                  </a:lnTo>
                  <a:lnTo>
                    <a:pt x="85" y="85"/>
                  </a:lnTo>
                  <a:lnTo>
                    <a:pt x="92" y="77"/>
                  </a:lnTo>
                  <a:lnTo>
                    <a:pt x="96" y="69"/>
                  </a:lnTo>
                  <a:lnTo>
                    <a:pt x="99" y="60"/>
                  </a:lnTo>
                  <a:lnTo>
                    <a:pt x="100" y="49"/>
                  </a:lnTo>
                  <a:lnTo>
                    <a:pt x="99" y="40"/>
                  </a:lnTo>
                  <a:lnTo>
                    <a:pt x="96" y="32"/>
                  </a:lnTo>
                  <a:lnTo>
                    <a:pt x="92" y="23"/>
                  </a:lnTo>
                  <a:lnTo>
                    <a:pt x="85" y="15"/>
                  </a:lnTo>
                  <a:close/>
                </a:path>
              </a:pathLst>
            </a:custGeom>
            <a:solidFill>
              <a:srgbClr val="26A5AB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zh-CN">
                <a:solidFill>
                  <a:srgbClr val="002060"/>
                </a:solidFill>
                <a:latin typeface="Impact" pitchFamily="34" charset="0"/>
                <a:ea typeface="微软雅黑" pitchFamily="34" charset="-122"/>
                <a:sym typeface="Impact" pitchFamily="34" charset="0"/>
              </a:endParaRPr>
            </a:p>
          </p:txBody>
        </p:sp>
        <p:sp>
          <p:nvSpPr>
            <p:cNvPr id="31" name="Freeform 630"/>
            <p:cNvSpPr>
              <a:spLocks noChangeArrowheads="1"/>
            </p:cNvSpPr>
            <p:nvPr/>
          </p:nvSpPr>
          <p:spPr bwMode="auto">
            <a:xfrm>
              <a:off x="488950" y="1344612"/>
              <a:ext cx="79375" cy="79375"/>
            </a:xfrm>
            <a:custGeom>
              <a:avLst/>
              <a:gdLst/>
              <a:ahLst/>
              <a:cxnLst>
                <a:cxn ang="0">
                  <a:pos x="84" y="15"/>
                </a:cxn>
                <a:cxn ang="0">
                  <a:pos x="84" y="15"/>
                </a:cxn>
                <a:cxn ang="0">
                  <a:pos x="77" y="9"/>
                </a:cxn>
                <a:cxn ang="0">
                  <a:pos x="68" y="5"/>
                </a:cxn>
                <a:cxn ang="0">
                  <a:pos x="59" y="1"/>
                </a:cxn>
                <a:cxn ang="0">
                  <a:pos x="49" y="0"/>
                </a:cxn>
                <a:cxn ang="0">
                  <a:pos x="49" y="0"/>
                </a:cxn>
                <a:cxn ang="0">
                  <a:pos x="40" y="1"/>
                </a:cxn>
                <a:cxn ang="0">
                  <a:pos x="30" y="5"/>
                </a:cxn>
                <a:cxn ang="0">
                  <a:pos x="22" y="9"/>
                </a:cxn>
                <a:cxn ang="0">
                  <a:pos x="15" y="15"/>
                </a:cxn>
                <a:cxn ang="0">
                  <a:pos x="15" y="15"/>
                </a:cxn>
                <a:cxn ang="0">
                  <a:pos x="9" y="23"/>
                </a:cxn>
                <a:cxn ang="0">
                  <a:pos x="5" y="32"/>
                </a:cxn>
                <a:cxn ang="0">
                  <a:pos x="1" y="40"/>
                </a:cxn>
                <a:cxn ang="0">
                  <a:pos x="0" y="49"/>
                </a:cxn>
                <a:cxn ang="0">
                  <a:pos x="0" y="49"/>
                </a:cxn>
                <a:cxn ang="0">
                  <a:pos x="1" y="60"/>
                </a:cxn>
                <a:cxn ang="0">
                  <a:pos x="5" y="69"/>
                </a:cxn>
                <a:cxn ang="0">
                  <a:pos x="9" y="77"/>
                </a:cxn>
                <a:cxn ang="0">
                  <a:pos x="15" y="85"/>
                </a:cxn>
                <a:cxn ang="0">
                  <a:pos x="15" y="85"/>
                </a:cxn>
                <a:cxn ang="0">
                  <a:pos x="22" y="92"/>
                </a:cxn>
                <a:cxn ang="0">
                  <a:pos x="30" y="96"/>
                </a:cxn>
                <a:cxn ang="0">
                  <a:pos x="40" y="99"/>
                </a:cxn>
                <a:cxn ang="0">
                  <a:pos x="49" y="100"/>
                </a:cxn>
                <a:cxn ang="0">
                  <a:pos x="49" y="100"/>
                </a:cxn>
                <a:cxn ang="0">
                  <a:pos x="59" y="99"/>
                </a:cxn>
                <a:cxn ang="0">
                  <a:pos x="68" y="96"/>
                </a:cxn>
                <a:cxn ang="0">
                  <a:pos x="77" y="92"/>
                </a:cxn>
                <a:cxn ang="0">
                  <a:pos x="84" y="85"/>
                </a:cxn>
                <a:cxn ang="0">
                  <a:pos x="84" y="85"/>
                </a:cxn>
                <a:cxn ang="0">
                  <a:pos x="92" y="77"/>
                </a:cxn>
                <a:cxn ang="0">
                  <a:pos x="96" y="69"/>
                </a:cxn>
                <a:cxn ang="0">
                  <a:pos x="99" y="60"/>
                </a:cxn>
                <a:cxn ang="0">
                  <a:pos x="100" y="49"/>
                </a:cxn>
                <a:cxn ang="0">
                  <a:pos x="100" y="49"/>
                </a:cxn>
                <a:cxn ang="0">
                  <a:pos x="99" y="40"/>
                </a:cxn>
                <a:cxn ang="0">
                  <a:pos x="96" y="32"/>
                </a:cxn>
                <a:cxn ang="0">
                  <a:pos x="92" y="23"/>
                </a:cxn>
                <a:cxn ang="0">
                  <a:pos x="84" y="15"/>
                </a:cxn>
                <a:cxn ang="0">
                  <a:pos x="84" y="15"/>
                </a:cxn>
              </a:cxnLst>
              <a:rect l="0" t="0" r="r" b="b"/>
              <a:pathLst>
                <a:path w="100" h="100">
                  <a:moveTo>
                    <a:pt x="84" y="15"/>
                  </a:moveTo>
                  <a:lnTo>
                    <a:pt x="84" y="15"/>
                  </a:lnTo>
                  <a:lnTo>
                    <a:pt x="77" y="9"/>
                  </a:lnTo>
                  <a:lnTo>
                    <a:pt x="68" y="5"/>
                  </a:lnTo>
                  <a:lnTo>
                    <a:pt x="59" y="1"/>
                  </a:lnTo>
                  <a:lnTo>
                    <a:pt x="49" y="0"/>
                  </a:lnTo>
                  <a:lnTo>
                    <a:pt x="40" y="1"/>
                  </a:lnTo>
                  <a:lnTo>
                    <a:pt x="30" y="5"/>
                  </a:lnTo>
                  <a:lnTo>
                    <a:pt x="22" y="9"/>
                  </a:lnTo>
                  <a:lnTo>
                    <a:pt x="15" y="15"/>
                  </a:lnTo>
                  <a:lnTo>
                    <a:pt x="9" y="23"/>
                  </a:lnTo>
                  <a:lnTo>
                    <a:pt x="5" y="32"/>
                  </a:lnTo>
                  <a:lnTo>
                    <a:pt x="1" y="40"/>
                  </a:lnTo>
                  <a:lnTo>
                    <a:pt x="0" y="49"/>
                  </a:lnTo>
                  <a:lnTo>
                    <a:pt x="1" y="60"/>
                  </a:lnTo>
                  <a:lnTo>
                    <a:pt x="5" y="69"/>
                  </a:lnTo>
                  <a:lnTo>
                    <a:pt x="9" y="77"/>
                  </a:lnTo>
                  <a:lnTo>
                    <a:pt x="15" y="85"/>
                  </a:lnTo>
                  <a:lnTo>
                    <a:pt x="22" y="92"/>
                  </a:lnTo>
                  <a:lnTo>
                    <a:pt x="30" y="96"/>
                  </a:lnTo>
                  <a:lnTo>
                    <a:pt x="40" y="99"/>
                  </a:lnTo>
                  <a:lnTo>
                    <a:pt x="49" y="100"/>
                  </a:lnTo>
                  <a:lnTo>
                    <a:pt x="59" y="99"/>
                  </a:lnTo>
                  <a:lnTo>
                    <a:pt x="68" y="96"/>
                  </a:lnTo>
                  <a:lnTo>
                    <a:pt x="77" y="92"/>
                  </a:lnTo>
                  <a:lnTo>
                    <a:pt x="84" y="85"/>
                  </a:lnTo>
                  <a:lnTo>
                    <a:pt x="92" y="77"/>
                  </a:lnTo>
                  <a:lnTo>
                    <a:pt x="96" y="69"/>
                  </a:lnTo>
                  <a:lnTo>
                    <a:pt x="99" y="60"/>
                  </a:lnTo>
                  <a:lnTo>
                    <a:pt x="100" y="49"/>
                  </a:lnTo>
                  <a:lnTo>
                    <a:pt x="99" y="40"/>
                  </a:lnTo>
                  <a:lnTo>
                    <a:pt x="96" y="32"/>
                  </a:lnTo>
                  <a:lnTo>
                    <a:pt x="92" y="23"/>
                  </a:lnTo>
                  <a:lnTo>
                    <a:pt x="84" y="15"/>
                  </a:lnTo>
                  <a:close/>
                </a:path>
              </a:pathLst>
            </a:custGeom>
            <a:solidFill>
              <a:srgbClr val="26A5AB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zh-CN">
                <a:solidFill>
                  <a:srgbClr val="002060"/>
                </a:solidFill>
                <a:latin typeface="Impact" pitchFamily="34" charset="0"/>
                <a:ea typeface="微软雅黑" pitchFamily="34" charset="-122"/>
                <a:sym typeface="Impact" pitchFamily="34" charset="0"/>
              </a:endParaRPr>
            </a:p>
          </p:txBody>
        </p:sp>
        <p:sp>
          <p:nvSpPr>
            <p:cNvPr id="32" name="Freeform 631"/>
            <p:cNvSpPr>
              <a:spLocks noChangeArrowheads="1"/>
            </p:cNvSpPr>
            <p:nvPr/>
          </p:nvSpPr>
          <p:spPr bwMode="auto">
            <a:xfrm>
              <a:off x="1222375" y="2324100"/>
              <a:ext cx="79375" cy="79375"/>
            </a:xfrm>
            <a:custGeom>
              <a:avLst/>
              <a:gdLst/>
              <a:ahLst/>
              <a:cxnLst>
                <a:cxn ang="0">
                  <a:pos x="84" y="15"/>
                </a:cxn>
                <a:cxn ang="0">
                  <a:pos x="84" y="15"/>
                </a:cxn>
                <a:cxn ang="0">
                  <a:pos x="76" y="9"/>
                </a:cxn>
                <a:cxn ang="0">
                  <a:pos x="68" y="3"/>
                </a:cxn>
                <a:cxn ang="0">
                  <a:pos x="59" y="1"/>
                </a:cxn>
                <a:cxn ang="0">
                  <a:pos x="48" y="0"/>
                </a:cxn>
                <a:cxn ang="0">
                  <a:pos x="48" y="0"/>
                </a:cxn>
                <a:cxn ang="0">
                  <a:pos x="40" y="1"/>
                </a:cxn>
                <a:cxn ang="0">
                  <a:pos x="30" y="3"/>
                </a:cxn>
                <a:cxn ang="0">
                  <a:pos x="22" y="9"/>
                </a:cxn>
                <a:cxn ang="0">
                  <a:pos x="15" y="15"/>
                </a:cxn>
                <a:cxn ang="0">
                  <a:pos x="15" y="15"/>
                </a:cxn>
                <a:cxn ang="0">
                  <a:pos x="8" y="22"/>
                </a:cxn>
                <a:cxn ang="0">
                  <a:pos x="3" y="30"/>
                </a:cxn>
                <a:cxn ang="0">
                  <a:pos x="0" y="40"/>
                </a:cxn>
                <a:cxn ang="0">
                  <a:pos x="0" y="49"/>
                </a:cxn>
                <a:cxn ang="0">
                  <a:pos x="0" y="49"/>
                </a:cxn>
                <a:cxn ang="0">
                  <a:pos x="0" y="60"/>
                </a:cxn>
                <a:cxn ang="0">
                  <a:pos x="3" y="69"/>
                </a:cxn>
                <a:cxn ang="0">
                  <a:pos x="8" y="77"/>
                </a:cxn>
                <a:cxn ang="0">
                  <a:pos x="15" y="84"/>
                </a:cxn>
                <a:cxn ang="0">
                  <a:pos x="15" y="84"/>
                </a:cxn>
                <a:cxn ang="0">
                  <a:pos x="22" y="91"/>
                </a:cxn>
                <a:cxn ang="0">
                  <a:pos x="30" y="96"/>
                </a:cxn>
                <a:cxn ang="0">
                  <a:pos x="40" y="98"/>
                </a:cxn>
                <a:cxn ang="0">
                  <a:pos x="48" y="100"/>
                </a:cxn>
                <a:cxn ang="0">
                  <a:pos x="48" y="100"/>
                </a:cxn>
                <a:cxn ang="0">
                  <a:pos x="59" y="98"/>
                </a:cxn>
                <a:cxn ang="0">
                  <a:pos x="68" y="96"/>
                </a:cxn>
                <a:cxn ang="0">
                  <a:pos x="76" y="91"/>
                </a:cxn>
                <a:cxn ang="0">
                  <a:pos x="84" y="84"/>
                </a:cxn>
                <a:cxn ang="0">
                  <a:pos x="84" y="84"/>
                </a:cxn>
                <a:cxn ang="0">
                  <a:pos x="92" y="77"/>
                </a:cxn>
                <a:cxn ang="0">
                  <a:pos x="96" y="69"/>
                </a:cxn>
                <a:cxn ang="0">
                  <a:pos x="99" y="60"/>
                </a:cxn>
                <a:cxn ang="0">
                  <a:pos x="100" y="49"/>
                </a:cxn>
                <a:cxn ang="0">
                  <a:pos x="100" y="49"/>
                </a:cxn>
                <a:cxn ang="0">
                  <a:pos x="99" y="40"/>
                </a:cxn>
                <a:cxn ang="0">
                  <a:pos x="96" y="30"/>
                </a:cxn>
                <a:cxn ang="0">
                  <a:pos x="92" y="22"/>
                </a:cxn>
                <a:cxn ang="0">
                  <a:pos x="84" y="15"/>
                </a:cxn>
                <a:cxn ang="0">
                  <a:pos x="84" y="15"/>
                </a:cxn>
              </a:cxnLst>
              <a:rect l="0" t="0" r="r" b="b"/>
              <a:pathLst>
                <a:path w="100" h="100">
                  <a:moveTo>
                    <a:pt x="84" y="15"/>
                  </a:moveTo>
                  <a:lnTo>
                    <a:pt x="84" y="15"/>
                  </a:lnTo>
                  <a:lnTo>
                    <a:pt x="76" y="9"/>
                  </a:lnTo>
                  <a:lnTo>
                    <a:pt x="68" y="3"/>
                  </a:lnTo>
                  <a:lnTo>
                    <a:pt x="59" y="1"/>
                  </a:lnTo>
                  <a:lnTo>
                    <a:pt x="48" y="0"/>
                  </a:lnTo>
                  <a:lnTo>
                    <a:pt x="40" y="1"/>
                  </a:lnTo>
                  <a:lnTo>
                    <a:pt x="30" y="3"/>
                  </a:lnTo>
                  <a:lnTo>
                    <a:pt x="22" y="9"/>
                  </a:lnTo>
                  <a:lnTo>
                    <a:pt x="15" y="15"/>
                  </a:lnTo>
                  <a:lnTo>
                    <a:pt x="8" y="22"/>
                  </a:lnTo>
                  <a:lnTo>
                    <a:pt x="3" y="30"/>
                  </a:lnTo>
                  <a:lnTo>
                    <a:pt x="0" y="40"/>
                  </a:lnTo>
                  <a:lnTo>
                    <a:pt x="0" y="49"/>
                  </a:lnTo>
                  <a:lnTo>
                    <a:pt x="0" y="60"/>
                  </a:lnTo>
                  <a:lnTo>
                    <a:pt x="3" y="69"/>
                  </a:lnTo>
                  <a:lnTo>
                    <a:pt x="8" y="77"/>
                  </a:lnTo>
                  <a:lnTo>
                    <a:pt x="15" y="84"/>
                  </a:lnTo>
                  <a:lnTo>
                    <a:pt x="22" y="91"/>
                  </a:lnTo>
                  <a:lnTo>
                    <a:pt x="30" y="96"/>
                  </a:lnTo>
                  <a:lnTo>
                    <a:pt x="40" y="98"/>
                  </a:lnTo>
                  <a:lnTo>
                    <a:pt x="48" y="100"/>
                  </a:lnTo>
                  <a:lnTo>
                    <a:pt x="59" y="98"/>
                  </a:lnTo>
                  <a:lnTo>
                    <a:pt x="68" y="96"/>
                  </a:lnTo>
                  <a:lnTo>
                    <a:pt x="76" y="91"/>
                  </a:lnTo>
                  <a:lnTo>
                    <a:pt x="84" y="84"/>
                  </a:lnTo>
                  <a:lnTo>
                    <a:pt x="92" y="77"/>
                  </a:lnTo>
                  <a:lnTo>
                    <a:pt x="96" y="69"/>
                  </a:lnTo>
                  <a:lnTo>
                    <a:pt x="99" y="60"/>
                  </a:lnTo>
                  <a:lnTo>
                    <a:pt x="100" y="49"/>
                  </a:lnTo>
                  <a:lnTo>
                    <a:pt x="99" y="40"/>
                  </a:lnTo>
                  <a:lnTo>
                    <a:pt x="96" y="30"/>
                  </a:lnTo>
                  <a:lnTo>
                    <a:pt x="92" y="22"/>
                  </a:lnTo>
                  <a:lnTo>
                    <a:pt x="84" y="15"/>
                  </a:lnTo>
                  <a:close/>
                </a:path>
              </a:pathLst>
            </a:custGeom>
            <a:solidFill>
              <a:srgbClr val="26A5AB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zh-CN">
                <a:solidFill>
                  <a:srgbClr val="002060"/>
                </a:solidFill>
                <a:latin typeface="Impact" pitchFamily="34" charset="0"/>
                <a:ea typeface="微软雅黑" pitchFamily="34" charset="-122"/>
                <a:sym typeface="Impact" pitchFamily="34" charset="0"/>
              </a:endParaRPr>
            </a:p>
          </p:txBody>
        </p:sp>
        <p:sp>
          <p:nvSpPr>
            <p:cNvPr id="33" name="Freeform 632"/>
            <p:cNvSpPr>
              <a:spLocks noChangeArrowheads="1"/>
            </p:cNvSpPr>
            <p:nvPr/>
          </p:nvSpPr>
          <p:spPr bwMode="auto">
            <a:xfrm>
              <a:off x="1344612" y="2324100"/>
              <a:ext cx="79375" cy="79375"/>
            </a:xfrm>
            <a:custGeom>
              <a:avLst/>
              <a:gdLst/>
              <a:ahLst/>
              <a:cxnLst>
                <a:cxn ang="0">
                  <a:pos x="84" y="15"/>
                </a:cxn>
                <a:cxn ang="0">
                  <a:pos x="84" y="15"/>
                </a:cxn>
                <a:cxn ang="0">
                  <a:pos x="76" y="9"/>
                </a:cxn>
                <a:cxn ang="0">
                  <a:pos x="68" y="3"/>
                </a:cxn>
                <a:cxn ang="0">
                  <a:pos x="59" y="1"/>
                </a:cxn>
                <a:cxn ang="0">
                  <a:pos x="49" y="0"/>
                </a:cxn>
                <a:cxn ang="0">
                  <a:pos x="49" y="0"/>
                </a:cxn>
                <a:cxn ang="0">
                  <a:pos x="40" y="1"/>
                </a:cxn>
                <a:cxn ang="0">
                  <a:pos x="30" y="3"/>
                </a:cxn>
                <a:cxn ang="0">
                  <a:pos x="22" y="9"/>
                </a:cxn>
                <a:cxn ang="0">
                  <a:pos x="15" y="15"/>
                </a:cxn>
                <a:cxn ang="0">
                  <a:pos x="15" y="15"/>
                </a:cxn>
                <a:cxn ang="0">
                  <a:pos x="8" y="22"/>
                </a:cxn>
                <a:cxn ang="0">
                  <a:pos x="3" y="30"/>
                </a:cxn>
                <a:cxn ang="0">
                  <a:pos x="1" y="40"/>
                </a:cxn>
                <a:cxn ang="0">
                  <a:pos x="0" y="49"/>
                </a:cxn>
                <a:cxn ang="0">
                  <a:pos x="0" y="49"/>
                </a:cxn>
                <a:cxn ang="0">
                  <a:pos x="1" y="60"/>
                </a:cxn>
                <a:cxn ang="0">
                  <a:pos x="3" y="69"/>
                </a:cxn>
                <a:cxn ang="0">
                  <a:pos x="8" y="77"/>
                </a:cxn>
                <a:cxn ang="0">
                  <a:pos x="15" y="84"/>
                </a:cxn>
                <a:cxn ang="0">
                  <a:pos x="15" y="84"/>
                </a:cxn>
                <a:cxn ang="0">
                  <a:pos x="22" y="91"/>
                </a:cxn>
                <a:cxn ang="0">
                  <a:pos x="30" y="96"/>
                </a:cxn>
                <a:cxn ang="0">
                  <a:pos x="40" y="98"/>
                </a:cxn>
                <a:cxn ang="0">
                  <a:pos x="49" y="100"/>
                </a:cxn>
                <a:cxn ang="0">
                  <a:pos x="49" y="100"/>
                </a:cxn>
                <a:cxn ang="0">
                  <a:pos x="59" y="98"/>
                </a:cxn>
                <a:cxn ang="0">
                  <a:pos x="68" y="96"/>
                </a:cxn>
                <a:cxn ang="0">
                  <a:pos x="76" y="91"/>
                </a:cxn>
                <a:cxn ang="0">
                  <a:pos x="84" y="84"/>
                </a:cxn>
                <a:cxn ang="0">
                  <a:pos x="84" y="84"/>
                </a:cxn>
                <a:cxn ang="0">
                  <a:pos x="91" y="77"/>
                </a:cxn>
                <a:cxn ang="0">
                  <a:pos x="96" y="69"/>
                </a:cxn>
                <a:cxn ang="0">
                  <a:pos x="99" y="60"/>
                </a:cxn>
                <a:cxn ang="0">
                  <a:pos x="100" y="49"/>
                </a:cxn>
                <a:cxn ang="0">
                  <a:pos x="100" y="49"/>
                </a:cxn>
                <a:cxn ang="0">
                  <a:pos x="99" y="40"/>
                </a:cxn>
                <a:cxn ang="0">
                  <a:pos x="96" y="30"/>
                </a:cxn>
                <a:cxn ang="0">
                  <a:pos x="91" y="22"/>
                </a:cxn>
                <a:cxn ang="0">
                  <a:pos x="84" y="15"/>
                </a:cxn>
                <a:cxn ang="0">
                  <a:pos x="84" y="15"/>
                </a:cxn>
              </a:cxnLst>
              <a:rect l="0" t="0" r="r" b="b"/>
              <a:pathLst>
                <a:path w="100" h="100">
                  <a:moveTo>
                    <a:pt x="84" y="15"/>
                  </a:moveTo>
                  <a:lnTo>
                    <a:pt x="84" y="15"/>
                  </a:lnTo>
                  <a:lnTo>
                    <a:pt x="76" y="9"/>
                  </a:lnTo>
                  <a:lnTo>
                    <a:pt x="68" y="3"/>
                  </a:lnTo>
                  <a:lnTo>
                    <a:pt x="59" y="1"/>
                  </a:lnTo>
                  <a:lnTo>
                    <a:pt x="49" y="0"/>
                  </a:lnTo>
                  <a:lnTo>
                    <a:pt x="40" y="1"/>
                  </a:lnTo>
                  <a:lnTo>
                    <a:pt x="30" y="3"/>
                  </a:lnTo>
                  <a:lnTo>
                    <a:pt x="22" y="9"/>
                  </a:lnTo>
                  <a:lnTo>
                    <a:pt x="15" y="15"/>
                  </a:lnTo>
                  <a:lnTo>
                    <a:pt x="8" y="22"/>
                  </a:lnTo>
                  <a:lnTo>
                    <a:pt x="3" y="30"/>
                  </a:lnTo>
                  <a:lnTo>
                    <a:pt x="1" y="40"/>
                  </a:lnTo>
                  <a:lnTo>
                    <a:pt x="0" y="49"/>
                  </a:lnTo>
                  <a:lnTo>
                    <a:pt x="1" y="60"/>
                  </a:lnTo>
                  <a:lnTo>
                    <a:pt x="3" y="69"/>
                  </a:lnTo>
                  <a:lnTo>
                    <a:pt x="8" y="77"/>
                  </a:lnTo>
                  <a:lnTo>
                    <a:pt x="15" y="84"/>
                  </a:lnTo>
                  <a:lnTo>
                    <a:pt x="22" y="91"/>
                  </a:lnTo>
                  <a:lnTo>
                    <a:pt x="30" y="96"/>
                  </a:lnTo>
                  <a:lnTo>
                    <a:pt x="40" y="98"/>
                  </a:lnTo>
                  <a:lnTo>
                    <a:pt x="49" y="100"/>
                  </a:lnTo>
                  <a:lnTo>
                    <a:pt x="59" y="98"/>
                  </a:lnTo>
                  <a:lnTo>
                    <a:pt x="68" y="96"/>
                  </a:lnTo>
                  <a:lnTo>
                    <a:pt x="76" y="91"/>
                  </a:lnTo>
                  <a:lnTo>
                    <a:pt x="84" y="84"/>
                  </a:lnTo>
                  <a:lnTo>
                    <a:pt x="91" y="77"/>
                  </a:lnTo>
                  <a:lnTo>
                    <a:pt x="96" y="69"/>
                  </a:lnTo>
                  <a:lnTo>
                    <a:pt x="99" y="60"/>
                  </a:lnTo>
                  <a:lnTo>
                    <a:pt x="100" y="49"/>
                  </a:lnTo>
                  <a:lnTo>
                    <a:pt x="99" y="40"/>
                  </a:lnTo>
                  <a:lnTo>
                    <a:pt x="96" y="30"/>
                  </a:lnTo>
                  <a:lnTo>
                    <a:pt x="91" y="22"/>
                  </a:lnTo>
                  <a:lnTo>
                    <a:pt x="84" y="15"/>
                  </a:lnTo>
                  <a:close/>
                </a:path>
              </a:pathLst>
            </a:custGeom>
            <a:solidFill>
              <a:srgbClr val="26A5AB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zh-CN">
                <a:solidFill>
                  <a:srgbClr val="002060"/>
                </a:solidFill>
                <a:latin typeface="Impact" pitchFamily="34" charset="0"/>
                <a:ea typeface="微软雅黑" pitchFamily="34" charset="-122"/>
                <a:sym typeface="Impact" pitchFamily="34" charset="0"/>
              </a:endParaRPr>
            </a:p>
          </p:txBody>
        </p:sp>
        <p:sp>
          <p:nvSpPr>
            <p:cNvPr id="34" name="Freeform 633"/>
            <p:cNvSpPr>
              <a:spLocks noChangeArrowheads="1"/>
            </p:cNvSpPr>
            <p:nvPr/>
          </p:nvSpPr>
          <p:spPr bwMode="auto">
            <a:xfrm>
              <a:off x="1466850" y="2324100"/>
              <a:ext cx="79375" cy="79375"/>
            </a:xfrm>
            <a:custGeom>
              <a:avLst/>
              <a:gdLst/>
              <a:ahLst/>
              <a:cxnLst>
                <a:cxn ang="0">
                  <a:pos x="49" y="0"/>
                </a:cxn>
                <a:cxn ang="0">
                  <a:pos x="49" y="0"/>
                </a:cxn>
                <a:cxn ang="0">
                  <a:pos x="40" y="1"/>
                </a:cxn>
                <a:cxn ang="0">
                  <a:pos x="30" y="3"/>
                </a:cxn>
                <a:cxn ang="0">
                  <a:pos x="22" y="9"/>
                </a:cxn>
                <a:cxn ang="0">
                  <a:pos x="15" y="15"/>
                </a:cxn>
                <a:cxn ang="0">
                  <a:pos x="15" y="15"/>
                </a:cxn>
                <a:cxn ang="0">
                  <a:pos x="9" y="22"/>
                </a:cxn>
                <a:cxn ang="0">
                  <a:pos x="3" y="30"/>
                </a:cxn>
                <a:cxn ang="0">
                  <a:pos x="1" y="40"/>
                </a:cxn>
                <a:cxn ang="0">
                  <a:pos x="0" y="49"/>
                </a:cxn>
                <a:cxn ang="0">
                  <a:pos x="0" y="49"/>
                </a:cxn>
                <a:cxn ang="0">
                  <a:pos x="1" y="60"/>
                </a:cxn>
                <a:cxn ang="0">
                  <a:pos x="3" y="69"/>
                </a:cxn>
                <a:cxn ang="0">
                  <a:pos x="9" y="77"/>
                </a:cxn>
                <a:cxn ang="0">
                  <a:pos x="15" y="84"/>
                </a:cxn>
                <a:cxn ang="0">
                  <a:pos x="15" y="84"/>
                </a:cxn>
                <a:cxn ang="0">
                  <a:pos x="22" y="91"/>
                </a:cxn>
                <a:cxn ang="0">
                  <a:pos x="30" y="96"/>
                </a:cxn>
                <a:cxn ang="0">
                  <a:pos x="40" y="98"/>
                </a:cxn>
                <a:cxn ang="0">
                  <a:pos x="49" y="100"/>
                </a:cxn>
                <a:cxn ang="0">
                  <a:pos x="49" y="100"/>
                </a:cxn>
                <a:cxn ang="0">
                  <a:pos x="59" y="98"/>
                </a:cxn>
                <a:cxn ang="0">
                  <a:pos x="68" y="96"/>
                </a:cxn>
                <a:cxn ang="0">
                  <a:pos x="76" y="91"/>
                </a:cxn>
                <a:cxn ang="0">
                  <a:pos x="84" y="84"/>
                </a:cxn>
                <a:cxn ang="0">
                  <a:pos x="84" y="84"/>
                </a:cxn>
                <a:cxn ang="0">
                  <a:pos x="91" y="77"/>
                </a:cxn>
                <a:cxn ang="0">
                  <a:pos x="96" y="69"/>
                </a:cxn>
                <a:cxn ang="0">
                  <a:pos x="99" y="60"/>
                </a:cxn>
                <a:cxn ang="0">
                  <a:pos x="100" y="49"/>
                </a:cxn>
                <a:cxn ang="0">
                  <a:pos x="100" y="49"/>
                </a:cxn>
                <a:cxn ang="0">
                  <a:pos x="99" y="40"/>
                </a:cxn>
                <a:cxn ang="0">
                  <a:pos x="96" y="30"/>
                </a:cxn>
                <a:cxn ang="0">
                  <a:pos x="91" y="22"/>
                </a:cxn>
                <a:cxn ang="0">
                  <a:pos x="84" y="15"/>
                </a:cxn>
                <a:cxn ang="0">
                  <a:pos x="84" y="15"/>
                </a:cxn>
                <a:cxn ang="0">
                  <a:pos x="76" y="9"/>
                </a:cxn>
                <a:cxn ang="0">
                  <a:pos x="68" y="3"/>
                </a:cxn>
                <a:cxn ang="0">
                  <a:pos x="59" y="1"/>
                </a:cxn>
                <a:cxn ang="0">
                  <a:pos x="49" y="0"/>
                </a:cxn>
                <a:cxn ang="0">
                  <a:pos x="49" y="0"/>
                </a:cxn>
              </a:cxnLst>
              <a:rect l="0" t="0" r="r" b="b"/>
              <a:pathLst>
                <a:path w="100" h="100">
                  <a:moveTo>
                    <a:pt x="49" y="0"/>
                  </a:moveTo>
                  <a:lnTo>
                    <a:pt x="49" y="0"/>
                  </a:lnTo>
                  <a:lnTo>
                    <a:pt x="40" y="1"/>
                  </a:lnTo>
                  <a:lnTo>
                    <a:pt x="30" y="3"/>
                  </a:lnTo>
                  <a:lnTo>
                    <a:pt x="22" y="9"/>
                  </a:lnTo>
                  <a:lnTo>
                    <a:pt x="15" y="15"/>
                  </a:lnTo>
                  <a:lnTo>
                    <a:pt x="9" y="22"/>
                  </a:lnTo>
                  <a:lnTo>
                    <a:pt x="3" y="30"/>
                  </a:lnTo>
                  <a:lnTo>
                    <a:pt x="1" y="40"/>
                  </a:lnTo>
                  <a:lnTo>
                    <a:pt x="0" y="49"/>
                  </a:lnTo>
                  <a:lnTo>
                    <a:pt x="1" y="60"/>
                  </a:lnTo>
                  <a:lnTo>
                    <a:pt x="3" y="69"/>
                  </a:lnTo>
                  <a:lnTo>
                    <a:pt x="9" y="77"/>
                  </a:lnTo>
                  <a:lnTo>
                    <a:pt x="15" y="84"/>
                  </a:lnTo>
                  <a:lnTo>
                    <a:pt x="22" y="91"/>
                  </a:lnTo>
                  <a:lnTo>
                    <a:pt x="30" y="96"/>
                  </a:lnTo>
                  <a:lnTo>
                    <a:pt x="40" y="98"/>
                  </a:lnTo>
                  <a:lnTo>
                    <a:pt x="49" y="100"/>
                  </a:lnTo>
                  <a:lnTo>
                    <a:pt x="59" y="98"/>
                  </a:lnTo>
                  <a:lnTo>
                    <a:pt x="68" y="96"/>
                  </a:lnTo>
                  <a:lnTo>
                    <a:pt x="76" y="91"/>
                  </a:lnTo>
                  <a:lnTo>
                    <a:pt x="84" y="84"/>
                  </a:lnTo>
                  <a:lnTo>
                    <a:pt x="91" y="77"/>
                  </a:lnTo>
                  <a:lnTo>
                    <a:pt x="96" y="69"/>
                  </a:lnTo>
                  <a:lnTo>
                    <a:pt x="99" y="60"/>
                  </a:lnTo>
                  <a:lnTo>
                    <a:pt x="100" y="49"/>
                  </a:lnTo>
                  <a:lnTo>
                    <a:pt x="99" y="40"/>
                  </a:lnTo>
                  <a:lnTo>
                    <a:pt x="96" y="30"/>
                  </a:lnTo>
                  <a:lnTo>
                    <a:pt x="91" y="22"/>
                  </a:lnTo>
                  <a:lnTo>
                    <a:pt x="84" y="15"/>
                  </a:lnTo>
                  <a:lnTo>
                    <a:pt x="76" y="9"/>
                  </a:lnTo>
                  <a:lnTo>
                    <a:pt x="68" y="3"/>
                  </a:lnTo>
                  <a:lnTo>
                    <a:pt x="59" y="1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26A5AB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zh-CN">
                <a:solidFill>
                  <a:srgbClr val="002060"/>
                </a:solidFill>
                <a:latin typeface="Impact" pitchFamily="34" charset="0"/>
                <a:ea typeface="微软雅黑" pitchFamily="34" charset="-122"/>
                <a:sym typeface="Impact" pitchFamily="34" charset="0"/>
              </a:endParaRPr>
            </a:p>
          </p:txBody>
        </p:sp>
        <p:sp>
          <p:nvSpPr>
            <p:cNvPr id="35" name="Freeform 634"/>
            <p:cNvSpPr>
              <a:spLocks noChangeArrowheads="1"/>
            </p:cNvSpPr>
            <p:nvPr/>
          </p:nvSpPr>
          <p:spPr bwMode="auto">
            <a:xfrm>
              <a:off x="1466850" y="2446337"/>
              <a:ext cx="79375" cy="79375"/>
            </a:xfrm>
            <a:custGeom>
              <a:avLst/>
              <a:gdLst/>
              <a:ahLst/>
              <a:cxnLst>
                <a:cxn ang="0">
                  <a:pos x="49" y="0"/>
                </a:cxn>
                <a:cxn ang="0">
                  <a:pos x="49" y="0"/>
                </a:cxn>
                <a:cxn ang="0">
                  <a:pos x="40" y="1"/>
                </a:cxn>
                <a:cxn ang="0">
                  <a:pos x="30" y="4"/>
                </a:cxn>
                <a:cxn ang="0">
                  <a:pos x="22" y="9"/>
                </a:cxn>
                <a:cxn ang="0">
                  <a:pos x="15" y="15"/>
                </a:cxn>
                <a:cxn ang="0">
                  <a:pos x="15" y="15"/>
                </a:cxn>
                <a:cxn ang="0">
                  <a:pos x="9" y="22"/>
                </a:cxn>
                <a:cxn ang="0">
                  <a:pos x="3" y="30"/>
                </a:cxn>
                <a:cxn ang="0">
                  <a:pos x="1" y="40"/>
                </a:cxn>
                <a:cxn ang="0">
                  <a:pos x="0" y="49"/>
                </a:cxn>
                <a:cxn ang="0">
                  <a:pos x="0" y="49"/>
                </a:cxn>
                <a:cxn ang="0">
                  <a:pos x="1" y="60"/>
                </a:cxn>
                <a:cxn ang="0">
                  <a:pos x="3" y="69"/>
                </a:cxn>
                <a:cxn ang="0">
                  <a:pos x="9" y="77"/>
                </a:cxn>
                <a:cxn ang="0">
                  <a:pos x="15" y="84"/>
                </a:cxn>
                <a:cxn ang="0">
                  <a:pos x="15" y="84"/>
                </a:cxn>
                <a:cxn ang="0">
                  <a:pos x="22" y="91"/>
                </a:cxn>
                <a:cxn ang="0">
                  <a:pos x="30" y="96"/>
                </a:cxn>
                <a:cxn ang="0">
                  <a:pos x="40" y="98"/>
                </a:cxn>
                <a:cxn ang="0">
                  <a:pos x="49" y="100"/>
                </a:cxn>
                <a:cxn ang="0">
                  <a:pos x="49" y="100"/>
                </a:cxn>
                <a:cxn ang="0">
                  <a:pos x="59" y="98"/>
                </a:cxn>
                <a:cxn ang="0">
                  <a:pos x="68" y="96"/>
                </a:cxn>
                <a:cxn ang="0">
                  <a:pos x="76" y="91"/>
                </a:cxn>
                <a:cxn ang="0">
                  <a:pos x="84" y="84"/>
                </a:cxn>
                <a:cxn ang="0">
                  <a:pos x="84" y="84"/>
                </a:cxn>
                <a:cxn ang="0">
                  <a:pos x="91" y="77"/>
                </a:cxn>
                <a:cxn ang="0">
                  <a:pos x="96" y="69"/>
                </a:cxn>
                <a:cxn ang="0">
                  <a:pos x="99" y="60"/>
                </a:cxn>
                <a:cxn ang="0">
                  <a:pos x="100" y="49"/>
                </a:cxn>
                <a:cxn ang="0">
                  <a:pos x="100" y="49"/>
                </a:cxn>
                <a:cxn ang="0">
                  <a:pos x="99" y="40"/>
                </a:cxn>
                <a:cxn ang="0">
                  <a:pos x="96" y="30"/>
                </a:cxn>
                <a:cxn ang="0">
                  <a:pos x="91" y="22"/>
                </a:cxn>
                <a:cxn ang="0">
                  <a:pos x="84" y="15"/>
                </a:cxn>
                <a:cxn ang="0">
                  <a:pos x="84" y="15"/>
                </a:cxn>
                <a:cxn ang="0">
                  <a:pos x="76" y="9"/>
                </a:cxn>
                <a:cxn ang="0">
                  <a:pos x="68" y="4"/>
                </a:cxn>
                <a:cxn ang="0">
                  <a:pos x="59" y="1"/>
                </a:cxn>
                <a:cxn ang="0">
                  <a:pos x="49" y="0"/>
                </a:cxn>
                <a:cxn ang="0">
                  <a:pos x="49" y="0"/>
                </a:cxn>
              </a:cxnLst>
              <a:rect l="0" t="0" r="r" b="b"/>
              <a:pathLst>
                <a:path w="100" h="100">
                  <a:moveTo>
                    <a:pt x="49" y="0"/>
                  </a:moveTo>
                  <a:lnTo>
                    <a:pt x="49" y="0"/>
                  </a:lnTo>
                  <a:lnTo>
                    <a:pt x="40" y="1"/>
                  </a:lnTo>
                  <a:lnTo>
                    <a:pt x="30" y="4"/>
                  </a:lnTo>
                  <a:lnTo>
                    <a:pt x="22" y="9"/>
                  </a:lnTo>
                  <a:lnTo>
                    <a:pt x="15" y="15"/>
                  </a:lnTo>
                  <a:lnTo>
                    <a:pt x="9" y="22"/>
                  </a:lnTo>
                  <a:lnTo>
                    <a:pt x="3" y="30"/>
                  </a:lnTo>
                  <a:lnTo>
                    <a:pt x="1" y="40"/>
                  </a:lnTo>
                  <a:lnTo>
                    <a:pt x="0" y="49"/>
                  </a:lnTo>
                  <a:lnTo>
                    <a:pt x="1" y="60"/>
                  </a:lnTo>
                  <a:lnTo>
                    <a:pt x="3" y="69"/>
                  </a:lnTo>
                  <a:lnTo>
                    <a:pt x="9" y="77"/>
                  </a:lnTo>
                  <a:lnTo>
                    <a:pt x="15" y="84"/>
                  </a:lnTo>
                  <a:lnTo>
                    <a:pt x="22" y="91"/>
                  </a:lnTo>
                  <a:lnTo>
                    <a:pt x="30" y="96"/>
                  </a:lnTo>
                  <a:lnTo>
                    <a:pt x="40" y="98"/>
                  </a:lnTo>
                  <a:lnTo>
                    <a:pt x="49" y="100"/>
                  </a:lnTo>
                  <a:lnTo>
                    <a:pt x="59" y="98"/>
                  </a:lnTo>
                  <a:lnTo>
                    <a:pt x="68" y="96"/>
                  </a:lnTo>
                  <a:lnTo>
                    <a:pt x="76" y="91"/>
                  </a:lnTo>
                  <a:lnTo>
                    <a:pt x="84" y="84"/>
                  </a:lnTo>
                  <a:lnTo>
                    <a:pt x="91" y="77"/>
                  </a:lnTo>
                  <a:lnTo>
                    <a:pt x="96" y="69"/>
                  </a:lnTo>
                  <a:lnTo>
                    <a:pt x="99" y="60"/>
                  </a:lnTo>
                  <a:lnTo>
                    <a:pt x="100" y="49"/>
                  </a:lnTo>
                  <a:lnTo>
                    <a:pt x="99" y="40"/>
                  </a:lnTo>
                  <a:lnTo>
                    <a:pt x="96" y="30"/>
                  </a:lnTo>
                  <a:lnTo>
                    <a:pt x="91" y="22"/>
                  </a:lnTo>
                  <a:lnTo>
                    <a:pt x="84" y="15"/>
                  </a:lnTo>
                  <a:lnTo>
                    <a:pt x="76" y="9"/>
                  </a:lnTo>
                  <a:lnTo>
                    <a:pt x="68" y="4"/>
                  </a:lnTo>
                  <a:lnTo>
                    <a:pt x="59" y="1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26A5AB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zh-CN">
                <a:solidFill>
                  <a:srgbClr val="002060"/>
                </a:solidFill>
                <a:latin typeface="Impact" pitchFamily="34" charset="0"/>
                <a:ea typeface="微软雅黑" pitchFamily="34" charset="-122"/>
                <a:sym typeface="Impact" pitchFamily="34" charset="0"/>
              </a:endParaRPr>
            </a:p>
          </p:txBody>
        </p:sp>
        <p:sp>
          <p:nvSpPr>
            <p:cNvPr id="36" name="Freeform 635"/>
            <p:cNvSpPr>
              <a:spLocks noChangeArrowheads="1"/>
            </p:cNvSpPr>
            <p:nvPr/>
          </p:nvSpPr>
          <p:spPr bwMode="auto">
            <a:xfrm>
              <a:off x="1711325" y="2201862"/>
              <a:ext cx="79375" cy="79375"/>
            </a:xfrm>
            <a:custGeom>
              <a:avLst/>
              <a:gdLst/>
              <a:ahLst/>
              <a:cxnLst>
                <a:cxn ang="0">
                  <a:pos x="84" y="15"/>
                </a:cxn>
                <a:cxn ang="0">
                  <a:pos x="84" y="15"/>
                </a:cxn>
                <a:cxn ang="0">
                  <a:pos x="77" y="8"/>
                </a:cxn>
                <a:cxn ang="0">
                  <a:pos x="68" y="3"/>
                </a:cxn>
                <a:cxn ang="0">
                  <a:pos x="58" y="1"/>
                </a:cxn>
                <a:cxn ang="0">
                  <a:pos x="49" y="0"/>
                </a:cxn>
                <a:cxn ang="0">
                  <a:pos x="49" y="0"/>
                </a:cxn>
                <a:cxn ang="0">
                  <a:pos x="40" y="1"/>
                </a:cxn>
                <a:cxn ang="0">
                  <a:pos x="31" y="3"/>
                </a:cxn>
                <a:cxn ang="0">
                  <a:pos x="22" y="8"/>
                </a:cxn>
                <a:cxn ang="0">
                  <a:pos x="15" y="15"/>
                </a:cxn>
                <a:cxn ang="0">
                  <a:pos x="15" y="15"/>
                </a:cxn>
                <a:cxn ang="0">
                  <a:pos x="9" y="22"/>
                </a:cxn>
                <a:cxn ang="0">
                  <a:pos x="4" y="30"/>
                </a:cxn>
                <a:cxn ang="0">
                  <a:pos x="1" y="40"/>
                </a:cxn>
                <a:cxn ang="0">
                  <a:pos x="0" y="49"/>
                </a:cxn>
                <a:cxn ang="0">
                  <a:pos x="0" y="49"/>
                </a:cxn>
                <a:cxn ang="0">
                  <a:pos x="1" y="60"/>
                </a:cxn>
                <a:cxn ang="0">
                  <a:pos x="4" y="69"/>
                </a:cxn>
                <a:cxn ang="0">
                  <a:pos x="9" y="77"/>
                </a:cxn>
                <a:cxn ang="0">
                  <a:pos x="15" y="84"/>
                </a:cxn>
                <a:cxn ang="0">
                  <a:pos x="15" y="84"/>
                </a:cxn>
                <a:cxn ang="0">
                  <a:pos x="22" y="91"/>
                </a:cxn>
                <a:cxn ang="0">
                  <a:pos x="31" y="96"/>
                </a:cxn>
                <a:cxn ang="0">
                  <a:pos x="40" y="98"/>
                </a:cxn>
                <a:cxn ang="0">
                  <a:pos x="49" y="100"/>
                </a:cxn>
                <a:cxn ang="0">
                  <a:pos x="49" y="100"/>
                </a:cxn>
                <a:cxn ang="0">
                  <a:pos x="58" y="98"/>
                </a:cxn>
                <a:cxn ang="0">
                  <a:pos x="68" y="96"/>
                </a:cxn>
                <a:cxn ang="0">
                  <a:pos x="77" y="91"/>
                </a:cxn>
                <a:cxn ang="0">
                  <a:pos x="84" y="84"/>
                </a:cxn>
                <a:cxn ang="0">
                  <a:pos x="84" y="84"/>
                </a:cxn>
                <a:cxn ang="0">
                  <a:pos x="91" y="77"/>
                </a:cxn>
                <a:cxn ang="0">
                  <a:pos x="96" y="69"/>
                </a:cxn>
                <a:cxn ang="0">
                  <a:pos x="98" y="60"/>
                </a:cxn>
                <a:cxn ang="0">
                  <a:pos x="100" y="49"/>
                </a:cxn>
                <a:cxn ang="0">
                  <a:pos x="100" y="49"/>
                </a:cxn>
                <a:cxn ang="0">
                  <a:pos x="98" y="40"/>
                </a:cxn>
                <a:cxn ang="0">
                  <a:pos x="96" y="30"/>
                </a:cxn>
                <a:cxn ang="0">
                  <a:pos x="91" y="22"/>
                </a:cxn>
                <a:cxn ang="0">
                  <a:pos x="84" y="15"/>
                </a:cxn>
                <a:cxn ang="0">
                  <a:pos x="84" y="15"/>
                </a:cxn>
              </a:cxnLst>
              <a:rect l="0" t="0" r="r" b="b"/>
              <a:pathLst>
                <a:path w="100" h="100">
                  <a:moveTo>
                    <a:pt x="84" y="15"/>
                  </a:moveTo>
                  <a:lnTo>
                    <a:pt x="84" y="15"/>
                  </a:lnTo>
                  <a:lnTo>
                    <a:pt x="77" y="8"/>
                  </a:lnTo>
                  <a:lnTo>
                    <a:pt x="68" y="3"/>
                  </a:lnTo>
                  <a:lnTo>
                    <a:pt x="58" y="1"/>
                  </a:lnTo>
                  <a:lnTo>
                    <a:pt x="49" y="0"/>
                  </a:lnTo>
                  <a:lnTo>
                    <a:pt x="40" y="1"/>
                  </a:lnTo>
                  <a:lnTo>
                    <a:pt x="31" y="3"/>
                  </a:lnTo>
                  <a:lnTo>
                    <a:pt x="22" y="8"/>
                  </a:lnTo>
                  <a:lnTo>
                    <a:pt x="15" y="15"/>
                  </a:lnTo>
                  <a:lnTo>
                    <a:pt x="9" y="22"/>
                  </a:lnTo>
                  <a:lnTo>
                    <a:pt x="4" y="30"/>
                  </a:lnTo>
                  <a:lnTo>
                    <a:pt x="1" y="40"/>
                  </a:lnTo>
                  <a:lnTo>
                    <a:pt x="0" y="49"/>
                  </a:lnTo>
                  <a:lnTo>
                    <a:pt x="1" y="60"/>
                  </a:lnTo>
                  <a:lnTo>
                    <a:pt x="4" y="69"/>
                  </a:lnTo>
                  <a:lnTo>
                    <a:pt x="9" y="77"/>
                  </a:lnTo>
                  <a:lnTo>
                    <a:pt x="15" y="84"/>
                  </a:lnTo>
                  <a:lnTo>
                    <a:pt x="22" y="91"/>
                  </a:lnTo>
                  <a:lnTo>
                    <a:pt x="31" y="96"/>
                  </a:lnTo>
                  <a:lnTo>
                    <a:pt x="40" y="98"/>
                  </a:lnTo>
                  <a:lnTo>
                    <a:pt x="49" y="100"/>
                  </a:lnTo>
                  <a:lnTo>
                    <a:pt x="58" y="98"/>
                  </a:lnTo>
                  <a:lnTo>
                    <a:pt x="68" y="96"/>
                  </a:lnTo>
                  <a:lnTo>
                    <a:pt x="77" y="91"/>
                  </a:lnTo>
                  <a:lnTo>
                    <a:pt x="84" y="84"/>
                  </a:lnTo>
                  <a:lnTo>
                    <a:pt x="91" y="77"/>
                  </a:lnTo>
                  <a:lnTo>
                    <a:pt x="96" y="69"/>
                  </a:lnTo>
                  <a:lnTo>
                    <a:pt x="98" y="60"/>
                  </a:lnTo>
                  <a:lnTo>
                    <a:pt x="100" y="49"/>
                  </a:lnTo>
                  <a:lnTo>
                    <a:pt x="98" y="40"/>
                  </a:lnTo>
                  <a:lnTo>
                    <a:pt x="96" y="30"/>
                  </a:lnTo>
                  <a:lnTo>
                    <a:pt x="91" y="22"/>
                  </a:lnTo>
                  <a:lnTo>
                    <a:pt x="84" y="15"/>
                  </a:lnTo>
                  <a:close/>
                </a:path>
              </a:pathLst>
            </a:custGeom>
            <a:solidFill>
              <a:srgbClr val="26A5AB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zh-CN">
                <a:solidFill>
                  <a:srgbClr val="002060"/>
                </a:solidFill>
                <a:latin typeface="Impact" pitchFamily="34" charset="0"/>
                <a:ea typeface="微软雅黑" pitchFamily="34" charset="-122"/>
                <a:sym typeface="Impact" pitchFamily="34" charset="0"/>
              </a:endParaRPr>
            </a:p>
          </p:txBody>
        </p:sp>
        <p:sp>
          <p:nvSpPr>
            <p:cNvPr id="37" name="Freeform 636"/>
            <p:cNvSpPr>
              <a:spLocks noChangeArrowheads="1"/>
            </p:cNvSpPr>
            <p:nvPr/>
          </p:nvSpPr>
          <p:spPr bwMode="auto">
            <a:xfrm>
              <a:off x="611187" y="979487"/>
              <a:ext cx="79375" cy="77788"/>
            </a:xfrm>
            <a:custGeom>
              <a:avLst/>
              <a:gdLst/>
              <a:ahLst/>
              <a:cxnLst>
                <a:cxn ang="0">
                  <a:pos x="84" y="15"/>
                </a:cxn>
                <a:cxn ang="0">
                  <a:pos x="84" y="15"/>
                </a:cxn>
                <a:cxn ang="0">
                  <a:pos x="77" y="8"/>
                </a:cxn>
                <a:cxn ang="0">
                  <a:pos x="69" y="4"/>
                </a:cxn>
                <a:cxn ang="0">
                  <a:pos x="60" y="1"/>
                </a:cxn>
                <a:cxn ang="0">
                  <a:pos x="49" y="0"/>
                </a:cxn>
                <a:cxn ang="0">
                  <a:pos x="49" y="0"/>
                </a:cxn>
                <a:cxn ang="0">
                  <a:pos x="40" y="1"/>
                </a:cxn>
                <a:cxn ang="0">
                  <a:pos x="32" y="4"/>
                </a:cxn>
                <a:cxn ang="0">
                  <a:pos x="23" y="8"/>
                </a:cxn>
                <a:cxn ang="0">
                  <a:pos x="15" y="15"/>
                </a:cxn>
                <a:cxn ang="0">
                  <a:pos x="15" y="15"/>
                </a:cxn>
                <a:cxn ang="0">
                  <a:pos x="9" y="22"/>
                </a:cxn>
                <a:cxn ang="0">
                  <a:pos x="5" y="31"/>
                </a:cxn>
                <a:cxn ang="0">
                  <a:pos x="1" y="40"/>
                </a:cxn>
                <a:cxn ang="0">
                  <a:pos x="0" y="49"/>
                </a:cxn>
                <a:cxn ang="0">
                  <a:pos x="0" y="49"/>
                </a:cxn>
                <a:cxn ang="0">
                  <a:pos x="1" y="60"/>
                </a:cxn>
                <a:cxn ang="0">
                  <a:pos x="5" y="69"/>
                </a:cxn>
                <a:cxn ang="0">
                  <a:pos x="9" y="78"/>
                </a:cxn>
                <a:cxn ang="0">
                  <a:pos x="15" y="85"/>
                </a:cxn>
                <a:cxn ang="0">
                  <a:pos x="15" y="85"/>
                </a:cxn>
                <a:cxn ang="0">
                  <a:pos x="23" y="92"/>
                </a:cxn>
                <a:cxn ang="0">
                  <a:pos x="32" y="96"/>
                </a:cxn>
                <a:cxn ang="0">
                  <a:pos x="40" y="99"/>
                </a:cxn>
                <a:cxn ang="0">
                  <a:pos x="49" y="100"/>
                </a:cxn>
                <a:cxn ang="0">
                  <a:pos x="49" y="100"/>
                </a:cxn>
                <a:cxn ang="0">
                  <a:pos x="60" y="99"/>
                </a:cxn>
                <a:cxn ang="0">
                  <a:pos x="69" y="96"/>
                </a:cxn>
                <a:cxn ang="0">
                  <a:pos x="77" y="92"/>
                </a:cxn>
                <a:cxn ang="0">
                  <a:pos x="84" y="85"/>
                </a:cxn>
                <a:cxn ang="0">
                  <a:pos x="84" y="85"/>
                </a:cxn>
                <a:cxn ang="0">
                  <a:pos x="92" y="78"/>
                </a:cxn>
                <a:cxn ang="0">
                  <a:pos x="96" y="69"/>
                </a:cxn>
                <a:cxn ang="0">
                  <a:pos x="99" y="60"/>
                </a:cxn>
                <a:cxn ang="0">
                  <a:pos x="100" y="49"/>
                </a:cxn>
                <a:cxn ang="0">
                  <a:pos x="100" y="49"/>
                </a:cxn>
                <a:cxn ang="0">
                  <a:pos x="99" y="40"/>
                </a:cxn>
                <a:cxn ang="0">
                  <a:pos x="96" y="31"/>
                </a:cxn>
                <a:cxn ang="0">
                  <a:pos x="92" y="22"/>
                </a:cxn>
                <a:cxn ang="0">
                  <a:pos x="84" y="15"/>
                </a:cxn>
                <a:cxn ang="0">
                  <a:pos x="84" y="15"/>
                </a:cxn>
              </a:cxnLst>
              <a:rect l="0" t="0" r="r" b="b"/>
              <a:pathLst>
                <a:path w="100" h="100">
                  <a:moveTo>
                    <a:pt x="84" y="15"/>
                  </a:moveTo>
                  <a:lnTo>
                    <a:pt x="84" y="15"/>
                  </a:lnTo>
                  <a:lnTo>
                    <a:pt x="77" y="8"/>
                  </a:lnTo>
                  <a:lnTo>
                    <a:pt x="69" y="4"/>
                  </a:lnTo>
                  <a:lnTo>
                    <a:pt x="60" y="1"/>
                  </a:lnTo>
                  <a:lnTo>
                    <a:pt x="49" y="0"/>
                  </a:lnTo>
                  <a:lnTo>
                    <a:pt x="40" y="1"/>
                  </a:lnTo>
                  <a:lnTo>
                    <a:pt x="32" y="4"/>
                  </a:lnTo>
                  <a:lnTo>
                    <a:pt x="23" y="8"/>
                  </a:lnTo>
                  <a:lnTo>
                    <a:pt x="15" y="15"/>
                  </a:lnTo>
                  <a:lnTo>
                    <a:pt x="9" y="22"/>
                  </a:lnTo>
                  <a:lnTo>
                    <a:pt x="5" y="31"/>
                  </a:lnTo>
                  <a:lnTo>
                    <a:pt x="1" y="40"/>
                  </a:lnTo>
                  <a:lnTo>
                    <a:pt x="0" y="49"/>
                  </a:lnTo>
                  <a:lnTo>
                    <a:pt x="1" y="60"/>
                  </a:lnTo>
                  <a:lnTo>
                    <a:pt x="5" y="69"/>
                  </a:lnTo>
                  <a:lnTo>
                    <a:pt x="9" y="78"/>
                  </a:lnTo>
                  <a:lnTo>
                    <a:pt x="15" y="85"/>
                  </a:lnTo>
                  <a:lnTo>
                    <a:pt x="23" y="92"/>
                  </a:lnTo>
                  <a:lnTo>
                    <a:pt x="32" y="96"/>
                  </a:lnTo>
                  <a:lnTo>
                    <a:pt x="40" y="99"/>
                  </a:lnTo>
                  <a:lnTo>
                    <a:pt x="49" y="100"/>
                  </a:lnTo>
                  <a:lnTo>
                    <a:pt x="60" y="99"/>
                  </a:lnTo>
                  <a:lnTo>
                    <a:pt x="69" y="96"/>
                  </a:lnTo>
                  <a:lnTo>
                    <a:pt x="77" y="92"/>
                  </a:lnTo>
                  <a:lnTo>
                    <a:pt x="84" y="85"/>
                  </a:lnTo>
                  <a:lnTo>
                    <a:pt x="92" y="78"/>
                  </a:lnTo>
                  <a:lnTo>
                    <a:pt x="96" y="69"/>
                  </a:lnTo>
                  <a:lnTo>
                    <a:pt x="99" y="60"/>
                  </a:lnTo>
                  <a:lnTo>
                    <a:pt x="100" y="49"/>
                  </a:lnTo>
                  <a:lnTo>
                    <a:pt x="99" y="40"/>
                  </a:lnTo>
                  <a:lnTo>
                    <a:pt x="96" y="31"/>
                  </a:lnTo>
                  <a:lnTo>
                    <a:pt x="92" y="22"/>
                  </a:lnTo>
                  <a:lnTo>
                    <a:pt x="84" y="15"/>
                  </a:lnTo>
                  <a:close/>
                </a:path>
              </a:pathLst>
            </a:custGeom>
            <a:solidFill>
              <a:srgbClr val="26A5AB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zh-CN">
                <a:solidFill>
                  <a:srgbClr val="002060"/>
                </a:solidFill>
                <a:latin typeface="Impact" pitchFamily="34" charset="0"/>
                <a:ea typeface="微软雅黑" pitchFamily="34" charset="-122"/>
                <a:sym typeface="Impact" pitchFamily="34" charset="0"/>
              </a:endParaRPr>
            </a:p>
          </p:txBody>
        </p:sp>
        <p:sp>
          <p:nvSpPr>
            <p:cNvPr id="38" name="Freeform 637"/>
            <p:cNvSpPr>
              <a:spLocks noChangeArrowheads="1"/>
            </p:cNvSpPr>
            <p:nvPr/>
          </p:nvSpPr>
          <p:spPr bwMode="auto">
            <a:xfrm>
              <a:off x="611187" y="1101725"/>
              <a:ext cx="79375" cy="77788"/>
            </a:xfrm>
            <a:custGeom>
              <a:avLst/>
              <a:gdLst/>
              <a:ahLst/>
              <a:cxnLst>
                <a:cxn ang="0">
                  <a:pos x="84" y="15"/>
                </a:cxn>
                <a:cxn ang="0">
                  <a:pos x="84" y="15"/>
                </a:cxn>
                <a:cxn ang="0">
                  <a:pos x="77" y="9"/>
                </a:cxn>
                <a:cxn ang="0">
                  <a:pos x="69" y="4"/>
                </a:cxn>
                <a:cxn ang="0">
                  <a:pos x="60" y="1"/>
                </a:cxn>
                <a:cxn ang="0">
                  <a:pos x="49" y="0"/>
                </a:cxn>
                <a:cxn ang="0">
                  <a:pos x="49" y="0"/>
                </a:cxn>
                <a:cxn ang="0">
                  <a:pos x="40" y="1"/>
                </a:cxn>
                <a:cxn ang="0">
                  <a:pos x="32" y="4"/>
                </a:cxn>
                <a:cxn ang="0">
                  <a:pos x="23" y="9"/>
                </a:cxn>
                <a:cxn ang="0">
                  <a:pos x="15" y="15"/>
                </a:cxn>
                <a:cxn ang="0">
                  <a:pos x="15" y="15"/>
                </a:cxn>
                <a:cxn ang="0">
                  <a:pos x="9" y="22"/>
                </a:cxn>
                <a:cxn ang="0">
                  <a:pos x="5" y="31"/>
                </a:cxn>
                <a:cxn ang="0">
                  <a:pos x="1" y="40"/>
                </a:cxn>
                <a:cxn ang="0">
                  <a:pos x="0" y="49"/>
                </a:cxn>
                <a:cxn ang="0">
                  <a:pos x="0" y="49"/>
                </a:cxn>
                <a:cxn ang="0">
                  <a:pos x="1" y="60"/>
                </a:cxn>
                <a:cxn ang="0">
                  <a:pos x="5" y="69"/>
                </a:cxn>
                <a:cxn ang="0">
                  <a:pos x="9" y="78"/>
                </a:cxn>
                <a:cxn ang="0">
                  <a:pos x="15" y="85"/>
                </a:cxn>
                <a:cxn ang="0">
                  <a:pos x="15" y="85"/>
                </a:cxn>
                <a:cxn ang="0">
                  <a:pos x="23" y="92"/>
                </a:cxn>
                <a:cxn ang="0">
                  <a:pos x="32" y="96"/>
                </a:cxn>
                <a:cxn ang="0">
                  <a:pos x="40" y="99"/>
                </a:cxn>
                <a:cxn ang="0">
                  <a:pos x="49" y="100"/>
                </a:cxn>
                <a:cxn ang="0">
                  <a:pos x="49" y="100"/>
                </a:cxn>
                <a:cxn ang="0">
                  <a:pos x="60" y="99"/>
                </a:cxn>
                <a:cxn ang="0">
                  <a:pos x="69" y="96"/>
                </a:cxn>
                <a:cxn ang="0">
                  <a:pos x="77" y="92"/>
                </a:cxn>
                <a:cxn ang="0">
                  <a:pos x="84" y="85"/>
                </a:cxn>
                <a:cxn ang="0">
                  <a:pos x="84" y="85"/>
                </a:cxn>
                <a:cxn ang="0">
                  <a:pos x="92" y="78"/>
                </a:cxn>
                <a:cxn ang="0">
                  <a:pos x="96" y="69"/>
                </a:cxn>
                <a:cxn ang="0">
                  <a:pos x="99" y="60"/>
                </a:cxn>
                <a:cxn ang="0">
                  <a:pos x="100" y="49"/>
                </a:cxn>
                <a:cxn ang="0">
                  <a:pos x="100" y="49"/>
                </a:cxn>
                <a:cxn ang="0">
                  <a:pos x="99" y="40"/>
                </a:cxn>
                <a:cxn ang="0">
                  <a:pos x="96" y="31"/>
                </a:cxn>
                <a:cxn ang="0">
                  <a:pos x="92" y="22"/>
                </a:cxn>
                <a:cxn ang="0">
                  <a:pos x="84" y="15"/>
                </a:cxn>
                <a:cxn ang="0">
                  <a:pos x="84" y="15"/>
                </a:cxn>
              </a:cxnLst>
              <a:rect l="0" t="0" r="r" b="b"/>
              <a:pathLst>
                <a:path w="100" h="100">
                  <a:moveTo>
                    <a:pt x="84" y="15"/>
                  </a:moveTo>
                  <a:lnTo>
                    <a:pt x="84" y="15"/>
                  </a:lnTo>
                  <a:lnTo>
                    <a:pt x="77" y="9"/>
                  </a:lnTo>
                  <a:lnTo>
                    <a:pt x="69" y="4"/>
                  </a:lnTo>
                  <a:lnTo>
                    <a:pt x="60" y="1"/>
                  </a:lnTo>
                  <a:lnTo>
                    <a:pt x="49" y="0"/>
                  </a:lnTo>
                  <a:lnTo>
                    <a:pt x="40" y="1"/>
                  </a:lnTo>
                  <a:lnTo>
                    <a:pt x="32" y="4"/>
                  </a:lnTo>
                  <a:lnTo>
                    <a:pt x="23" y="9"/>
                  </a:lnTo>
                  <a:lnTo>
                    <a:pt x="15" y="15"/>
                  </a:lnTo>
                  <a:lnTo>
                    <a:pt x="9" y="22"/>
                  </a:lnTo>
                  <a:lnTo>
                    <a:pt x="5" y="31"/>
                  </a:lnTo>
                  <a:lnTo>
                    <a:pt x="1" y="40"/>
                  </a:lnTo>
                  <a:lnTo>
                    <a:pt x="0" y="49"/>
                  </a:lnTo>
                  <a:lnTo>
                    <a:pt x="1" y="60"/>
                  </a:lnTo>
                  <a:lnTo>
                    <a:pt x="5" y="69"/>
                  </a:lnTo>
                  <a:lnTo>
                    <a:pt x="9" y="78"/>
                  </a:lnTo>
                  <a:lnTo>
                    <a:pt x="15" y="85"/>
                  </a:lnTo>
                  <a:lnTo>
                    <a:pt x="23" y="92"/>
                  </a:lnTo>
                  <a:lnTo>
                    <a:pt x="32" y="96"/>
                  </a:lnTo>
                  <a:lnTo>
                    <a:pt x="40" y="99"/>
                  </a:lnTo>
                  <a:lnTo>
                    <a:pt x="49" y="100"/>
                  </a:lnTo>
                  <a:lnTo>
                    <a:pt x="60" y="99"/>
                  </a:lnTo>
                  <a:lnTo>
                    <a:pt x="69" y="96"/>
                  </a:lnTo>
                  <a:lnTo>
                    <a:pt x="77" y="92"/>
                  </a:lnTo>
                  <a:lnTo>
                    <a:pt x="84" y="85"/>
                  </a:lnTo>
                  <a:lnTo>
                    <a:pt x="92" y="78"/>
                  </a:lnTo>
                  <a:lnTo>
                    <a:pt x="96" y="69"/>
                  </a:lnTo>
                  <a:lnTo>
                    <a:pt x="99" y="60"/>
                  </a:lnTo>
                  <a:lnTo>
                    <a:pt x="100" y="49"/>
                  </a:lnTo>
                  <a:lnTo>
                    <a:pt x="99" y="40"/>
                  </a:lnTo>
                  <a:lnTo>
                    <a:pt x="96" y="31"/>
                  </a:lnTo>
                  <a:lnTo>
                    <a:pt x="92" y="22"/>
                  </a:lnTo>
                  <a:lnTo>
                    <a:pt x="84" y="15"/>
                  </a:lnTo>
                  <a:close/>
                </a:path>
              </a:pathLst>
            </a:custGeom>
            <a:solidFill>
              <a:srgbClr val="26A5AB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zh-CN">
                <a:solidFill>
                  <a:srgbClr val="002060"/>
                </a:solidFill>
                <a:latin typeface="Impact" pitchFamily="34" charset="0"/>
                <a:ea typeface="微软雅黑" pitchFamily="34" charset="-122"/>
                <a:sym typeface="Impact" pitchFamily="34" charset="0"/>
              </a:endParaRPr>
            </a:p>
          </p:txBody>
        </p:sp>
        <p:sp>
          <p:nvSpPr>
            <p:cNvPr id="39" name="Freeform 638"/>
            <p:cNvSpPr>
              <a:spLocks noChangeArrowheads="1"/>
            </p:cNvSpPr>
            <p:nvPr/>
          </p:nvSpPr>
          <p:spPr bwMode="auto">
            <a:xfrm>
              <a:off x="611187" y="1222375"/>
              <a:ext cx="79375" cy="79375"/>
            </a:xfrm>
            <a:custGeom>
              <a:avLst/>
              <a:gdLst/>
              <a:ahLst/>
              <a:cxnLst>
                <a:cxn ang="0">
                  <a:pos x="84" y="15"/>
                </a:cxn>
                <a:cxn ang="0">
                  <a:pos x="84" y="15"/>
                </a:cxn>
                <a:cxn ang="0">
                  <a:pos x="77" y="9"/>
                </a:cxn>
                <a:cxn ang="0">
                  <a:pos x="69" y="5"/>
                </a:cxn>
                <a:cxn ang="0">
                  <a:pos x="60" y="1"/>
                </a:cxn>
                <a:cxn ang="0">
                  <a:pos x="49" y="0"/>
                </a:cxn>
                <a:cxn ang="0">
                  <a:pos x="49" y="0"/>
                </a:cxn>
                <a:cxn ang="0">
                  <a:pos x="40" y="1"/>
                </a:cxn>
                <a:cxn ang="0">
                  <a:pos x="32" y="5"/>
                </a:cxn>
                <a:cxn ang="0">
                  <a:pos x="23" y="9"/>
                </a:cxn>
                <a:cxn ang="0">
                  <a:pos x="15" y="15"/>
                </a:cxn>
                <a:cxn ang="0">
                  <a:pos x="15" y="15"/>
                </a:cxn>
                <a:cxn ang="0">
                  <a:pos x="9" y="22"/>
                </a:cxn>
                <a:cxn ang="0">
                  <a:pos x="5" y="31"/>
                </a:cxn>
                <a:cxn ang="0">
                  <a:pos x="1" y="40"/>
                </a:cxn>
                <a:cxn ang="0">
                  <a:pos x="0" y="49"/>
                </a:cxn>
                <a:cxn ang="0">
                  <a:pos x="0" y="49"/>
                </a:cxn>
                <a:cxn ang="0">
                  <a:pos x="1" y="60"/>
                </a:cxn>
                <a:cxn ang="0">
                  <a:pos x="5" y="69"/>
                </a:cxn>
                <a:cxn ang="0">
                  <a:pos x="9" y="78"/>
                </a:cxn>
                <a:cxn ang="0">
                  <a:pos x="15" y="85"/>
                </a:cxn>
                <a:cxn ang="0">
                  <a:pos x="15" y="85"/>
                </a:cxn>
                <a:cxn ang="0">
                  <a:pos x="23" y="92"/>
                </a:cxn>
                <a:cxn ang="0">
                  <a:pos x="32" y="96"/>
                </a:cxn>
                <a:cxn ang="0">
                  <a:pos x="40" y="99"/>
                </a:cxn>
                <a:cxn ang="0">
                  <a:pos x="49" y="100"/>
                </a:cxn>
                <a:cxn ang="0">
                  <a:pos x="49" y="100"/>
                </a:cxn>
                <a:cxn ang="0">
                  <a:pos x="60" y="99"/>
                </a:cxn>
                <a:cxn ang="0">
                  <a:pos x="69" y="96"/>
                </a:cxn>
                <a:cxn ang="0">
                  <a:pos x="77" y="92"/>
                </a:cxn>
                <a:cxn ang="0">
                  <a:pos x="84" y="85"/>
                </a:cxn>
                <a:cxn ang="0">
                  <a:pos x="84" y="85"/>
                </a:cxn>
                <a:cxn ang="0">
                  <a:pos x="92" y="78"/>
                </a:cxn>
                <a:cxn ang="0">
                  <a:pos x="96" y="69"/>
                </a:cxn>
                <a:cxn ang="0">
                  <a:pos x="99" y="60"/>
                </a:cxn>
                <a:cxn ang="0">
                  <a:pos x="100" y="49"/>
                </a:cxn>
                <a:cxn ang="0">
                  <a:pos x="100" y="49"/>
                </a:cxn>
                <a:cxn ang="0">
                  <a:pos x="99" y="40"/>
                </a:cxn>
                <a:cxn ang="0">
                  <a:pos x="96" y="31"/>
                </a:cxn>
                <a:cxn ang="0">
                  <a:pos x="92" y="22"/>
                </a:cxn>
                <a:cxn ang="0">
                  <a:pos x="84" y="15"/>
                </a:cxn>
                <a:cxn ang="0">
                  <a:pos x="84" y="15"/>
                </a:cxn>
              </a:cxnLst>
              <a:rect l="0" t="0" r="r" b="b"/>
              <a:pathLst>
                <a:path w="100" h="100">
                  <a:moveTo>
                    <a:pt x="84" y="15"/>
                  </a:moveTo>
                  <a:lnTo>
                    <a:pt x="84" y="15"/>
                  </a:lnTo>
                  <a:lnTo>
                    <a:pt x="77" y="9"/>
                  </a:lnTo>
                  <a:lnTo>
                    <a:pt x="69" y="5"/>
                  </a:lnTo>
                  <a:lnTo>
                    <a:pt x="60" y="1"/>
                  </a:lnTo>
                  <a:lnTo>
                    <a:pt x="49" y="0"/>
                  </a:lnTo>
                  <a:lnTo>
                    <a:pt x="40" y="1"/>
                  </a:lnTo>
                  <a:lnTo>
                    <a:pt x="32" y="5"/>
                  </a:lnTo>
                  <a:lnTo>
                    <a:pt x="23" y="9"/>
                  </a:lnTo>
                  <a:lnTo>
                    <a:pt x="15" y="15"/>
                  </a:lnTo>
                  <a:lnTo>
                    <a:pt x="9" y="22"/>
                  </a:lnTo>
                  <a:lnTo>
                    <a:pt x="5" y="31"/>
                  </a:lnTo>
                  <a:lnTo>
                    <a:pt x="1" y="40"/>
                  </a:lnTo>
                  <a:lnTo>
                    <a:pt x="0" y="49"/>
                  </a:lnTo>
                  <a:lnTo>
                    <a:pt x="1" y="60"/>
                  </a:lnTo>
                  <a:lnTo>
                    <a:pt x="5" y="69"/>
                  </a:lnTo>
                  <a:lnTo>
                    <a:pt x="9" y="78"/>
                  </a:lnTo>
                  <a:lnTo>
                    <a:pt x="15" y="85"/>
                  </a:lnTo>
                  <a:lnTo>
                    <a:pt x="23" y="92"/>
                  </a:lnTo>
                  <a:lnTo>
                    <a:pt x="32" y="96"/>
                  </a:lnTo>
                  <a:lnTo>
                    <a:pt x="40" y="99"/>
                  </a:lnTo>
                  <a:lnTo>
                    <a:pt x="49" y="100"/>
                  </a:lnTo>
                  <a:lnTo>
                    <a:pt x="60" y="99"/>
                  </a:lnTo>
                  <a:lnTo>
                    <a:pt x="69" y="96"/>
                  </a:lnTo>
                  <a:lnTo>
                    <a:pt x="77" y="92"/>
                  </a:lnTo>
                  <a:lnTo>
                    <a:pt x="84" y="85"/>
                  </a:lnTo>
                  <a:lnTo>
                    <a:pt x="92" y="78"/>
                  </a:lnTo>
                  <a:lnTo>
                    <a:pt x="96" y="69"/>
                  </a:lnTo>
                  <a:lnTo>
                    <a:pt x="99" y="60"/>
                  </a:lnTo>
                  <a:lnTo>
                    <a:pt x="100" y="49"/>
                  </a:lnTo>
                  <a:lnTo>
                    <a:pt x="99" y="40"/>
                  </a:lnTo>
                  <a:lnTo>
                    <a:pt x="96" y="31"/>
                  </a:lnTo>
                  <a:lnTo>
                    <a:pt x="92" y="22"/>
                  </a:lnTo>
                  <a:lnTo>
                    <a:pt x="84" y="15"/>
                  </a:lnTo>
                  <a:close/>
                </a:path>
              </a:pathLst>
            </a:custGeom>
            <a:solidFill>
              <a:srgbClr val="26A5AB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zh-CN">
                <a:solidFill>
                  <a:srgbClr val="002060"/>
                </a:solidFill>
                <a:latin typeface="Impact" pitchFamily="34" charset="0"/>
                <a:ea typeface="微软雅黑" pitchFamily="34" charset="-122"/>
                <a:sym typeface="Impact" pitchFamily="34" charset="0"/>
              </a:endParaRPr>
            </a:p>
          </p:txBody>
        </p:sp>
        <p:sp>
          <p:nvSpPr>
            <p:cNvPr id="40" name="Freeform 639"/>
            <p:cNvSpPr>
              <a:spLocks noChangeArrowheads="1"/>
            </p:cNvSpPr>
            <p:nvPr/>
          </p:nvSpPr>
          <p:spPr bwMode="auto">
            <a:xfrm>
              <a:off x="611187" y="1344612"/>
              <a:ext cx="79375" cy="79375"/>
            </a:xfrm>
            <a:custGeom>
              <a:avLst/>
              <a:gdLst/>
              <a:ahLst/>
              <a:cxnLst>
                <a:cxn ang="0">
                  <a:pos x="84" y="15"/>
                </a:cxn>
                <a:cxn ang="0">
                  <a:pos x="84" y="15"/>
                </a:cxn>
                <a:cxn ang="0">
                  <a:pos x="77" y="9"/>
                </a:cxn>
                <a:cxn ang="0">
                  <a:pos x="69" y="5"/>
                </a:cxn>
                <a:cxn ang="0">
                  <a:pos x="60" y="1"/>
                </a:cxn>
                <a:cxn ang="0">
                  <a:pos x="49" y="0"/>
                </a:cxn>
                <a:cxn ang="0">
                  <a:pos x="49" y="0"/>
                </a:cxn>
                <a:cxn ang="0">
                  <a:pos x="40" y="1"/>
                </a:cxn>
                <a:cxn ang="0">
                  <a:pos x="32" y="5"/>
                </a:cxn>
                <a:cxn ang="0">
                  <a:pos x="23" y="9"/>
                </a:cxn>
                <a:cxn ang="0">
                  <a:pos x="15" y="15"/>
                </a:cxn>
                <a:cxn ang="0">
                  <a:pos x="15" y="15"/>
                </a:cxn>
                <a:cxn ang="0">
                  <a:pos x="9" y="23"/>
                </a:cxn>
                <a:cxn ang="0">
                  <a:pos x="5" y="32"/>
                </a:cxn>
                <a:cxn ang="0">
                  <a:pos x="1" y="40"/>
                </a:cxn>
                <a:cxn ang="0">
                  <a:pos x="0" y="49"/>
                </a:cxn>
                <a:cxn ang="0">
                  <a:pos x="0" y="49"/>
                </a:cxn>
                <a:cxn ang="0">
                  <a:pos x="1" y="60"/>
                </a:cxn>
                <a:cxn ang="0">
                  <a:pos x="5" y="69"/>
                </a:cxn>
                <a:cxn ang="0">
                  <a:pos x="9" y="77"/>
                </a:cxn>
                <a:cxn ang="0">
                  <a:pos x="15" y="85"/>
                </a:cxn>
                <a:cxn ang="0">
                  <a:pos x="15" y="85"/>
                </a:cxn>
                <a:cxn ang="0">
                  <a:pos x="23" y="92"/>
                </a:cxn>
                <a:cxn ang="0">
                  <a:pos x="32" y="96"/>
                </a:cxn>
                <a:cxn ang="0">
                  <a:pos x="40" y="99"/>
                </a:cxn>
                <a:cxn ang="0">
                  <a:pos x="49" y="100"/>
                </a:cxn>
                <a:cxn ang="0">
                  <a:pos x="49" y="100"/>
                </a:cxn>
                <a:cxn ang="0">
                  <a:pos x="60" y="99"/>
                </a:cxn>
                <a:cxn ang="0">
                  <a:pos x="69" y="96"/>
                </a:cxn>
                <a:cxn ang="0">
                  <a:pos x="77" y="92"/>
                </a:cxn>
                <a:cxn ang="0">
                  <a:pos x="84" y="85"/>
                </a:cxn>
                <a:cxn ang="0">
                  <a:pos x="84" y="85"/>
                </a:cxn>
                <a:cxn ang="0">
                  <a:pos x="92" y="77"/>
                </a:cxn>
                <a:cxn ang="0">
                  <a:pos x="96" y="69"/>
                </a:cxn>
                <a:cxn ang="0">
                  <a:pos x="99" y="60"/>
                </a:cxn>
                <a:cxn ang="0">
                  <a:pos x="100" y="49"/>
                </a:cxn>
                <a:cxn ang="0">
                  <a:pos x="100" y="49"/>
                </a:cxn>
                <a:cxn ang="0">
                  <a:pos x="99" y="40"/>
                </a:cxn>
                <a:cxn ang="0">
                  <a:pos x="96" y="32"/>
                </a:cxn>
                <a:cxn ang="0">
                  <a:pos x="92" y="23"/>
                </a:cxn>
                <a:cxn ang="0">
                  <a:pos x="84" y="15"/>
                </a:cxn>
                <a:cxn ang="0">
                  <a:pos x="84" y="15"/>
                </a:cxn>
              </a:cxnLst>
              <a:rect l="0" t="0" r="r" b="b"/>
              <a:pathLst>
                <a:path w="100" h="100">
                  <a:moveTo>
                    <a:pt x="84" y="15"/>
                  </a:moveTo>
                  <a:lnTo>
                    <a:pt x="84" y="15"/>
                  </a:lnTo>
                  <a:lnTo>
                    <a:pt x="77" y="9"/>
                  </a:lnTo>
                  <a:lnTo>
                    <a:pt x="69" y="5"/>
                  </a:lnTo>
                  <a:lnTo>
                    <a:pt x="60" y="1"/>
                  </a:lnTo>
                  <a:lnTo>
                    <a:pt x="49" y="0"/>
                  </a:lnTo>
                  <a:lnTo>
                    <a:pt x="40" y="1"/>
                  </a:lnTo>
                  <a:lnTo>
                    <a:pt x="32" y="5"/>
                  </a:lnTo>
                  <a:lnTo>
                    <a:pt x="23" y="9"/>
                  </a:lnTo>
                  <a:lnTo>
                    <a:pt x="15" y="15"/>
                  </a:lnTo>
                  <a:lnTo>
                    <a:pt x="9" y="23"/>
                  </a:lnTo>
                  <a:lnTo>
                    <a:pt x="5" y="32"/>
                  </a:lnTo>
                  <a:lnTo>
                    <a:pt x="1" y="40"/>
                  </a:lnTo>
                  <a:lnTo>
                    <a:pt x="0" y="49"/>
                  </a:lnTo>
                  <a:lnTo>
                    <a:pt x="1" y="60"/>
                  </a:lnTo>
                  <a:lnTo>
                    <a:pt x="5" y="69"/>
                  </a:lnTo>
                  <a:lnTo>
                    <a:pt x="9" y="77"/>
                  </a:lnTo>
                  <a:lnTo>
                    <a:pt x="15" y="85"/>
                  </a:lnTo>
                  <a:lnTo>
                    <a:pt x="23" y="92"/>
                  </a:lnTo>
                  <a:lnTo>
                    <a:pt x="32" y="96"/>
                  </a:lnTo>
                  <a:lnTo>
                    <a:pt x="40" y="99"/>
                  </a:lnTo>
                  <a:lnTo>
                    <a:pt x="49" y="100"/>
                  </a:lnTo>
                  <a:lnTo>
                    <a:pt x="60" y="99"/>
                  </a:lnTo>
                  <a:lnTo>
                    <a:pt x="69" y="96"/>
                  </a:lnTo>
                  <a:lnTo>
                    <a:pt x="77" y="92"/>
                  </a:lnTo>
                  <a:lnTo>
                    <a:pt x="84" y="85"/>
                  </a:lnTo>
                  <a:lnTo>
                    <a:pt x="92" y="77"/>
                  </a:lnTo>
                  <a:lnTo>
                    <a:pt x="96" y="69"/>
                  </a:lnTo>
                  <a:lnTo>
                    <a:pt x="99" y="60"/>
                  </a:lnTo>
                  <a:lnTo>
                    <a:pt x="100" y="49"/>
                  </a:lnTo>
                  <a:lnTo>
                    <a:pt x="99" y="40"/>
                  </a:lnTo>
                  <a:lnTo>
                    <a:pt x="96" y="32"/>
                  </a:lnTo>
                  <a:lnTo>
                    <a:pt x="92" y="23"/>
                  </a:lnTo>
                  <a:lnTo>
                    <a:pt x="84" y="15"/>
                  </a:lnTo>
                  <a:close/>
                </a:path>
              </a:pathLst>
            </a:custGeom>
            <a:solidFill>
              <a:srgbClr val="26A5AB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zh-CN">
                <a:solidFill>
                  <a:srgbClr val="002060"/>
                </a:solidFill>
                <a:latin typeface="Impact" pitchFamily="34" charset="0"/>
                <a:ea typeface="微软雅黑" pitchFamily="34" charset="-122"/>
                <a:sym typeface="Impact" pitchFamily="34" charset="0"/>
              </a:endParaRPr>
            </a:p>
          </p:txBody>
        </p:sp>
        <p:sp>
          <p:nvSpPr>
            <p:cNvPr id="41" name="Freeform 640"/>
            <p:cNvSpPr>
              <a:spLocks noChangeArrowheads="1"/>
            </p:cNvSpPr>
            <p:nvPr/>
          </p:nvSpPr>
          <p:spPr bwMode="auto">
            <a:xfrm>
              <a:off x="611187" y="1466850"/>
              <a:ext cx="79375" cy="79375"/>
            </a:xfrm>
            <a:custGeom>
              <a:avLst/>
              <a:gdLst/>
              <a:ahLst/>
              <a:cxnLst>
                <a:cxn ang="0">
                  <a:pos x="84" y="15"/>
                </a:cxn>
                <a:cxn ang="0">
                  <a:pos x="84" y="15"/>
                </a:cxn>
                <a:cxn ang="0">
                  <a:pos x="77" y="9"/>
                </a:cxn>
                <a:cxn ang="0">
                  <a:pos x="69" y="5"/>
                </a:cxn>
                <a:cxn ang="0">
                  <a:pos x="60" y="1"/>
                </a:cxn>
                <a:cxn ang="0">
                  <a:pos x="49" y="0"/>
                </a:cxn>
                <a:cxn ang="0">
                  <a:pos x="49" y="0"/>
                </a:cxn>
                <a:cxn ang="0">
                  <a:pos x="40" y="1"/>
                </a:cxn>
                <a:cxn ang="0">
                  <a:pos x="32" y="5"/>
                </a:cxn>
                <a:cxn ang="0">
                  <a:pos x="23" y="9"/>
                </a:cxn>
                <a:cxn ang="0">
                  <a:pos x="15" y="15"/>
                </a:cxn>
                <a:cxn ang="0">
                  <a:pos x="15" y="15"/>
                </a:cxn>
                <a:cxn ang="0">
                  <a:pos x="9" y="23"/>
                </a:cxn>
                <a:cxn ang="0">
                  <a:pos x="5" y="32"/>
                </a:cxn>
                <a:cxn ang="0">
                  <a:pos x="1" y="40"/>
                </a:cxn>
                <a:cxn ang="0">
                  <a:pos x="0" y="49"/>
                </a:cxn>
                <a:cxn ang="0">
                  <a:pos x="0" y="49"/>
                </a:cxn>
                <a:cxn ang="0">
                  <a:pos x="1" y="60"/>
                </a:cxn>
                <a:cxn ang="0">
                  <a:pos x="5" y="69"/>
                </a:cxn>
                <a:cxn ang="0">
                  <a:pos x="9" y="77"/>
                </a:cxn>
                <a:cxn ang="0">
                  <a:pos x="15" y="84"/>
                </a:cxn>
                <a:cxn ang="0">
                  <a:pos x="15" y="84"/>
                </a:cxn>
                <a:cxn ang="0">
                  <a:pos x="23" y="92"/>
                </a:cxn>
                <a:cxn ang="0">
                  <a:pos x="32" y="96"/>
                </a:cxn>
                <a:cxn ang="0">
                  <a:pos x="40" y="100"/>
                </a:cxn>
                <a:cxn ang="0">
                  <a:pos x="49" y="100"/>
                </a:cxn>
                <a:cxn ang="0">
                  <a:pos x="49" y="100"/>
                </a:cxn>
                <a:cxn ang="0">
                  <a:pos x="60" y="100"/>
                </a:cxn>
                <a:cxn ang="0">
                  <a:pos x="69" y="96"/>
                </a:cxn>
                <a:cxn ang="0">
                  <a:pos x="77" y="92"/>
                </a:cxn>
                <a:cxn ang="0">
                  <a:pos x="84" y="84"/>
                </a:cxn>
                <a:cxn ang="0">
                  <a:pos x="84" y="84"/>
                </a:cxn>
                <a:cxn ang="0">
                  <a:pos x="92" y="77"/>
                </a:cxn>
                <a:cxn ang="0">
                  <a:pos x="96" y="69"/>
                </a:cxn>
                <a:cxn ang="0">
                  <a:pos x="99" y="60"/>
                </a:cxn>
                <a:cxn ang="0">
                  <a:pos x="100" y="49"/>
                </a:cxn>
                <a:cxn ang="0">
                  <a:pos x="100" y="49"/>
                </a:cxn>
                <a:cxn ang="0">
                  <a:pos x="99" y="40"/>
                </a:cxn>
                <a:cxn ang="0">
                  <a:pos x="96" y="32"/>
                </a:cxn>
                <a:cxn ang="0">
                  <a:pos x="92" y="23"/>
                </a:cxn>
                <a:cxn ang="0">
                  <a:pos x="84" y="15"/>
                </a:cxn>
                <a:cxn ang="0">
                  <a:pos x="84" y="15"/>
                </a:cxn>
              </a:cxnLst>
              <a:rect l="0" t="0" r="r" b="b"/>
              <a:pathLst>
                <a:path w="100" h="100">
                  <a:moveTo>
                    <a:pt x="84" y="15"/>
                  </a:moveTo>
                  <a:lnTo>
                    <a:pt x="84" y="15"/>
                  </a:lnTo>
                  <a:lnTo>
                    <a:pt x="77" y="9"/>
                  </a:lnTo>
                  <a:lnTo>
                    <a:pt x="69" y="5"/>
                  </a:lnTo>
                  <a:lnTo>
                    <a:pt x="60" y="1"/>
                  </a:lnTo>
                  <a:lnTo>
                    <a:pt x="49" y="0"/>
                  </a:lnTo>
                  <a:lnTo>
                    <a:pt x="40" y="1"/>
                  </a:lnTo>
                  <a:lnTo>
                    <a:pt x="32" y="5"/>
                  </a:lnTo>
                  <a:lnTo>
                    <a:pt x="23" y="9"/>
                  </a:lnTo>
                  <a:lnTo>
                    <a:pt x="15" y="15"/>
                  </a:lnTo>
                  <a:lnTo>
                    <a:pt x="9" y="23"/>
                  </a:lnTo>
                  <a:lnTo>
                    <a:pt x="5" y="32"/>
                  </a:lnTo>
                  <a:lnTo>
                    <a:pt x="1" y="40"/>
                  </a:lnTo>
                  <a:lnTo>
                    <a:pt x="0" y="49"/>
                  </a:lnTo>
                  <a:lnTo>
                    <a:pt x="1" y="60"/>
                  </a:lnTo>
                  <a:lnTo>
                    <a:pt x="5" y="69"/>
                  </a:lnTo>
                  <a:lnTo>
                    <a:pt x="9" y="77"/>
                  </a:lnTo>
                  <a:lnTo>
                    <a:pt x="15" y="84"/>
                  </a:lnTo>
                  <a:lnTo>
                    <a:pt x="23" y="92"/>
                  </a:lnTo>
                  <a:lnTo>
                    <a:pt x="32" y="96"/>
                  </a:lnTo>
                  <a:lnTo>
                    <a:pt x="40" y="100"/>
                  </a:lnTo>
                  <a:lnTo>
                    <a:pt x="49" y="100"/>
                  </a:lnTo>
                  <a:lnTo>
                    <a:pt x="60" y="100"/>
                  </a:lnTo>
                  <a:lnTo>
                    <a:pt x="69" y="96"/>
                  </a:lnTo>
                  <a:lnTo>
                    <a:pt x="77" y="92"/>
                  </a:lnTo>
                  <a:lnTo>
                    <a:pt x="84" y="84"/>
                  </a:lnTo>
                  <a:lnTo>
                    <a:pt x="92" y="77"/>
                  </a:lnTo>
                  <a:lnTo>
                    <a:pt x="96" y="69"/>
                  </a:lnTo>
                  <a:lnTo>
                    <a:pt x="99" y="60"/>
                  </a:lnTo>
                  <a:lnTo>
                    <a:pt x="100" y="49"/>
                  </a:lnTo>
                  <a:lnTo>
                    <a:pt x="99" y="40"/>
                  </a:lnTo>
                  <a:lnTo>
                    <a:pt x="96" y="32"/>
                  </a:lnTo>
                  <a:lnTo>
                    <a:pt x="92" y="23"/>
                  </a:lnTo>
                  <a:lnTo>
                    <a:pt x="84" y="15"/>
                  </a:lnTo>
                  <a:close/>
                </a:path>
              </a:pathLst>
            </a:custGeom>
            <a:solidFill>
              <a:srgbClr val="26A5AB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zh-CN">
                <a:solidFill>
                  <a:srgbClr val="002060"/>
                </a:solidFill>
                <a:latin typeface="Impact" pitchFamily="34" charset="0"/>
                <a:ea typeface="微软雅黑" pitchFamily="34" charset="-122"/>
                <a:sym typeface="Impact" pitchFamily="34" charset="0"/>
              </a:endParaRPr>
            </a:p>
          </p:txBody>
        </p:sp>
        <p:sp>
          <p:nvSpPr>
            <p:cNvPr id="42" name="Freeform 641"/>
            <p:cNvSpPr>
              <a:spLocks noChangeArrowheads="1"/>
            </p:cNvSpPr>
            <p:nvPr/>
          </p:nvSpPr>
          <p:spPr bwMode="auto">
            <a:xfrm>
              <a:off x="122237" y="733425"/>
              <a:ext cx="79375" cy="80963"/>
            </a:xfrm>
            <a:custGeom>
              <a:avLst/>
              <a:gdLst/>
              <a:ahLst/>
              <a:cxnLst>
                <a:cxn ang="0">
                  <a:pos x="85" y="16"/>
                </a:cxn>
                <a:cxn ang="0">
                  <a:pos x="85" y="16"/>
                </a:cxn>
                <a:cxn ang="0">
                  <a:pos x="76" y="9"/>
                </a:cxn>
                <a:cxn ang="0">
                  <a:pos x="68" y="5"/>
                </a:cxn>
                <a:cxn ang="0">
                  <a:pos x="60" y="1"/>
                </a:cxn>
                <a:cxn ang="0">
                  <a:pos x="51" y="0"/>
                </a:cxn>
                <a:cxn ang="0">
                  <a:pos x="51" y="0"/>
                </a:cxn>
                <a:cxn ang="0">
                  <a:pos x="40" y="1"/>
                </a:cxn>
                <a:cxn ang="0">
                  <a:pos x="31" y="5"/>
                </a:cxn>
                <a:cxn ang="0">
                  <a:pos x="22" y="9"/>
                </a:cxn>
                <a:cxn ang="0">
                  <a:pos x="15" y="16"/>
                </a:cxn>
                <a:cxn ang="0">
                  <a:pos x="15" y="16"/>
                </a:cxn>
                <a:cxn ang="0">
                  <a:pos x="8" y="24"/>
                </a:cxn>
                <a:cxn ang="0">
                  <a:pos x="3" y="32"/>
                </a:cxn>
                <a:cxn ang="0">
                  <a:pos x="0" y="41"/>
                </a:cxn>
                <a:cxn ang="0">
                  <a:pos x="0" y="49"/>
                </a:cxn>
                <a:cxn ang="0">
                  <a:pos x="0" y="49"/>
                </a:cxn>
                <a:cxn ang="0">
                  <a:pos x="0" y="61"/>
                </a:cxn>
                <a:cxn ang="0">
                  <a:pos x="3" y="71"/>
                </a:cxn>
                <a:cxn ang="0">
                  <a:pos x="8" y="78"/>
                </a:cxn>
                <a:cxn ang="0">
                  <a:pos x="15" y="86"/>
                </a:cxn>
                <a:cxn ang="0">
                  <a:pos x="15" y="86"/>
                </a:cxn>
                <a:cxn ang="0">
                  <a:pos x="22" y="93"/>
                </a:cxn>
                <a:cxn ang="0">
                  <a:pos x="31" y="98"/>
                </a:cxn>
                <a:cxn ang="0">
                  <a:pos x="40" y="100"/>
                </a:cxn>
                <a:cxn ang="0">
                  <a:pos x="51" y="101"/>
                </a:cxn>
                <a:cxn ang="0">
                  <a:pos x="51" y="101"/>
                </a:cxn>
                <a:cxn ang="0">
                  <a:pos x="60" y="100"/>
                </a:cxn>
                <a:cxn ang="0">
                  <a:pos x="68" y="98"/>
                </a:cxn>
                <a:cxn ang="0">
                  <a:pos x="76" y="93"/>
                </a:cxn>
                <a:cxn ang="0">
                  <a:pos x="85" y="86"/>
                </a:cxn>
                <a:cxn ang="0">
                  <a:pos x="85" y="86"/>
                </a:cxn>
                <a:cxn ang="0">
                  <a:pos x="92" y="78"/>
                </a:cxn>
                <a:cxn ang="0">
                  <a:pos x="96" y="71"/>
                </a:cxn>
                <a:cxn ang="0">
                  <a:pos x="99" y="61"/>
                </a:cxn>
                <a:cxn ang="0">
                  <a:pos x="100" y="49"/>
                </a:cxn>
                <a:cxn ang="0">
                  <a:pos x="100" y="49"/>
                </a:cxn>
                <a:cxn ang="0">
                  <a:pos x="99" y="41"/>
                </a:cxn>
                <a:cxn ang="0">
                  <a:pos x="96" y="32"/>
                </a:cxn>
                <a:cxn ang="0">
                  <a:pos x="92" y="24"/>
                </a:cxn>
                <a:cxn ang="0">
                  <a:pos x="85" y="16"/>
                </a:cxn>
                <a:cxn ang="0">
                  <a:pos x="85" y="16"/>
                </a:cxn>
              </a:cxnLst>
              <a:rect l="0" t="0" r="r" b="b"/>
              <a:pathLst>
                <a:path w="100" h="101">
                  <a:moveTo>
                    <a:pt x="85" y="16"/>
                  </a:moveTo>
                  <a:lnTo>
                    <a:pt x="85" y="16"/>
                  </a:lnTo>
                  <a:lnTo>
                    <a:pt x="76" y="9"/>
                  </a:lnTo>
                  <a:lnTo>
                    <a:pt x="68" y="5"/>
                  </a:lnTo>
                  <a:lnTo>
                    <a:pt x="60" y="1"/>
                  </a:lnTo>
                  <a:lnTo>
                    <a:pt x="51" y="0"/>
                  </a:lnTo>
                  <a:lnTo>
                    <a:pt x="40" y="1"/>
                  </a:lnTo>
                  <a:lnTo>
                    <a:pt x="31" y="5"/>
                  </a:lnTo>
                  <a:lnTo>
                    <a:pt x="22" y="9"/>
                  </a:lnTo>
                  <a:lnTo>
                    <a:pt x="15" y="16"/>
                  </a:lnTo>
                  <a:lnTo>
                    <a:pt x="8" y="24"/>
                  </a:lnTo>
                  <a:lnTo>
                    <a:pt x="3" y="32"/>
                  </a:lnTo>
                  <a:lnTo>
                    <a:pt x="0" y="41"/>
                  </a:lnTo>
                  <a:lnTo>
                    <a:pt x="0" y="49"/>
                  </a:lnTo>
                  <a:lnTo>
                    <a:pt x="0" y="61"/>
                  </a:lnTo>
                  <a:lnTo>
                    <a:pt x="3" y="71"/>
                  </a:lnTo>
                  <a:lnTo>
                    <a:pt x="8" y="78"/>
                  </a:lnTo>
                  <a:lnTo>
                    <a:pt x="15" y="86"/>
                  </a:lnTo>
                  <a:lnTo>
                    <a:pt x="22" y="93"/>
                  </a:lnTo>
                  <a:lnTo>
                    <a:pt x="31" y="98"/>
                  </a:lnTo>
                  <a:lnTo>
                    <a:pt x="40" y="100"/>
                  </a:lnTo>
                  <a:lnTo>
                    <a:pt x="51" y="101"/>
                  </a:lnTo>
                  <a:lnTo>
                    <a:pt x="60" y="100"/>
                  </a:lnTo>
                  <a:lnTo>
                    <a:pt x="68" y="98"/>
                  </a:lnTo>
                  <a:lnTo>
                    <a:pt x="76" y="93"/>
                  </a:lnTo>
                  <a:lnTo>
                    <a:pt x="85" y="86"/>
                  </a:lnTo>
                  <a:lnTo>
                    <a:pt x="92" y="78"/>
                  </a:lnTo>
                  <a:lnTo>
                    <a:pt x="96" y="71"/>
                  </a:lnTo>
                  <a:lnTo>
                    <a:pt x="99" y="61"/>
                  </a:lnTo>
                  <a:lnTo>
                    <a:pt x="100" y="49"/>
                  </a:lnTo>
                  <a:lnTo>
                    <a:pt x="99" y="41"/>
                  </a:lnTo>
                  <a:lnTo>
                    <a:pt x="96" y="32"/>
                  </a:lnTo>
                  <a:lnTo>
                    <a:pt x="92" y="24"/>
                  </a:lnTo>
                  <a:lnTo>
                    <a:pt x="85" y="16"/>
                  </a:lnTo>
                  <a:close/>
                </a:path>
              </a:pathLst>
            </a:custGeom>
            <a:solidFill>
              <a:srgbClr val="26A5AB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zh-CN">
                <a:solidFill>
                  <a:srgbClr val="002060"/>
                </a:solidFill>
                <a:latin typeface="Impact" pitchFamily="34" charset="0"/>
                <a:ea typeface="微软雅黑" pitchFamily="34" charset="-122"/>
                <a:sym typeface="Impact" pitchFamily="34" charset="0"/>
              </a:endParaRPr>
            </a:p>
          </p:txBody>
        </p:sp>
        <p:sp>
          <p:nvSpPr>
            <p:cNvPr id="43" name="Freeform 642"/>
            <p:cNvSpPr>
              <a:spLocks noChangeArrowheads="1"/>
            </p:cNvSpPr>
            <p:nvPr/>
          </p:nvSpPr>
          <p:spPr bwMode="auto">
            <a:xfrm>
              <a:off x="244475" y="733425"/>
              <a:ext cx="79375" cy="80963"/>
            </a:xfrm>
            <a:custGeom>
              <a:avLst/>
              <a:gdLst/>
              <a:ahLst/>
              <a:cxnLst>
                <a:cxn ang="0">
                  <a:pos x="85" y="16"/>
                </a:cxn>
                <a:cxn ang="0">
                  <a:pos x="85" y="16"/>
                </a:cxn>
                <a:cxn ang="0">
                  <a:pos x="76" y="9"/>
                </a:cxn>
                <a:cxn ang="0">
                  <a:pos x="68" y="5"/>
                </a:cxn>
                <a:cxn ang="0">
                  <a:pos x="59" y="1"/>
                </a:cxn>
                <a:cxn ang="0">
                  <a:pos x="49" y="0"/>
                </a:cxn>
                <a:cxn ang="0">
                  <a:pos x="49" y="0"/>
                </a:cxn>
                <a:cxn ang="0">
                  <a:pos x="40" y="1"/>
                </a:cxn>
                <a:cxn ang="0">
                  <a:pos x="30" y="5"/>
                </a:cxn>
                <a:cxn ang="0">
                  <a:pos x="22" y="9"/>
                </a:cxn>
                <a:cxn ang="0">
                  <a:pos x="15" y="16"/>
                </a:cxn>
                <a:cxn ang="0">
                  <a:pos x="15" y="16"/>
                </a:cxn>
                <a:cxn ang="0">
                  <a:pos x="8" y="24"/>
                </a:cxn>
                <a:cxn ang="0">
                  <a:pos x="3" y="32"/>
                </a:cxn>
                <a:cxn ang="0">
                  <a:pos x="1" y="41"/>
                </a:cxn>
                <a:cxn ang="0">
                  <a:pos x="0" y="49"/>
                </a:cxn>
                <a:cxn ang="0">
                  <a:pos x="0" y="49"/>
                </a:cxn>
                <a:cxn ang="0">
                  <a:pos x="1" y="61"/>
                </a:cxn>
                <a:cxn ang="0">
                  <a:pos x="3" y="71"/>
                </a:cxn>
                <a:cxn ang="0">
                  <a:pos x="8" y="78"/>
                </a:cxn>
                <a:cxn ang="0">
                  <a:pos x="15" y="86"/>
                </a:cxn>
                <a:cxn ang="0">
                  <a:pos x="15" y="86"/>
                </a:cxn>
                <a:cxn ang="0">
                  <a:pos x="22" y="93"/>
                </a:cxn>
                <a:cxn ang="0">
                  <a:pos x="30" y="98"/>
                </a:cxn>
                <a:cxn ang="0">
                  <a:pos x="40" y="100"/>
                </a:cxn>
                <a:cxn ang="0">
                  <a:pos x="49" y="101"/>
                </a:cxn>
                <a:cxn ang="0">
                  <a:pos x="49" y="101"/>
                </a:cxn>
                <a:cxn ang="0">
                  <a:pos x="59" y="100"/>
                </a:cxn>
                <a:cxn ang="0">
                  <a:pos x="68" y="98"/>
                </a:cxn>
                <a:cxn ang="0">
                  <a:pos x="76" y="93"/>
                </a:cxn>
                <a:cxn ang="0">
                  <a:pos x="85" y="86"/>
                </a:cxn>
                <a:cxn ang="0">
                  <a:pos x="85" y="86"/>
                </a:cxn>
                <a:cxn ang="0">
                  <a:pos x="92" y="78"/>
                </a:cxn>
                <a:cxn ang="0">
                  <a:pos x="96" y="71"/>
                </a:cxn>
                <a:cxn ang="0">
                  <a:pos x="99" y="61"/>
                </a:cxn>
                <a:cxn ang="0">
                  <a:pos x="100" y="49"/>
                </a:cxn>
                <a:cxn ang="0">
                  <a:pos x="100" y="49"/>
                </a:cxn>
                <a:cxn ang="0">
                  <a:pos x="99" y="41"/>
                </a:cxn>
                <a:cxn ang="0">
                  <a:pos x="96" y="32"/>
                </a:cxn>
                <a:cxn ang="0">
                  <a:pos x="92" y="24"/>
                </a:cxn>
                <a:cxn ang="0">
                  <a:pos x="85" y="16"/>
                </a:cxn>
                <a:cxn ang="0">
                  <a:pos x="85" y="16"/>
                </a:cxn>
              </a:cxnLst>
              <a:rect l="0" t="0" r="r" b="b"/>
              <a:pathLst>
                <a:path w="100" h="101">
                  <a:moveTo>
                    <a:pt x="85" y="16"/>
                  </a:moveTo>
                  <a:lnTo>
                    <a:pt x="85" y="16"/>
                  </a:lnTo>
                  <a:lnTo>
                    <a:pt x="76" y="9"/>
                  </a:lnTo>
                  <a:lnTo>
                    <a:pt x="68" y="5"/>
                  </a:lnTo>
                  <a:lnTo>
                    <a:pt x="59" y="1"/>
                  </a:lnTo>
                  <a:lnTo>
                    <a:pt x="49" y="0"/>
                  </a:lnTo>
                  <a:lnTo>
                    <a:pt x="40" y="1"/>
                  </a:lnTo>
                  <a:lnTo>
                    <a:pt x="30" y="5"/>
                  </a:lnTo>
                  <a:lnTo>
                    <a:pt x="22" y="9"/>
                  </a:lnTo>
                  <a:lnTo>
                    <a:pt x="15" y="16"/>
                  </a:lnTo>
                  <a:lnTo>
                    <a:pt x="8" y="24"/>
                  </a:lnTo>
                  <a:lnTo>
                    <a:pt x="3" y="32"/>
                  </a:lnTo>
                  <a:lnTo>
                    <a:pt x="1" y="41"/>
                  </a:lnTo>
                  <a:lnTo>
                    <a:pt x="0" y="49"/>
                  </a:lnTo>
                  <a:lnTo>
                    <a:pt x="1" y="61"/>
                  </a:lnTo>
                  <a:lnTo>
                    <a:pt x="3" y="71"/>
                  </a:lnTo>
                  <a:lnTo>
                    <a:pt x="8" y="78"/>
                  </a:lnTo>
                  <a:lnTo>
                    <a:pt x="15" y="86"/>
                  </a:lnTo>
                  <a:lnTo>
                    <a:pt x="22" y="93"/>
                  </a:lnTo>
                  <a:lnTo>
                    <a:pt x="30" y="98"/>
                  </a:lnTo>
                  <a:lnTo>
                    <a:pt x="40" y="100"/>
                  </a:lnTo>
                  <a:lnTo>
                    <a:pt x="49" y="101"/>
                  </a:lnTo>
                  <a:lnTo>
                    <a:pt x="59" y="100"/>
                  </a:lnTo>
                  <a:lnTo>
                    <a:pt x="68" y="98"/>
                  </a:lnTo>
                  <a:lnTo>
                    <a:pt x="76" y="93"/>
                  </a:lnTo>
                  <a:lnTo>
                    <a:pt x="85" y="86"/>
                  </a:lnTo>
                  <a:lnTo>
                    <a:pt x="92" y="78"/>
                  </a:lnTo>
                  <a:lnTo>
                    <a:pt x="96" y="71"/>
                  </a:lnTo>
                  <a:lnTo>
                    <a:pt x="99" y="61"/>
                  </a:lnTo>
                  <a:lnTo>
                    <a:pt x="100" y="49"/>
                  </a:lnTo>
                  <a:lnTo>
                    <a:pt x="99" y="41"/>
                  </a:lnTo>
                  <a:lnTo>
                    <a:pt x="96" y="32"/>
                  </a:lnTo>
                  <a:lnTo>
                    <a:pt x="92" y="24"/>
                  </a:lnTo>
                  <a:lnTo>
                    <a:pt x="85" y="16"/>
                  </a:lnTo>
                  <a:close/>
                </a:path>
              </a:pathLst>
            </a:custGeom>
            <a:solidFill>
              <a:srgbClr val="26A5AB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zh-CN">
                <a:solidFill>
                  <a:srgbClr val="002060"/>
                </a:solidFill>
                <a:latin typeface="Impact" pitchFamily="34" charset="0"/>
                <a:ea typeface="微软雅黑" pitchFamily="34" charset="-122"/>
                <a:sym typeface="Impact" pitchFamily="34" charset="0"/>
              </a:endParaRPr>
            </a:p>
          </p:txBody>
        </p:sp>
        <p:sp>
          <p:nvSpPr>
            <p:cNvPr id="44" name="Freeform 643"/>
            <p:cNvSpPr>
              <a:spLocks noChangeArrowheads="1"/>
            </p:cNvSpPr>
            <p:nvPr/>
          </p:nvSpPr>
          <p:spPr bwMode="auto">
            <a:xfrm>
              <a:off x="366712" y="733425"/>
              <a:ext cx="79375" cy="80963"/>
            </a:xfrm>
            <a:custGeom>
              <a:avLst/>
              <a:gdLst/>
              <a:ahLst/>
              <a:cxnLst>
                <a:cxn ang="0">
                  <a:pos x="85" y="16"/>
                </a:cxn>
                <a:cxn ang="0">
                  <a:pos x="85" y="16"/>
                </a:cxn>
                <a:cxn ang="0">
                  <a:pos x="77" y="9"/>
                </a:cxn>
                <a:cxn ang="0">
                  <a:pos x="68" y="5"/>
                </a:cxn>
                <a:cxn ang="0">
                  <a:pos x="59" y="1"/>
                </a:cxn>
                <a:cxn ang="0">
                  <a:pos x="49" y="0"/>
                </a:cxn>
                <a:cxn ang="0">
                  <a:pos x="49" y="0"/>
                </a:cxn>
                <a:cxn ang="0">
                  <a:pos x="40" y="1"/>
                </a:cxn>
                <a:cxn ang="0">
                  <a:pos x="30" y="5"/>
                </a:cxn>
                <a:cxn ang="0">
                  <a:pos x="22" y="9"/>
                </a:cxn>
                <a:cxn ang="0">
                  <a:pos x="15" y="16"/>
                </a:cxn>
                <a:cxn ang="0">
                  <a:pos x="15" y="16"/>
                </a:cxn>
                <a:cxn ang="0">
                  <a:pos x="9" y="24"/>
                </a:cxn>
                <a:cxn ang="0">
                  <a:pos x="3" y="32"/>
                </a:cxn>
                <a:cxn ang="0">
                  <a:pos x="1" y="41"/>
                </a:cxn>
                <a:cxn ang="0">
                  <a:pos x="0" y="49"/>
                </a:cxn>
                <a:cxn ang="0">
                  <a:pos x="0" y="49"/>
                </a:cxn>
                <a:cxn ang="0">
                  <a:pos x="1" y="61"/>
                </a:cxn>
                <a:cxn ang="0">
                  <a:pos x="3" y="71"/>
                </a:cxn>
                <a:cxn ang="0">
                  <a:pos x="9" y="78"/>
                </a:cxn>
                <a:cxn ang="0">
                  <a:pos x="15" y="86"/>
                </a:cxn>
                <a:cxn ang="0">
                  <a:pos x="15" y="86"/>
                </a:cxn>
                <a:cxn ang="0">
                  <a:pos x="22" y="93"/>
                </a:cxn>
                <a:cxn ang="0">
                  <a:pos x="30" y="98"/>
                </a:cxn>
                <a:cxn ang="0">
                  <a:pos x="40" y="100"/>
                </a:cxn>
                <a:cxn ang="0">
                  <a:pos x="49" y="101"/>
                </a:cxn>
                <a:cxn ang="0">
                  <a:pos x="49" y="101"/>
                </a:cxn>
                <a:cxn ang="0">
                  <a:pos x="59" y="100"/>
                </a:cxn>
                <a:cxn ang="0">
                  <a:pos x="68" y="98"/>
                </a:cxn>
                <a:cxn ang="0">
                  <a:pos x="77" y="93"/>
                </a:cxn>
                <a:cxn ang="0">
                  <a:pos x="85" y="86"/>
                </a:cxn>
                <a:cxn ang="0">
                  <a:pos x="85" y="86"/>
                </a:cxn>
                <a:cxn ang="0">
                  <a:pos x="92" y="78"/>
                </a:cxn>
                <a:cxn ang="0">
                  <a:pos x="96" y="71"/>
                </a:cxn>
                <a:cxn ang="0">
                  <a:pos x="99" y="61"/>
                </a:cxn>
                <a:cxn ang="0">
                  <a:pos x="100" y="49"/>
                </a:cxn>
                <a:cxn ang="0">
                  <a:pos x="100" y="49"/>
                </a:cxn>
                <a:cxn ang="0">
                  <a:pos x="99" y="41"/>
                </a:cxn>
                <a:cxn ang="0">
                  <a:pos x="96" y="32"/>
                </a:cxn>
                <a:cxn ang="0">
                  <a:pos x="92" y="24"/>
                </a:cxn>
                <a:cxn ang="0">
                  <a:pos x="85" y="16"/>
                </a:cxn>
                <a:cxn ang="0">
                  <a:pos x="85" y="16"/>
                </a:cxn>
              </a:cxnLst>
              <a:rect l="0" t="0" r="r" b="b"/>
              <a:pathLst>
                <a:path w="100" h="101">
                  <a:moveTo>
                    <a:pt x="85" y="16"/>
                  </a:moveTo>
                  <a:lnTo>
                    <a:pt x="85" y="16"/>
                  </a:lnTo>
                  <a:lnTo>
                    <a:pt x="77" y="9"/>
                  </a:lnTo>
                  <a:lnTo>
                    <a:pt x="68" y="5"/>
                  </a:lnTo>
                  <a:lnTo>
                    <a:pt x="59" y="1"/>
                  </a:lnTo>
                  <a:lnTo>
                    <a:pt x="49" y="0"/>
                  </a:lnTo>
                  <a:lnTo>
                    <a:pt x="40" y="1"/>
                  </a:lnTo>
                  <a:lnTo>
                    <a:pt x="30" y="5"/>
                  </a:lnTo>
                  <a:lnTo>
                    <a:pt x="22" y="9"/>
                  </a:lnTo>
                  <a:lnTo>
                    <a:pt x="15" y="16"/>
                  </a:lnTo>
                  <a:lnTo>
                    <a:pt x="9" y="24"/>
                  </a:lnTo>
                  <a:lnTo>
                    <a:pt x="3" y="32"/>
                  </a:lnTo>
                  <a:lnTo>
                    <a:pt x="1" y="41"/>
                  </a:lnTo>
                  <a:lnTo>
                    <a:pt x="0" y="49"/>
                  </a:lnTo>
                  <a:lnTo>
                    <a:pt x="1" y="61"/>
                  </a:lnTo>
                  <a:lnTo>
                    <a:pt x="3" y="71"/>
                  </a:lnTo>
                  <a:lnTo>
                    <a:pt x="9" y="78"/>
                  </a:lnTo>
                  <a:lnTo>
                    <a:pt x="15" y="86"/>
                  </a:lnTo>
                  <a:lnTo>
                    <a:pt x="22" y="93"/>
                  </a:lnTo>
                  <a:lnTo>
                    <a:pt x="30" y="98"/>
                  </a:lnTo>
                  <a:lnTo>
                    <a:pt x="40" y="100"/>
                  </a:lnTo>
                  <a:lnTo>
                    <a:pt x="49" y="101"/>
                  </a:lnTo>
                  <a:lnTo>
                    <a:pt x="59" y="100"/>
                  </a:lnTo>
                  <a:lnTo>
                    <a:pt x="68" y="98"/>
                  </a:lnTo>
                  <a:lnTo>
                    <a:pt x="77" y="93"/>
                  </a:lnTo>
                  <a:lnTo>
                    <a:pt x="85" y="86"/>
                  </a:lnTo>
                  <a:lnTo>
                    <a:pt x="92" y="78"/>
                  </a:lnTo>
                  <a:lnTo>
                    <a:pt x="96" y="71"/>
                  </a:lnTo>
                  <a:lnTo>
                    <a:pt x="99" y="61"/>
                  </a:lnTo>
                  <a:lnTo>
                    <a:pt x="100" y="49"/>
                  </a:lnTo>
                  <a:lnTo>
                    <a:pt x="99" y="41"/>
                  </a:lnTo>
                  <a:lnTo>
                    <a:pt x="96" y="32"/>
                  </a:lnTo>
                  <a:lnTo>
                    <a:pt x="92" y="24"/>
                  </a:lnTo>
                  <a:lnTo>
                    <a:pt x="85" y="16"/>
                  </a:lnTo>
                  <a:close/>
                </a:path>
              </a:pathLst>
            </a:custGeom>
            <a:solidFill>
              <a:srgbClr val="26A5AB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zh-CN">
                <a:solidFill>
                  <a:srgbClr val="002060"/>
                </a:solidFill>
                <a:latin typeface="Impact" pitchFamily="34" charset="0"/>
                <a:ea typeface="微软雅黑" pitchFamily="34" charset="-122"/>
                <a:sym typeface="Impact" pitchFamily="34" charset="0"/>
              </a:endParaRPr>
            </a:p>
          </p:txBody>
        </p:sp>
        <p:sp>
          <p:nvSpPr>
            <p:cNvPr id="45" name="Freeform 644"/>
            <p:cNvSpPr>
              <a:spLocks noChangeArrowheads="1"/>
            </p:cNvSpPr>
            <p:nvPr/>
          </p:nvSpPr>
          <p:spPr bwMode="auto">
            <a:xfrm>
              <a:off x="733425" y="857250"/>
              <a:ext cx="79375" cy="79375"/>
            </a:xfrm>
            <a:custGeom>
              <a:avLst/>
              <a:gdLst/>
              <a:ahLst/>
              <a:cxnLst>
                <a:cxn ang="0">
                  <a:pos x="84" y="15"/>
                </a:cxn>
                <a:cxn ang="0">
                  <a:pos x="84" y="15"/>
                </a:cxn>
                <a:cxn ang="0">
                  <a:pos x="77" y="8"/>
                </a:cxn>
                <a:cxn ang="0">
                  <a:pos x="69" y="4"/>
                </a:cxn>
                <a:cxn ang="0">
                  <a:pos x="60" y="1"/>
                </a:cxn>
                <a:cxn ang="0">
                  <a:pos x="49" y="0"/>
                </a:cxn>
                <a:cxn ang="0">
                  <a:pos x="49" y="0"/>
                </a:cxn>
                <a:cxn ang="0">
                  <a:pos x="40" y="1"/>
                </a:cxn>
                <a:cxn ang="0">
                  <a:pos x="32" y="4"/>
                </a:cxn>
                <a:cxn ang="0">
                  <a:pos x="23" y="8"/>
                </a:cxn>
                <a:cxn ang="0">
                  <a:pos x="15" y="15"/>
                </a:cxn>
                <a:cxn ang="0">
                  <a:pos x="15" y="15"/>
                </a:cxn>
                <a:cxn ang="0">
                  <a:pos x="9" y="22"/>
                </a:cxn>
                <a:cxn ang="0">
                  <a:pos x="5" y="31"/>
                </a:cxn>
                <a:cxn ang="0">
                  <a:pos x="1" y="40"/>
                </a:cxn>
                <a:cxn ang="0">
                  <a:pos x="0" y="49"/>
                </a:cxn>
                <a:cxn ang="0">
                  <a:pos x="0" y="49"/>
                </a:cxn>
                <a:cxn ang="0">
                  <a:pos x="1" y="60"/>
                </a:cxn>
                <a:cxn ang="0">
                  <a:pos x="5" y="69"/>
                </a:cxn>
                <a:cxn ang="0">
                  <a:pos x="9" y="78"/>
                </a:cxn>
                <a:cxn ang="0">
                  <a:pos x="15" y="85"/>
                </a:cxn>
                <a:cxn ang="0">
                  <a:pos x="15" y="85"/>
                </a:cxn>
                <a:cxn ang="0">
                  <a:pos x="23" y="92"/>
                </a:cxn>
                <a:cxn ang="0">
                  <a:pos x="32" y="96"/>
                </a:cxn>
                <a:cxn ang="0">
                  <a:pos x="40" y="99"/>
                </a:cxn>
                <a:cxn ang="0">
                  <a:pos x="49" y="100"/>
                </a:cxn>
                <a:cxn ang="0">
                  <a:pos x="49" y="100"/>
                </a:cxn>
                <a:cxn ang="0">
                  <a:pos x="60" y="99"/>
                </a:cxn>
                <a:cxn ang="0">
                  <a:pos x="69" y="96"/>
                </a:cxn>
                <a:cxn ang="0">
                  <a:pos x="77" y="92"/>
                </a:cxn>
                <a:cxn ang="0">
                  <a:pos x="84" y="85"/>
                </a:cxn>
                <a:cxn ang="0">
                  <a:pos x="84" y="85"/>
                </a:cxn>
                <a:cxn ang="0">
                  <a:pos x="91" y="78"/>
                </a:cxn>
                <a:cxn ang="0">
                  <a:pos x="96" y="69"/>
                </a:cxn>
                <a:cxn ang="0">
                  <a:pos x="100" y="60"/>
                </a:cxn>
                <a:cxn ang="0">
                  <a:pos x="100" y="49"/>
                </a:cxn>
                <a:cxn ang="0">
                  <a:pos x="100" y="49"/>
                </a:cxn>
                <a:cxn ang="0">
                  <a:pos x="100" y="40"/>
                </a:cxn>
                <a:cxn ang="0">
                  <a:pos x="96" y="31"/>
                </a:cxn>
                <a:cxn ang="0">
                  <a:pos x="91" y="22"/>
                </a:cxn>
                <a:cxn ang="0">
                  <a:pos x="84" y="15"/>
                </a:cxn>
                <a:cxn ang="0">
                  <a:pos x="84" y="15"/>
                </a:cxn>
              </a:cxnLst>
              <a:rect l="0" t="0" r="r" b="b"/>
              <a:pathLst>
                <a:path w="100" h="100">
                  <a:moveTo>
                    <a:pt x="84" y="15"/>
                  </a:moveTo>
                  <a:lnTo>
                    <a:pt x="84" y="15"/>
                  </a:lnTo>
                  <a:lnTo>
                    <a:pt x="77" y="8"/>
                  </a:lnTo>
                  <a:lnTo>
                    <a:pt x="69" y="4"/>
                  </a:lnTo>
                  <a:lnTo>
                    <a:pt x="60" y="1"/>
                  </a:lnTo>
                  <a:lnTo>
                    <a:pt x="49" y="0"/>
                  </a:lnTo>
                  <a:lnTo>
                    <a:pt x="40" y="1"/>
                  </a:lnTo>
                  <a:lnTo>
                    <a:pt x="32" y="4"/>
                  </a:lnTo>
                  <a:lnTo>
                    <a:pt x="23" y="8"/>
                  </a:lnTo>
                  <a:lnTo>
                    <a:pt x="15" y="15"/>
                  </a:lnTo>
                  <a:lnTo>
                    <a:pt x="9" y="22"/>
                  </a:lnTo>
                  <a:lnTo>
                    <a:pt x="5" y="31"/>
                  </a:lnTo>
                  <a:lnTo>
                    <a:pt x="1" y="40"/>
                  </a:lnTo>
                  <a:lnTo>
                    <a:pt x="0" y="49"/>
                  </a:lnTo>
                  <a:lnTo>
                    <a:pt x="1" y="60"/>
                  </a:lnTo>
                  <a:lnTo>
                    <a:pt x="5" y="69"/>
                  </a:lnTo>
                  <a:lnTo>
                    <a:pt x="9" y="78"/>
                  </a:lnTo>
                  <a:lnTo>
                    <a:pt x="15" y="85"/>
                  </a:lnTo>
                  <a:lnTo>
                    <a:pt x="23" y="92"/>
                  </a:lnTo>
                  <a:lnTo>
                    <a:pt x="32" y="96"/>
                  </a:lnTo>
                  <a:lnTo>
                    <a:pt x="40" y="99"/>
                  </a:lnTo>
                  <a:lnTo>
                    <a:pt x="49" y="100"/>
                  </a:lnTo>
                  <a:lnTo>
                    <a:pt x="60" y="99"/>
                  </a:lnTo>
                  <a:lnTo>
                    <a:pt x="69" y="96"/>
                  </a:lnTo>
                  <a:lnTo>
                    <a:pt x="77" y="92"/>
                  </a:lnTo>
                  <a:lnTo>
                    <a:pt x="84" y="85"/>
                  </a:lnTo>
                  <a:lnTo>
                    <a:pt x="91" y="78"/>
                  </a:lnTo>
                  <a:lnTo>
                    <a:pt x="96" y="69"/>
                  </a:lnTo>
                  <a:lnTo>
                    <a:pt x="100" y="60"/>
                  </a:lnTo>
                  <a:lnTo>
                    <a:pt x="100" y="49"/>
                  </a:lnTo>
                  <a:lnTo>
                    <a:pt x="100" y="40"/>
                  </a:lnTo>
                  <a:lnTo>
                    <a:pt x="96" y="31"/>
                  </a:lnTo>
                  <a:lnTo>
                    <a:pt x="91" y="22"/>
                  </a:lnTo>
                  <a:lnTo>
                    <a:pt x="84" y="15"/>
                  </a:lnTo>
                  <a:close/>
                </a:path>
              </a:pathLst>
            </a:custGeom>
            <a:solidFill>
              <a:srgbClr val="26A5AB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zh-CN">
                <a:solidFill>
                  <a:srgbClr val="002060"/>
                </a:solidFill>
                <a:latin typeface="Impact" pitchFamily="34" charset="0"/>
                <a:ea typeface="微软雅黑" pitchFamily="34" charset="-122"/>
                <a:sym typeface="Impact" pitchFamily="34" charset="0"/>
              </a:endParaRPr>
            </a:p>
          </p:txBody>
        </p:sp>
        <p:sp>
          <p:nvSpPr>
            <p:cNvPr id="46" name="Freeform 645"/>
            <p:cNvSpPr>
              <a:spLocks noChangeArrowheads="1"/>
            </p:cNvSpPr>
            <p:nvPr/>
          </p:nvSpPr>
          <p:spPr bwMode="auto">
            <a:xfrm>
              <a:off x="611187" y="857250"/>
              <a:ext cx="79375" cy="79375"/>
            </a:xfrm>
            <a:custGeom>
              <a:avLst/>
              <a:gdLst/>
              <a:ahLst/>
              <a:cxnLst>
                <a:cxn ang="0">
                  <a:pos x="84" y="15"/>
                </a:cxn>
                <a:cxn ang="0">
                  <a:pos x="84" y="15"/>
                </a:cxn>
                <a:cxn ang="0">
                  <a:pos x="77" y="8"/>
                </a:cxn>
                <a:cxn ang="0">
                  <a:pos x="69" y="4"/>
                </a:cxn>
                <a:cxn ang="0">
                  <a:pos x="60" y="1"/>
                </a:cxn>
                <a:cxn ang="0">
                  <a:pos x="49" y="0"/>
                </a:cxn>
                <a:cxn ang="0">
                  <a:pos x="49" y="0"/>
                </a:cxn>
                <a:cxn ang="0">
                  <a:pos x="40" y="1"/>
                </a:cxn>
                <a:cxn ang="0">
                  <a:pos x="32" y="4"/>
                </a:cxn>
                <a:cxn ang="0">
                  <a:pos x="23" y="8"/>
                </a:cxn>
                <a:cxn ang="0">
                  <a:pos x="15" y="15"/>
                </a:cxn>
                <a:cxn ang="0">
                  <a:pos x="15" y="15"/>
                </a:cxn>
                <a:cxn ang="0">
                  <a:pos x="9" y="22"/>
                </a:cxn>
                <a:cxn ang="0">
                  <a:pos x="5" y="31"/>
                </a:cxn>
                <a:cxn ang="0">
                  <a:pos x="1" y="40"/>
                </a:cxn>
                <a:cxn ang="0">
                  <a:pos x="0" y="49"/>
                </a:cxn>
                <a:cxn ang="0">
                  <a:pos x="0" y="49"/>
                </a:cxn>
                <a:cxn ang="0">
                  <a:pos x="1" y="60"/>
                </a:cxn>
                <a:cxn ang="0">
                  <a:pos x="5" y="69"/>
                </a:cxn>
                <a:cxn ang="0">
                  <a:pos x="9" y="78"/>
                </a:cxn>
                <a:cxn ang="0">
                  <a:pos x="15" y="85"/>
                </a:cxn>
                <a:cxn ang="0">
                  <a:pos x="15" y="85"/>
                </a:cxn>
                <a:cxn ang="0">
                  <a:pos x="23" y="92"/>
                </a:cxn>
                <a:cxn ang="0">
                  <a:pos x="32" y="96"/>
                </a:cxn>
                <a:cxn ang="0">
                  <a:pos x="40" y="99"/>
                </a:cxn>
                <a:cxn ang="0">
                  <a:pos x="49" y="100"/>
                </a:cxn>
                <a:cxn ang="0">
                  <a:pos x="49" y="100"/>
                </a:cxn>
                <a:cxn ang="0">
                  <a:pos x="60" y="99"/>
                </a:cxn>
                <a:cxn ang="0">
                  <a:pos x="69" y="96"/>
                </a:cxn>
                <a:cxn ang="0">
                  <a:pos x="77" y="92"/>
                </a:cxn>
                <a:cxn ang="0">
                  <a:pos x="84" y="85"/>
                </a:cxn>
                <a:cxn ang="0">
                  <a:pos x="84" y="85"/>
                </a:cxn>
                <a:cxn ang="0">
                  <a:pos x="92" y="78"/>
                </a:cxn>
                <a:cxn ang="0">
                  <a:pos x="96" y="69"/>
                </a:cxn>
                <a:cxn ang="0">
                  <a:pos x="99" y="60"/>
                </a:cxn>
                <a:cxn ang="0">
                  <a:pos x="100" y="49"/>
                </a:cxn>
                <a:cxn ang="0">
                  <a:pos x="100" y="49"/>
                </a:cxn>
                <a:cxn ang="0">
                  <a:pos x="99" y="40"/>
                </a:cxn>
                <a:cxn ang="0">
                  <a:pos x="96" y="31"/>
                </a:cxn>
                <a:cxn ang="0">
                  <a:pos x="92" y="22"/>
                </a:cxn>
                <a:cxn ang="0">
                  <a:pos x="84" y="15"/>
                </a:cxn>
                <a:cxn ang="0">
                  <a:pos x="84" y="15"/>
                </a:cxn>
              </a:cxnLst>
              <a:rect l="0" t="0" r="r" b="b"/>
              <a:pathLst>
                <a:path w="100" h="100">
                  <a:moveTo>
                    <a:pt x="84" y="15"/>
                  </a:moveTo>
                  <a:lnTo>
                    <a:pt x="84" y="15"/>
                  </a:lnTo>
                  <a:lnTo>
                    <a:pt x="77" y="8"/>
                  </a:lnTo>
                  <a:lnTo>
                    <a:pt x="69" y="4"/>
                  </a:lnTo>
                  <a:lnTo>
                    <a:pt x="60" y="1"/>
                  </a:lnTo>
                  <a:lnTo>
                    <a:pt x="49" y="0"/>
                  </a:lnTo>
                  <a:lnTo>
                    <a:pt x="40" y="1"/>
                  </a:lnTo>
                  <a:lnTo>
                    <a:pt x="32" y="4"/>
                  </a:lnTo>
                  <a:lnTo>
                    <a:pt x="23" y="8"/>
                  </a:lnTo>
                  <a:lnTo>
                    <a:pt x="15" y="15"/>
                  </a:lnTo>
                  <a:lnTo>
                    <a:pt x="9" y="22"/>
                  </a:lnTo>
                  <a:lnTo>
                    <a:pt x="5" y="31"/>
                  </a:lnTo>
                  <a:lnTo>
                    <a:pt x="1" y="40"/>
                  </a:lnTo>
                  <a:lnTo>
                    <a:pt x="0" y="49"/>
                  </a:lnTo>
                  <a:lnTo>
                    <a:pt x="1" y="60"/>
                  </a:lnTo>
                  <a:lnTo>
                    <a:pt x="5" y="69"/>
                  </a:lnTo>
                  <a:lnTo>
                    <a:pt x="9" y="78"/>
                  </a:lnTo>
                  <a:lnTo>
                    <a:pt x="15" y="85"/>
                  </a:lnTo>
                  <a:lnTo>
                    <a:pt x="23" y="92"/>
                  </a:lnTo>
                  <a:lnTo>
                    <a:pt x="32" y="96"/>
                  </a:lnTo>
                  <a:lnTo>
                    <a:pt x="40" y="99"/>
                  </a:lnTo>
                  <a:lnTo>
                    <a:pt x="49" y="100"/>
                  </a:lnTo>
                  <a:lnTo>
                    <a:pt x="60" y="99"/>
                  </a:lnTo>
                  <a:lnTo>
                    <a:pt x="69" y="96"/>
                  </a:lnTo>
                  <a:lnTo>
                    <a:pt x="77" y="92"/>
                  </a:lnTo>
                  <a:lnTo>
                    <a:pt x="84" y="85"/>
                  </a:lnTo>
                  <a:lnTo>
                    <a:pt x="92" y="78"/>
                  </a:lnTo>
                  <a:lnTo>
                    <a:pt x="96" y="69"/>
                  </a:lnTo>
                  <a:lnTo>
                    <a:pt x="99" y="60"/>
                  </a:lnTo>
                  <a:lnTo>
                    <a:pt x="100" y="49"/>
                  </a:lnTo>
                  <a:lnTo>
                    <a:pt x="99" y="40"/>
                  </a:lnTo>
                  <a:lnTo>
                    <a:pt x="96" y="31"/>
                  </a:lnTo>
                  <a:lnTo>
                    <a:pt x="92" y="22"/>
                  </a:lnTo>
                  <a:lnTo>
                    <a:pt x="84" y="15"/>
                  </a:lnTo>
                  <a:close/>
                </a:path>
              </a:pathLst>
            </a:custGeom>
            <a:solidFill>
              <a:srgbClr val="26A5AB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zh-CN">
                <a:solidFill>
                  <a:srgbClr val="002060"/>
                </a:solidFill>
                <a:latin typeface="Impact" pitchFamily="34" charset="0"/>
                <a:ea typeface="微软雅黑" pitchFamily="34" charset="-122"/>
                <a:sym typeface="Impact" pitchFamily="34" charset="0"/>
              </a:endParaRPr>
            </a:p>
          </p:txBody>
        </p:sp>
        <p:sp>
          <p:nvSpPr>
            <p:cNvPr id="47" name="Freeform 646"/>
            <p:cNvSpPr>
              <a:spLocks noChangeArrowheads="1"/>
            </p:cNvSpPr>
            <p:nvPr/>
          </p:nvSpPr>
          <p:spPr bwMode="auto">
            <a:xfrm>
              <a:off x="855662" y="488950"/>
              <a:ext cx="79375" cy="79375"/>
            </a:xfrm>
            <a:custGeom>
              <a:avLst/>
              <a:gdLst/>
              <a:ahLst/>
              <a:cxnLst>
                <a:cxn ang="0">
                  <a:pos x="84" y="15"/>
                </a:cxn>
                <a:cxn ang="0">
                  <a:pos x="84" y="15"/>
                </a:cxn>
                <a:cxn ang="0">
                  <a:pos x="77" y="10"/>
                </a:cxn>
                <a:cxn ang="0">
                  <a:pos x="69" y="5"/>
                </a:cxn>
                <a:cxn ang="0">
                  <a:pos x="60" y="1"/>
                </a:cxn>
                <a:cxn ang="0">
                  <a:pos x="49" y="0"/>
                </a:cxn>
                <a:cxn ang="0">
                  <a:pos x="49" y="0"/>
                </a:cxn>
                <a:cxn ang="0">
                  <a:pos x="40" y="1"/>
                </a:cxn>
                <a:cxn ang="0">
                  <a:pos x="32" y="5"/>
                </a:cxn>
                <a:cxn ang="0">
                  <a:pos x="23" y="10"/>
                </a:cxn>
                <a:cxn ang="0">
                  <a:pos x="15" y="15"/>
                </a:cxn>
                <a:cxn ang="0">
                  <a:pos x="15" y="15"/>
                </a:cxn>
                <a:cxn ang="0">
                  <a:pos x="9" y="24"/>
                </a:cxn>
                <a:cxn ang="0">
                  <a:pos x="4" y="32"/>
                </a:cxn>
                <a:cxn ang="0">
                  <a:pos x="1" y="40"/>
                </a:cxn>
                <a:cxn ang="0">
                  <a:pos x="0" y="49"/>
                </a:cxn>
                <a:cxn ang="0">
                  <a:pos x="0" y="49"/>
                </a:cxn>
                <a:cxn ang="0">
                  <a:pos x="1" y="60"/>
                </a:cxn>
                <a:cxn ang="0">
                  <a:pos x="4" y="69"/>
                </a:cxn>
                <a:cxn ang="0">
                  <a:pos x="9" y="78"/>
                </a:cxn>
                <a:cxn ang="0">
                  <a:pos x="15" y="85"/>
                </a:cxn>
                <a:cxn ang="0">
                  <a:pos x="15" y="85"/>
                </a:cxn>
                <a:cxn ang="0">
                  <a:pos x="23" y="92"/>
                </a:cxn>
                <a:cxn ang="0">
                  <a:pos x="32" y="96"/>
                </a:cxn>
                <a:cxn ang="0">
                  <a:pos x="40" y="100"/>
                </a:cxn>
                <a:cxn ang="0">
                  <a:pos x="49" y="100"/>
                </a:cxn>
                <a:cxn ang="0">
                  <a:pos x="49" y="100"/>
                </a:cxn>
                <a:cxn ang="0">
                  <a:pos x="60" y="100"/>
                </a:cxn>
                <a:cxn ang="0">
                  <a:pos x="69" y="96"/>
                </a:cxn>
                <a:cxn ang="0">
                  <a:pos x="77" y="92"/>
                </a:cxn>
                <a:cxn ang="0">
                  <a:pos x="84" y="85"/>
                </a:cxn>
                <a:cxn ang="0">
                  <a:pos x="84" y="85"/>
                </a:cxn>
                <a:cxn ang="0">
                  <a:pos x="91" y="78"/>
                </a:cxn>
                <a:cxn ang="0">
                  <a:pos x="96" y="69"/>
                </a:cxn>
                <a:cxn ang="0">
                  <a:pos x="100" y="60"/>
                </a:cxn>
                <a:cxn ang="0">
                  <a:pos x="100" y="49"/>
                </a:cxn>
                <a:cxn ang="0">
                  <a:pos x="100" y="49"/>
                </a:cxn>
                <a:cxn ang="0">
                  <a:pos x="100" y="40"/>
                </a:cxn>
                <a:cxn ang="0">
                  <a:pos x="96" y="32"/>
                </a:cxn>
                <a:cxn ang="0">
                  <a:pos x="91" y="24"/>
                </a:cxn>
                <a:cxn ang="0">
                  <a:pos x="84" y="15"/>
                </a:cxn>
                <a:cxn ang="0">
                  <a:pos x="84" y="15"/>
                </a:cxn>
              </a:cxnLst>
              <a:rect l="0" t="0" r="r" b="b"/>
              <a:pathLst>
                <a:path w="100" h="100">
                  <a:moveTo>
                    <a:pt x="84" y="15"/>
                  </a:moveTo>
                  <a:lnTo>
                    <a:pt x="84" y="15"/>
                  </a:lnTo>
                  <a:lnTo>
                    <a:pt x="77" y="10"/>
                  </a:lnTo>
                  <a:lnTo>
                    <a:pt x="69" y="5"/>
                  </a:lnTo>
                  <a:lnTo>
                    <a:pt x="60" y="1"/>
                  </a:lnTo>
                  <a:lnTo>
                    <a:pt x="49" y="0"/>
                  </a:lnTo>
                  <a:lnTo>
                    <a:pt x="40" y="1"/>
                  </a:lnTo>
                  <a:lnTo>
                    <a:pt x="32" y="5"/>
                  </a:lnTo>
                  <a:lnTo>
                    <a:pt x="23" y="10"/>
                  </a:lnTo>
                  <a:lnTo>
                    <a:pt x="15" y="15"/>
                  </a:lnTo>
                  <a:lnTo>
                    <a:pt x="9" y="24"/>
                  </a:lnTo>
                  <a:lnTo>
                    <a:pt x="4" y="32"/>
                  </a:lnTo>
                  <a:lnTo>
                    <a:pt x="1" y="40"/>
                  </a:lnTo>
                  <a:lnTo>
                    <a:pt x="0" y="49"/>
                  </a:lnTo>
                  <a:lnTo>
                    <a:pt x="1" y="60"/>
                  </a:lnTo>
                  <a:lnTo>
                    <a:pt x="4" y="69"/>
                  </a:lnTo>
                  <a:lnTo>
                    <a:pt x="9" y="78"/>
                  </a:lnTo>
                  <a:lnTo>
                    <a:pt x="15" y="85"/>
                  </a:lnTo>
                  <a:lnTo>
                    <a:pt x="23" y="92"/>
                  </a:lnTo>
                  <a:lnTo>
                    <a:pt x="32" y="96"/>
                  </a:lnTo>
                  <a:lnTo>
                    <a:pt x="40" y="100"/>
                  </a:lnTo>
                  <a:lnTo>
                    <a:pt x="49" y="100"/>
                  </a:lnTo>
                  <a:lnTo>
                    <a:pt x="60" y="100"/>
                  </a:lnTo>
                  <a:lnTo>
                    <a:pt x="69" y="96"/>
                  </a:lnTo>
                  <a:lnTo>
                    <a:pt x="77" y="92"/>
                  </a:lnTo>
                  <a:lnTo>
                    <a:pt x="84" y="85"/>
                  </a:lnTo>
                  <a:lnTo>
                    <a:pt x="91" y="78"/>
                  </a:lnTo>
                  <a:lnTo>
                    <a:pt x="96" y="69"/>
                  </a:lnTo>
                  <a:lnTo>
                    <a:pt x="100" y="60"/>
                  </a:lnTo>
                  <a:lnTo>
                    <a:pt x="100" y="49"/>
                  </a:lnTo>
                  <a:lnTo>
                    <a:pt x="100" y="40"/>
                  </a:lnTo>
                  <a:lnTo>
                    <a:pt x="96" y="32"/>
                  </a:lnTo>
                  <a:lnTo>
                    <a:pt x="91" y="24"/>
                  </a:lnTo>
                  <a:lnTo>
                    <a:pt x="84" y="15"/>
                  </a:lnTo>
                  <a:close/>
                </a:path>
              </a:pathLst>
            </a:custGeom>
            <a:solidFill>
              <a:srgbClr val="26A5AB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zh-CN">
                <a:solidFill>
                  <a:srgbClr val="002060"/>
                </a:solidFill>
                <a:latin typeface="Impact" pitchFamily="34" charset="0"/>
                <a:ea typeface="微软雅黑" pitchFamily="34" charset="-122"/>
                <a:sym typeface="Impact" pitchFamily="34" charset="0"/>
              </a:endParaRPr>
            </a:p>
          </p:txBody>
        </p:sp>
        <p:sp>
          <p:nvSpPr>
            <p:cNvPr id="48" name="Freeform 647"/>
            <p:cNvSpPr>
              <a:spLocks noChangeArrowheads="1"/>
            </p:cNvSpPr>
            <p:nvPr/>
          </p:nvSpPr>
          <p:spPr bwMode="auto">
            <a:xfrm>
              <a:off x="855662" y="611187"/>
              <a:ext cx="79375" cy="80963"/>
            </a:xfrm>
            <a:custGeom>
              <a:avLst/>
              <a:gdLst/>
              <a:ahLst/>
              <a:cxnLst>
                <a:cxn ang="0">
                  <a:pos x="84" y="17"/>
                </a:cxn>
                <a:cxn ang="0">
                  <a:pos x="84" y="17"/>
                </a:cxn>
                <a:cxn ang="0">
                  <a:pos x="77" y="9"/>
                </a:cxn>
                <a:cxn ang="0">
                  <a:pos x="69" y="5"/>
                </a:cxn>
                <a:cxn ang="0">
                  <a:pos x="60" y="1"/>
                </a:cxn>
                <a:cxn ang="0">
                  <a:pos x="49" y="0"/>
                </a:cxn>
                <a:cxn ang="0">
                  <a:pos x="49" y="0"/>
                </a:cxn>
                <a:cxn ang="0">
                  <a:pos x="40" y="1"/>
                </a:cxn>
                <a:cxn ang="0">
                  <a:pos x="32" y="5"/>
                </a:cxn>
                <a:cxn ang="0">
                  <a:pos x="23" y="9"/>
                </a:cxn>
                <a:cxn ang="0">
                  <a:pos x="15" y="17"/>
                </a:cxn>
                <a:cxn ang="0">
                  <a:pos x="15" y="17"/>
                </a:cxn>
                <a:cxn ang="0">
                  <a:pos x="9" y="24"/>
                </a:cxn>
                <a:cxn ang="0">
                  <a:pos x="4" y="32"/>
                </a:cxn>
                <a:cxn ang="0">
                  <a:pos x="1" y="40"/>
                </a:cxn>
                <a:cxn ang="0">
                  <a:pos x="0" y="49"/>
                </a:cxn>
                <a:cxn ang="0">
                  <a:pos x="0" y="49"/>
                </a:cxn>
                <a:cxn ang="0">
                  <a:pos x="1" y="60"/>
                </a:cxn>
                <a:cxn ang="0">
                  <a:pos x="4" y="69"/>
                </a:cxn>
                <a:cxn ang="0">
                  <a:pos x="9" y="78"/>
                </a:cxn>
                <a:cxn ang="0">
                  <a:pos x="15" y="86"/>
                </a:cxn>
                <a:cxn ang="0">
                  <a:pos x="15" y="86"/>
                </a:cxn>
                <a:cxn ang="0">
                  <a:pos x="23" y="92"/>
                </a:cxn>
                <a:cxn ang="0">
                  <a:pos x="32" y="96"/>
                </a:cxn>
                <a:cxn ang="0">
                  <a:pos x="40" y="100"/>
                </a:cxn>
                <a:cxn ang="0">
                  <a:pos x="49" y="101"/>
                </a:cxn>
                <a:cxn ang="0">
                  <a:pos x="49" y="101"/>
                </a:cxn>
                <a:cxn ang="0">
                  <a:pos x="60" y="100"/>
                </a:cxn>
                <a:cxn ang="0">
                  <a:pos x="69" y="96"/>
                </a:cxn>
                <a:cxn ang="0">
                  <a:pos x="77" y="92"/>
                </a:cxn>
                <a:cxn ang="0">
                  <a:pos x="84" y="86"/>
                </a:cxn>
                <a:cxn ang="0">
                  <a:pos x="84" y="86"/>
                </a:cxn>
                <a:cxn ang="0">
                  <a:pos x="91" y="78"/>
                </a:cxn>
                <a:cxn ang="0">
                  <a:pos x="96" y="69"/>
                </a:cxn>
                <a:cxn ang="0">
                  <a:pos x="100" y="60"/>
                </a:cxn>
                <a:cxn ang="0">
                  <a:pos x="100" y="49"/>
                </a:cxn>
                <a:cxn ang="0">
                  <a:pos x="100" y="49"/>
                </a:cxn>
                <a:cxn ang="0">
                  <a:pos x="100" y="40"/>
                </a:cxn>
                <a:cxn ang="0">
                  <a:pos x="96" y="32"/>
                </a:cxn>
                <a:cxn ang="0">
                  <a:pos x="91" y="24"/>
                </a:cxn>
                <a:cxn ang="0">
                  <a:pos x="84" y="17"/>
                </a:cxn>
                <a:cxn ang="0">
                  <a:pos x="84" y="17"/>
                </a:cxn>
              </a:cxnLst>
              <a:rect l="0" t="0" r="r" b="b"/>
              <a:pathLst>
                <a:path w="100" h="101">
                  <a:moveTo>
                    <a:pt x="84" y="17"/>
                  </a:moveTo>
                  <a:lnTo>
                    <a:pt x="84" y="17"/>
                  </a:lnTo>
                  <a:lnTo>
                    <a:pt x="77" y="9"/>
                  </a:lnTo>
                  <a:lnTo>
                    <a:pt x="69" y="5"/>
                  </a:lnTo>
                  <a:lnTo>
                    <a:pt x="60" y="1"/>
                  </a:lnTo>
                  <a:lnTo>
                    <a:pt x="49" y="0"/>
                  </a:lnTo>
                  <a:lnTo>
                    <a:pt x="40" y="1"/>
                  </a:lnTo>
                  <a:lnTo>
                    <a:pt x="32" y="5"/>
                  </a:lnTo>
                  <a:lnTo>
                    <a:pt x="23" y="9"/>
                  </a:lnTo>
                  <a:lnTo>
                    <a:pt x="15" y="17"/>
                  </a:lnTo>
                  <a:lnTo>
                    <a:pt x="9" y="24"/>
                  </a:lnTo>
                  <a:lnTo>
                    <a:pt x="4" y="32"/>
                  </a:lnTo>
                  <a:lnTo>
                    <a:pt x="1" y="40"/>
                  </a:lnTo>
                  <a:lnTo>
                    <a:pt x="0" y="49"/>
                  </a:lnTo>
                  <a:lnTo>
                    <a:pt x="1" y="60"/>
                  </a:lnTo>
                  <a:lnTo>
                    <a:pt x="4" y="69"/>
                  </a:lnTo>
                  <a:lnTo>
                    <a:pt x="9" y="78"/>
                  </a:lnTo>
                  <a:lnTo>
                    <a:pt x="15" y="86"/>
                  </a:lnTo>
                  <a:lnTo>
                    <a:pt x="23" y="92"/>
                  </a:lnTo>
                  <a:lnTo>
                    <a:pt x="32" y="96"/>
                  </a:lnTo>
                  <a:lnTo>
                    <a:pt x="40" y="100"/>
                  </a:lnTo>
                  <a:lnTo>
                    <a:pt x="49" y="101"/>
                  </a:lnTo>
                  <a:lnTo>
                    <a:pt x="60" y="100"/>
                  </a:lnTo>
                  <a:lnTo>
                    <a:pt x="69" y="96"/>
                  </a:lnTo>
                  <a:lnTo>
                    <a:pt x="77" y="92"/>
                  </a:lnTo>
                  <a:lnTo>
                    <a:pt x="84" y="86"/>
                  </a:lnTo>
                  <a:lnTo>
                    <a:pt x="91" y="78"/>
                  </a:lnTo>
                  <a:lnTo>
                    <a:pt x="96" y="69"/>
                  </a:lnTo>
                  <a:lnTo>
                    <a:pt x="100" y="60"/>
                  </a:lnTo>
                  <a:lnTo>
                    <a:pt x="100" y="49"/>
                  </a:lnTo>
                  <a:lnTo>
                    <a:pt x="100" y="40"/>
                  </a:lnTo>
                  <a:lnTo>
                    <a:pt x="96" y="32"/>
                  </a:lnTo>
                  <a:lnTo>
                    <a:pt x="91" y="24"/>
                  </a:lnTo>
                  <a:lnTo>
                    <a:pt x="84" y="17"/>
                  </a:lnTo>
                  <a:close/>
                </a:path>
              </a:pathLst>
            </a:custGeom>
            <a:solidFill>
              <a:srgbClr val="26A5AB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zh-CN">
                <a:solidFill>
                  <a:srgbClr val="002060"/>
                </a:solidFill>
                <a:latin typeface="Impact" pitchFamily="34" charset="0"/>
                <a:ea typeface="微软雅黑" pitchFamily="34" charset="-122"/>
                <a:sym typeface="Impact" pitchFamily="34" charset="0"/>
              </a:endParaRPr>
            </a:p>
          </p:txBody>
        </p:sp>
        <p:sp>
          <p:nvSpPr>
            <p:cNvPr id="49" name="Freeform 648"/>
            <p:cNvSpPr>
              <a:spLocks noChangeArrowheads="1"/>
            </p:cNvSpPr>
            <p:nvPr/>
          </p:nvSpPr>
          <p:spPr bwMode="auto">
            <a:xfrm>
              <a:off x="1833562" y="1222375"/>
              <a:ext cx="79375" cy="79375"/>
            </a:xfrm>
            <a:custGeom>
              <a:avLst/>
              <a:gdLst/>
              <a:ahLst/>
              <a:cxnLst>
                <a:cxn ang="0">
                  <a:pos x="84" y="15"/>
                </a:cxn>
                <a:cxn ang="0">
                  <a:pos x="84" y="15"/>
                </a:cxn>
                <a:cxn ang="0">
                  <a:pos x="77" y="9"/>
                </a:cxn>
                <a:cxn ang="0">
                  <a:pos x="69" y="5"/>
                </a:cxn>
                <a:cxn ang="0">
                  <a:pos x="60" y="1"/>
                </a:cxn>
                <a:cxn ang="0">
                  <a:pos x="49" y="0"/>
                </a:cxn>
                <a:cxn ang="0">
                  <a:pos x="49" y="0"/>
                </a:cxn>
                <a:cxn ang="0">
                  <a:pos x="40" y="1"/>
                </a:cxn>
                <a:cxn ang="0">
                  <a:pos x="31" y="5"/>
                </a:cxn>
                <a:cxn ang="0">
                  <a:pos x="23" y="9"/>
                </a:cxn>
                <a:cxn ang="0">
                  <a:pos x="15" y="15"/>
                </a:cxn>
                <a:cxn ang="0">
                  <a:pos x="15" y="15"/>
                </a:cxn>
                <a:cxn ang="0">
                  <a:pos x="9" y="22"/>
                </a:cxn>
                <a:cxn ang="0">
                  <a:pos x="4" y="31"/>
                </a:cxn>
                <a:cxn ang="0">
                  <a:pos x="1" y="40"/>
                </a:cxn>
                <a:cxn ang="0">
                  <a:pos x="0" y="49"/>
                </a:cxn>
                <a:cxn ang="0">
                  <a:pos x="0" y="49"/>
                </a:cxn>
                <a:cxn ang="0">
                  <a:pos x="1" y="60"/>
                </a:cxn>
                <a:cxn ang="0">
                  <a:pos x="4" y="69"/>
                </a:cxn>
                <a:cxn ang="0">
                  <a:pos x="9" y="78"/>
                </a:cxn>
                <a:cxn ang="0">
                  <a:pos x="15" y="85"/>
                </a:cxn>
                <a:cxn ang="0">
                  <a:pos x="15" y="85"/>
                </a:cxn>
                <a:cxn ang="0">
                  <a:pos x="23" y="92"/>
                </a:cxn>
                <a:cxn ang="0">
                  <a:pos x="31" y="96"/>
                </a:cxn>
                <a:cxn ang="0">
                  <a:pos x="40" y="99"/>
                </a:cxn>
                <a:cxn ang="0">
                  <a:pos x="49" y="100"/>
                </a:cxn>
                <a:cxn ang="0">
                  <a:pos x="49" y="100"/>
                </a:cxn>
                <a:cxn ang="0">
                  <a:pos x="60" y="99"/>
                </a:cxn>
                <a:cxn ang="0">
                  <a:pos x="69" y="96"/>
                </a:cxn>
                <a:cxn ang="0">
                  <a:pos x="77" y="92"/>
                </a:cxn>
                <a:cxn ang="0">
                  <a:pos x="84" y="85"/>
                </a:cxn>
                <a:cxn ang="0">
                  <a:pos x="84" y="85"/>
                </a:cxn>
                <a:cxn ang="0">
                  <a:pos x="91" y="78"/>
                </a:cxn>
                <a:cxn ang="0">
                  <a:pos x="96" y="69"/>
                </a:cxn>
                <a:cxn ang="0">
                  <a:pos x="98" y="60"/>
                </a:cxn>
                <a:cxn ang="0">
                  <a:pos x="100" y="49"/>
                </a:cxn>
                <a:cxn ang="0">
                  <a:pos x="100" y="49"/>
                </a:cxn>
                <a:cxn ang="0">
                  <a:pos x="98" y="40"/>
                </a:cxn>
                <a:cxn ang="0">
                  <a:pos x="96" y="31"/>
                </a:cxn>
                <a:cxn ang="0">
                  <a:pos x="91" y="22"/>
                </a:cxn>
                <a:cxn ang="0">
                  <a:pos x="84" y="15"/>
                </a:cxn>
                <a:cxn ang="0">
                  <a:pos x="84" y="15"/>
                </a:cxn>
              </a:cxnLst>
              <a:rect l="0" t="0" r="r" b="b"/>
              <a:pathLst>
                <a:path w="100" h="100">
                  <a:moveTo>
                    <a:pt x="84" y="15"/>
                  </a:moveTo>
                  <a:lnTo>
                    <a:pt x="84" y="15"/>
                  </a:lnTo>
                  <a:lnTo>
                    <a:pt x="77" y="9"/>
                  </a:lnTo>
                  <a:lnTo>
                    <a:pt x="69" y="5"/>
                  </a:lnTo>
                  <a:lnTo>
                    <a:pt x="60" y="1"/>
                  </a:lnTo>
                  <a:lnTo>
                    <a:pt x="49" y="0"/>
                  </a:lnTo>
                  <a:lnTo>
                    <a:pt x="40" y="1"/>
                  </a:lnTo>
                  <a:lnTo>
                    <a:pt x="31" y="5"/>
                  </a:lnTo>
                  <a:lnTo>
                    <a:pt x="23" y="9"/>
                  </a:lnTo>
                  <a:lnTo>
                    <a:pt x="15" y="15"/>
                  </a:lnTo>
                  <a:lnTo>
                    <a:pt x="9" y="22"/>
                  </a:lnTo>
                  <a:lnTo>
                    <a:pt x="4" y="31"/>
                  </a:lnTo>
                  <a:lnTo>
                    <a:pt x="1" y="40"/>
                  </a:lnTo>
                  <a:lnTo>
                    <a:pt x="0" y="49"/>
                  </a:lnTo>
                  <a:lnTo>
                    <a:pt x="1" y="60"/>
                  </a:lnTo>
                  <a:lnTo>
                    <a:pt x="4" y="69"/>
                  </a:lnTo>
                  <a:lnTo>
                    <a:pt x="9" y="78"/>
                  </a:lnTo>
                  <a:lnTo>
                    <a:pt x="15" y="85"/>
                  </a:lnTo>
                  <a:lnTo>
                    <a:pt x="23" y="92"/>
                  </a:lnTo>
                  <a:lnTo>
                    <a:pt x="31" y="96"/>
                  </a:lnTo>
                  <a:lnTo>
                    <a:pt x="40" y="99"/>
                  </a:lnTo>
                  <a:lnTo>
                    <a:pt x="49" y="100"/>
                  </a:lnTo>
                  <a:lnTo>
                    <a:pt x="60" y="99"/>
                  </a:lnTo>
                  <a:lnTo>
                    <a:pt x="69" y="96"/>
                  </a:lnTo>
                  <a:lnTo>
                    <a:pt x="77" y="92"/>
                  </a:lnTo>
                  <a:lnTo>
                    <a:pt x="84" y="85"/>
                  </a:lnTo>
                  <a:lnTo>
                    <a:pt x="91" y="78"/>
                  </a:lnTo>
                  <a:lnTo>
                    <a:pt x="96" y="69"/>
                  </a:lnTo>
                  <a:lnTo>
                    <a:pt x="98" y="60"/>
                  </a:lnTo>
                  <a:lnTo>
                    <a:pt x="100" y="49"/>
                  </a:lnTo>
                  <a:lnTo>
                    <a:pt x="98" y="40"/>
                  </a:lnTo>
                  <a:lnTo>
                    <a:pt x="96" y="31"/>
                  </a:lnTo>
                  <a:lnTo>
                    <a:pt x="91" y="22"/>
                  </a:lnTo>
                  <a:lnTo>
                    <a:pt x="84" y="15"/>
                  </a:lnTo>
                  <a:close/>
                </a:path>
              </a:pathLst>
            </a:custGeom>
            <a:solidFill>
              <a:srgbClr val="26A5AB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zh-CN">
                <a:solidFill>
                  <a:srgbClr val="002060"/>
                </a:solidFill>
                <a:latin typeface="Impact" pitchFamily="34" charset="0"/>
                <a:ea typeface="微软雅黑" pitchFamily="34" charset="-122"/>
                <a:sym typeface="Impact" pitchFamily="34" charset="0"/>
              </a:endParaRPr>
            </a:p>
          </p:txBody>
        </p:sp>
        <p:sp>
          <p:nvSpPr>
            <p:cNvPr id="50" name="Freeform 649"/>
            <p:cNvSpPr>
              <a:spLocks noChangeArrowheads="1"/>
            </p:cNvSpPr>
            <p:nvPr/>
          </p:nvSpPr>
          <p:spPr bwMode="auto">
            <a:xfrm>
              <a:off x="1833562" y="1344612"/>
              <a:ext cx="79375" cy="79375"/>
            </a:xfrm>
            <a:custGeom>
              <a:avLst/>
              <a:gdLst/>
              <a:ahLst/>
              <a:cxnLst>
                <a:cxn ang="0">
                  <a:pos x="84" y="15"/>
                </a:cxn>
                <a:cxn ang="0">
                  <a:pos x="84" y="15"/>
                </a:cxn>
                <a:cxn ang="0">
                  <a:pos x="77" y="9"/>
                </a:cxn>
                <a:cxn ang="0">
                  <a:pos x="69" y="5"/>
                </a:cxn>
                <a:cxn ang="0">
                  <a:pos x="60" y="1"/>
                </a:cxn>
                <a:cxn ang="0">
                  <a:pos x="49" y="0"/>
                </a:cxn>
                <a:cxn ang="0">
                  <a:pos x="49" y="0"/>
                </a:cxn>
                <a:cxn ang="0">
                  <a:pos x="40" y="1"/>
                </a:cxn>
                <a:cxn ang="0">
                  <a:pos x="31" y="5"/>
                </a:cxn>
                <a:cxn ang="0">
                  <a:pos x="23" y="9"/>
                </a:cxn>
                <a:cxn ang="0">
                  <a:pos x="15" y="15"/>
                </a:cxn>
                <a:cxn ang="0">
                  <a:pos x="15" y="15"/>
                </a:cxn>
                <a:cxn ang="0">
                  <a:pos x="9" y="23"/>
                </a:cxn>
                <a:cxn ang="0">
                  <a:pos x="4" y="32"/>
                </a:cxn>
                <a:cxn ang="0">
                  <a:pos x="1" y="40"/>
                </a:cxn>
                <a:cxn ang="0">
                  <a:pos x="0" y="49"/>
                </a:cxn>
                <a:cxn ang="0">
                  <a:pos x="0" y="49"/>
                </a:cxn>
                <a:cxn ang="0">
                  <a:pos x="1" y="60"/>
                </a:cxn>
                <a:cxn ang="0">
                  <a:pos x="4" y="69"/>
                </a:cxn>
                <a:cxn ang="0">
                  <a:pos x="9" y="77"/>
                </a:cxn>
                <a:cxn ang="0">
                  <a:pos x="15" y="85"/>
                </a:cxn>
                <a:cxn ang="0">
                  <a:pos x="15" y="85"/>
                </a:cxn>
                <a:cxn ang="0">
                  <a:pos x="23" y="92"/>
                </a:cxn>
                <a:cxn ang="0">
                  <a:pos x="31" y="96"/>
                </a:cxn>
                <a:cxn ang="0">
                  <a:pos x="40" y="99"/>
                </a:cxn>
                <a:cxn ang="0">
                  <a:pos x="49" y="100"/>
                </a:cxn>
                <a:cxn ang="0">
                  <a:pos x="49" y="100"/>
                </a:cxn>
                <a:cxn ang="0">
                  <a:pos x="60" y="99"/>
                </a:cxn>
                <a:cxn ang="0">
                  <a:pos x="69" y="96"/>
                </a:cxn>
                <a:cxn ang="0">
                  <a:pos x="77" y="92"/>
                </a:cxn>
                <a:cxn ang="0">
                  <a:pos x="84" y="85"/>
                </a:cxn>
                <a:cxn ang="0">
                  <a:pos x="84" y="85"/>
                </a:cxn>
                <a:cxn ang="0">
                  <a:pos x="91" y="77"/>
                </a:cxn>
                <a:cxn ang="0">
                  <a:pos x="96" y="69"/>
                </a:cxn>
                <a:cxn ang="0">
                  <a:pos x="98" y="60"/>
                </a:cxn>
                <a:cxn ang="0">
                  <a:pos x="100" y="49"/>
                </a:cxn>
                <a:cxn ang="0">
                  <a:pos x="100" y="49"/>
                </a:cxn>
                <a:cxn ang="0">
                  <a:pos x="98" y="40"/>
                </a:cxn>
                <a:cxn ang="0">
                  <a:pos x="96" y="32"/>
                </a:cxn>
                <a:cxn ang="0">
                  <a:pos x="91" y="23"/>
                </a:cxn>
                <a:cxn ang="0">
                  <a:pos x="84" y="15"/>
                </a:cxn>
                <a:cxn ang="0">
                  <a:pos x="84" y="15"/>
                </a:cxn>
              </a:cxnLst>
              <a:rect l="0" t="0" r="r" b="b"/>
              <a:pathLst>
                <a:path w="100" h="100">
                  <a:moveTo>
                    <a:pt x="84" y="15"/>
                  </a:moveTo>
                  <a:lnTo>
                    <a:pt x="84" y="15"/>
                  </a:lnTo>
                  <a:lnTo>
                    <a:pt x="77" y="9"/>
                  </a:lnTo>
                  <a:lnTo>
                    <a:pt x="69" y="5"/>
                  </a:lnTo>
                  <a:lnTo>
                    <a:pt x="60" y="1"/>
                  </a:lnTo>
                  <a:lnTo>
                    <a:pt x="49" y="0"/>
                  </a:lnTo>
                  <a:lnTo>
                    <a:pt x="40" y="1"/>
                  </a:lnTo>
                  <a:lnTo>
                    <a:pt x="31" y="5"/>
                  </a:lnTo>
                  <a:lnTo>
                    <a:pt x="23" y="9"/>
                  </a:lnTo>
                  <a:lnTo>
                    <a:pt x="15" y="15"/>
                  </a:lnTo>
                  <a:lnTo>
                    <a:pt x="9" y="23"/>
                  </a:lnTo>
                  <a:lnTo>
                    <a:pt x="4" y="32"/>
                  </a:lnTo>
                  <a:lnTo>
                    <a:pt x="1" y="40"/>
                  </a:lnTo>
                  <a:lnTo>
                    <a:pt x="0" y="49"/>
                  </a:lnTo>
                  <a:lnTo>
                    <a:pt x="1" y="60"/>
                  </a:lnTo>
                  <a:lnTo>
                    <a:pt x="4" y="69"/>
                  </a:lnTo>
                  <a:lnTo>
                    <a:pt x="9" y="77"/>
                  </a:lnTo>
                  <a:lnTo>
                    <a:pt x="15" y="85"/>
                  </a:lnTo>
                  <a:lnTo>
                    <a:pt x="23" y="92"/>
                  </a:lnTo>
                  <a:lnTo>
                    <a:pt x="31" y="96"/>
                  </a:lnTo>
                  <a:lnTo>
                    <a:pt x="40" y="99"/>
                  </a:lnTo>
                  <a:lnTo>
                    <a:pt x="49" y="100"/>
                  </a:lnTo>
                  <a:lnTo>
                    <a:pt x="60" y="99"/>
                  </a:lnTo>
                  <a:lnTo>
                    <a:pt x="69" y="96"/>
                  </a:lnTo>
                  <a:lnTo>
                    <a:pt x="77" y="92"/>
                  </a:lnTo>
                  <a:lnTo>
                    <a:pt x="84" y="85"/>
                  </a:lnTo>
                  <a:lnTo>
                    <a:pt x="91" y="77"/>
                  </a:lnTo>
                  <a:lnTo>
                    <a:pt x="96" y="69"/>
                  </a:lnTo>
                  <a:lnTo>
                    <a:pt x="98" y="60"/>
                  </a:lnTo>
                  <a:lnTo>
                    <a:pt x="100" y="49"/>
                  </a:lnTo>
                  <a:lnTo>
                    <a:pt x="98" y="40"/>
                  </a:lnTo>
                  <a:lnTo>
                    <a:pt x="96" y="32"/>
                  </a:lnTo>
                  <a:lnTo>
                    <a:pt x="91" y="23"/>
                  </a:lnTo>
                  <a:lnTo>
                    <a:pt x="84" y="15"/>
                  </a:lnTo>
                  <a:close/>
                </a:path>
              </a:pathLst>
            </a:custGeom>
            <a:solidFill>
              <a:srgbClr val="26A5AB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zh-CN">
                <a:solidFill>
                  <a:srgbClr val="002060"/>
                </a:solidFill>
                <a:latin typeface="Impact" pitchFamily="34" charset="0"/>
                <a:ea typeface="微软雅黑" pitchFamily="34" charset="-122"/>
                <a:sym typeface="Impact" pitchFamily="34" charset="0"/>
              </a:endParaRPr>
            </a:p>
          </p:txBody>
        </p:sp>
        <p:sp>
          <p:nvSpPr>
            <p:cNvPr id="51" name="Freeform 650"/>
            <p:cNvSpPr>
              <a:spLocks noChangeArrowheads="1"/>
            </p:cNvSpPr>
            <p:nvPr/>
          </p:nvSpPr>
          <p:spPr bwMode="auto">
            <a:xfrm>
              <a:off x="1955800" y="1344612"/>
              <a:ext cx="79375" cy="79375"/>
            </a:xfrm>
            <a:custGeom>
              <a:avLst/>
              <a:gdLst/>
              <a:ahLst/>
              <a:cxnLst>
                <a:cxn ang="0">
                  <a:pos x="49" y="0"/>
                </a:cxn>
                <a:cxn ang="0">
                  <a:pos x="49" y="0"/>
                </a:cxn>
                <a:cxn ang="0">
                  <a:pos x="40" y="1"/>
                </a:cxn>
                <a:cxn ang="0">
                  <a:pos x="31" y="5"/>
                </a:cxn>
                <a:cxn ang="0">
                  <a:pos x="23" y="9"/>
                </a:cxn>
                <a:cxn ang="0">
                  <a:pos x="15" y="15"/>
                </a:cxn>
                <a:cxn ang="0">
                  <a:pos x="15" y="15"/>
                </a:cxn>
                <a:cxn ang="0">
                  <a:pos x="9" y="23"/>
                </a:cxn>
                <a:cxn ang="0">
                  <a:pos x="4" y="32"/>
                </a:cxn>
                <a:cxn ang="0">
                  <a:pos x="1" y="40"/>
                </a:cxn>
                <a:cxn ang="0">
                  <a:pos x="0" y="49"/>
                </a:cxn>
                <a:cxn ang="0">
                  <a:pos x="0" y="49"/>
                </a:cxn>
                <a:cxn ang="0">
                  <a:pos x="1" y="60"/>
                </a:cxn>
                <a:cxn ang="0">
                  <a:pos x="4" y="69"/>
                </a:cxn>
                <a:cxn ang="0">
                  <a:pos x="9" y="77"/>
                </a:cxn>
                <a:cxn ang="0">
                  <a:pos x="15" y="85"/>
                </a:cxn>
                <a:cxn ang="0">
                  <a:pos x="15" y="85"/>
                </a:cxn>
                <a:cxn ang="0">
                  <a:pos x="23" y="92"/>
                </a:cxn>
                <a:cxn ang="0">
                  <a:pos x="31" y="96"/>
                </a:cxn>
                <a:cxn ang="0">
                  <a:pos x="40" y="99"/>
                </a:cxn>
                <a:cxn ang="0">
                  <a:pos x="49" y="100"/>
                </a:cxn>
                <a:cxn ang="0">
                  <a:pos x="49" y="100"/>
                </a:cxn>
                <a:cxn ang="0">
                  <a:pos x="60" y="99"/>
                </a:cxn>
                <a:cxn ang="0">
                  <a:pos x="69" y="96"/>
                </a:cxn>
                <a:cxn ang="0">
                  <a:pos x="77" y="92"/>
                </a:cxn>
                <a:cxn ang="0">
                  <a:pos x="84" y="85"/>
                </a:cxn>
                <a:cxn ang="0">
                  <a:pos x="84" y="85"/>
                </a:cxn>
                <a:cxn ang="0">
                  <a:pos x="91" y="77"/>
                </a:cxn>
                <a:cxn ang="0">
                  <a:pos x="96" y="69"/>
                </a:cxn>
                <a:cxn ang="0">
                  <a:pos x="100" y="60"/>
                </a:cxn>
                <a:cxn ang="0">
                  <a:pos x="100" y="49"/>
                </a:cxn>
                <a:cxn ang="0">
                  <a:pos x="100" y="49"/>
                </a:cxn>
                <a:cxn ang="0">
                  <a:pos x="100" y="40"/>
                </a:cxn>
                <a:cxn ang="0">
                  <a:pos x="96" y="32"/>
                </a:cxn>
                <a:cxn ang="0">
                  <a:pos x="91" y="23"/>
                </a:cxn>
                <a:cxn ang="0">
                  <a:pos x="84" y="15"/>
                </a:cxn>
                <a:cxn ang="0">
                  <a:pos x="84" y="15"/>
                </a:cxn>
                <a:cxn ang="0">
                  <a:pos x="77" y="9"/>
                </a:cxn>
                <a:cxn ang="0">
                  <a:pos x="69" y="5"/>
                </a:cxn>
                <a:cxn ang="0">
                  <a:pos x="60" y="1"/>
                </a:cxn>
                <a:cxn ang="0">
                  <a:pos x="49" y="0"/>
                </a:cxn>
                <a:cxn ang="0">
                  <a:pos x="49" y="0"/>
                </a:cxn>
              </a:cxnLst>
              <a:rect l="0" t="0" r="r" b="b"/>
              <a:pathLst>
                <a:path w="100" h="100">
                  <a:moveTo>
                    <a:pt x="49" y="0"/>
                  </a:moveTo>
                  <a:lnTo>
                    <a:pt x="49" y="0"/>
                  </a:lnTo>
                  <a:lnTo>
                    <a:pt x="40" y="1"/>
                  </a:lnTo>
                  <a:lnTo>
                    <a:pt x="31" y="5"/>
                  </a:lnTo>
                  <a:lnTo>
                    <a:pt x="23" y="9"/>
                  </a:lnTo>
                  <a:lnTo>
                    <a:pt x="15" y="15"/>
                  </a:lnTo>
                  <a:lnTo>
                    <a:pt x="9" y="23"/>
                  </a:lnTo>
                  <a:lnTo>
                    <a:pt x="4" y="32"/>
                  </a:lnTo>
                  <a:lnTo>
                    <a:pt x="1" y="40"/>
                  </a:lnTo>
                  <a:lnTo>
                    <a:pt x="0" y="49"/>
                  </a:lnTo>
                  <a:lnTo>
                    <a:pt x="1" y="60"/>
                  </a:lnTo>
                  <a:lnTo>
                    <a:pt x="4" y="69"/>
                  </a:lnTo>
                  <a:lnTo>
                    <a:pt x="9" y="77"/>
                  </a:lnTo>
                  <a:lnTo>
                    <a:pt x="15" y="85"/>
                  </a:lnTo>
                  <a:lnTo>
                    <a:pt x="23" y="92"/>
                  </a:lnTo>
                  <a:lnTo>
                    <a:pt x="31" y="96"/>
                  </a:lnTo>
                  <a:lnTo>
                    <a:pt x="40" y="99"/>
                  </a:lnTo>
                  <a:lnTo>
                    <a:pt x="49" y="100"/>
                  </a:lnTo>
                  <a:lnTo>
                    <a:pt x="60" y="99"/>
                  </a:lnTo>
                  <a:lnTo>
                    <a:pt x="69" y="96"/>
                  </a:lnTo>
                  <a:lnTo>
                    <a:pt x="77" y="92"/>
                  </a:lnTo>
                  <a:lnTo>
                    <a:pt x="84" y="85"/>
                  </a:lnTo>
                  <a:lnTo>
                    <a:pt x="91" y="77"/>
                  </a:lnTo>
                  <a:lnTo>
                    <a:pt x="96" y="69"/>
                  </a:lnTo>
                  <a:lnTo>
                    <a:pt x="100" y="60"/>
                  </a:lnTo>
                  <a:lnTo>
                    <a:pt x="100" y="49"/>
                  </a:lnTo>
                  <a:lnTo>
                    <a:pt x="100" y="40"/>
                  </a:lnTo>
                  <a:lnTo>
                    <a:pt x="96" y="32"/>
                  </a:lnTo>
                  <a:lnTo>
                    <a:pt x="91" y="23"/>
                  </a:lnTo>
                  <a:lnTo>
                    <a:pt x="84" y="15"/>
                  </a:lnTo>
                  <a:lnTo>
                    <a:pt x="77" y="9"/>
                  </a:lnTo>
                  <a:lnTo>
                    <a:pt x="69" y="5"/>
                  </a:lnTo>
                  <a:lnTo>
                    <a:pt x="60" y="1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26A5AB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zh-CN">
                <a:solidFill>
                  <a:srgbClr val="002060"/>
                </a:solidFill>
                <a:latin typeface="Impact" pitchFamily="34" charset="0"/>
                <a:ea typeface="微软雅黑" pitchFamily="34" charset="-122"/>
                <a:sym typeface="Impact" pitchFamily="34" charset="0"/>
              </a:endParaRPr>
            </a:p>
          </p:txBody>
        </p:sp>
        <p:sp>
          <p:nvSpPr>
            <p:cNvPr id="52" name="Freeform 651"/>
            <p:cNvSpPr>
              <a:spLocks noChangeArrowheads="1"/>
            </p:cNvSpPr>
            <p:nvPr/>
          </p:nvSpPr>
          <p:spPr bwMode="auto">
            <a:xfrm>
              <a:off x="1711325" y="979487"/>
              <a:ext cx="79375" cy="77788"/>
            </a:xfrm>
            <a:custGeom>
              <a:avLst/>
              <a:gdLst/>
              <a:ahLst/>
              <a:cxnLst>
                <a:cxn ang="0">
                  <a:pos x="84" y="15"/>
                </a:cxn>
                <a:cxn ang="0">
                  <a:pos x="84" y="15"/>
                </a:cxn>
                <a:cxn ang="0">
                  <a:pos x="77" y="8"/>
                </a:cxn>
                <a:cxn ang="0">
                  <a:pos x="68" y="4"/>
                </a:cxn>
                <a:cxn ang="0">
                  <a:pos x="58" y="1"/>
                </a:cxn>
                <a:cxn ang="0">
                  <a:pos x="49" y="0"/>
                </a:cxn>
                <a:cxn ang="0">
                  <a:pos x="49" y="0"/>
                </a:cxn>
                <a:cxn ang="0">
                  <a:pos x="40" y="1"/>
                </a:cxn>
                <a:cxn ang="0">
                  <a:pos x="31" y="4"/>
                </a:cxn>
                <a:cxn ang="0">
                  <a:pos x="22" y="8"/>
                </a:cxn>
                <a:cxn ang="0">
                  <a:pos x="15" y="15"/>
                </a:cxn>
                <a:cxn ang="0">
                  <a:pos x="15" y="15"/>
                </a:cxn>
                <a:cxn ang="0">
                  <a:pos x="9" y="22"/>
                </a:cxn>
                <a:cxn ang="0">
                  <a:pos x="4" y="31"/>
                </a:cxn>
                <a:cxn ang="0">
                  <a:pos x="1" y="40"/>
                </a:cxn>
                <a:cxn ang="0">
                  <a:pos x="0" y="49"/>
                </a:cxn>
                <a:cxn ang="0">
                  <a:pos x="0" y="49"/>
                </a:cxn>
                <a:cxn ang="0">
                  <a:pos x="1" y="60"/>
                </a:cxn>
                <a:cxn ang="0">
                  <a:pos x="4" y="69"/>
                </a:cxn>
                <a:cxn ang="0">
                  <a:pos x="9" y="78"/>
                </a:cxn>
                <a:cxn ang="0">
                  <a:pos x="15" y="85"/>
                </a:cxn>
                <a:cxn ang="0">
                  <a:pos x="15" y="85"/>
                </a:cxn>
                <a:cxn ang="0">
                  <a:pos x="22" y="92"/>
                </a:cxn>
                <a:cxn ang="0">
                  <a:pos x="31" y="96"/>
                </a:cxn>
                <a:cxn ang="0">
                  <a:pos x="40" y="99"/>
                </a:cxn>
                <a:cxn ang="0">
                  <a:pos x="49" y="100"/>
                </a:cxn>
                <a:cxn ang="0">
                  <a:pos x="49" y="100"/>
                </a:cxn>
                <a:cxn ang="0">
                  <a:pos x="58" y="99"/>
                </a:cxn>
                <a:cxn ang="0">
                  <a:pos x="68" y="96"/>
                </a:cxn>
                <a:cxn ang="0">
                  <a:pos x="77" y="92"/>
                </a:cxn>
                <a:cxn ang="0">
                  <a:pos x="84" y="85"/>
                </a:cxn>
                <a:cxn ang="0">
                  <a:pos x="84" y="85"/>
                </a:cxn>
                <a:cxn ang="0">
                  <a:pos x="91" y="78"/>
                </a:cxn>
                <a:cxn ang="0">
                  <a:pos x="96" y="69"/>
                </a:cxn>
                <a:cxn ang="0">
                  <a:pos x="98" y="60"/>
                </a:cxn>
                <a:cxn ang="0">
                  <a:pos x="100" y="49"/>
                </a:cxn>
                <a:cxn ang="0">
                  <a:pos x="100" y="49"/>
                </a:cxn>
                <a:cxn ang="0">
                  <a:pos x="98" y="40"/>
                </a:cxn>
                <a:cxn ang="0">
                  <a:pos x="96" y="31"/>
                </a:cxn>
                <a:cxn ang="0">
                  <a:pos x="91" y="22"/>
                </a:cxn>
                <a:cxn ang="0">
                  <a:pos x="84" y="15"/>
                </a:cxn>
                <a:cxn ang="0">
                  <a:pos x="84" y="15"/>
                </a:cxn>
              </a:cxnLst>
              <a:rect l="0" t="0" r="r" b="b"/>
              <a:pathLst>
                <a:path w="100" h="100">
                  <a:moveTo>
                    <a:pt x="84" y="15"/>
                  </a:moveTo>
                  <a:lnTo>
                    <a:pt x="84" y="15"/>
                  </a:lnTo>
                  <a:lnTo>
                    <a:pt x="77" y="8"/>
                  </a:lnTo>
                  <a:lnTo>
                    <a:pt x="68" y="4"/>
                  </a:lnTo>
                  <a:lnTo>
                    <a:pt x="58" y="1"/>
                  </a:lnTo>
                  <a:lnTo>
                    <a:pt x="49" y="0"/>
                  </a:lnTo>
                  <a:lnTo>
                    <a:pt x="40" y="1"/>
                  </a:lnTo>
                  <a:lnTo>
                    <a:pt x="31" y="4"/>
                  </a:lnTo>
                  <a:lnTo>
                    <a:pt x="22" y="8"/>
                  </a:lnTo>
                  <a:lnTo>
                    <a:pt x="15" y="15"/>
                  </a:lnTo>
                  <a:lnTo>
                    <a:pt x="9" y="22"/>
                  </a:lnTo>
                  <a:lnTo>
                    <a:pt x="4" y="31"/>
                  </a:lnTo>
                  <a:lnTo>
                    <a:pt x="1" y="40"/>
                  </a:lnTo>
                  <a:lnTo>
                    <a:pt x="0" y="49"/>
                  </a:lnTo>
                  <a:lnTo>
                    <a:pt x="1" y="60"/>
                  </a:lnTo>
                  <a:lnTo>
                    <a:pt x="4" y="69"/>
                  </a:lnTo>
                  <a:lnTo>
                    <a:pt x="9" y="78"/>
                  </a:lnTo>
                  <a:lnTo>
                    <a:pt x="15" y="85"/>
                  </a:lnTo>
                  <a:lnTo>
                    <a:pt x="22" y="92"/>
                  </a:lnTo>
                  <a:lnTo>
                    <a:pt x="31" y="96"/>
                  </a:lnTo>
                  <a:lnTo>
                    <a:pt x="40" y="99"/>
                  </a:lnTo>
                  <a:lnTo>
                    <a:pt x="49" y="100"/>
                  </a:lnTo>
                  <a:lnTo>
                    <a:pt x="58" y="99"/>
                  </a:lnTo>
                  <a:lnTo>
                    <a:pt x="68" y="96"/>
                  </a:lnTo>
                  <a:lnTo>
                    <a:pt x="77" y="92"/>
                  </a:lnTo>
                  <a:lnTo>
                    <a:pt x="84" y="85"/>
                  </a:lnTo>
                  <a:lnTo>
                    <a:pt x="91" y="78"/>
                  </a:lnTo>
                  <a:lnTo>
                    <a:pt x="96" y="69"/>
                  </a:lnTo>
                  <a:lnTo>
                    <a:pt x="98" y="60"/>
                  </a:lnTo>
                  <a:lnTo>
                    <a:pt x="100" y="49"/>
                  </a:lnTo>
                  <a:lnTo>
                    <a:pt x="98" y="40"/>
                  </a:lnTo>
                  <a:lnTo>
                    <a:pt x="96" y="31"/>
                  </a:lnTo>
                  <a:lnTo>
                    <a:pt x="91" y="22"/>
                  </a:lnTo>
                  <a:lnTo>
                    <a:pt x="84" y="15"/>
                  </a:lnTo>
                  <a:close/>
                </a:path>
              </a:pathLst>
            </a:custGeom>
            <a:solidFill>
              <a:srgbClr val="26A5AB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zh-CN">
                <a:solidFill>
                  <a:srgbClr val="002060"/>
                </a:solidFill>
                <a:latin typeface="Impact" pitchFamily="34" charset="0"/>
                <a:ea typeface="微软雅黑" pitchFamily="34" charset="-122"/>
                <a:sym typeface="Impact" pitchFamily="34" charset="0"/>
              </a:endParaRPr>
            </a:p>
          </p:txBody>
        </p:sp>
        <p:sp>
          <p:nvSpPr>
            <p:cNvPr id="53" name="Freeform 652"/>
            <p:cNvSpPr>
              <a:spLocks noChangeArrowheads="1"/>
            </p:cNvSpPr>
            <p:nvPr/>
          </p:nvSpPr>
          <p:spPr bwMode="auto">
            <a:xfrm>
              <a:off x="1833562" y="1101725"/>
              <a:ext cx="79375" cy="77788"/>
            </a:xfrm>
            <a:custGeom>
              <a:avLst/>
              <a:gdLst/>
              <a:ahLst/>
              <a:cxnLst>
                <a:cxn ang="0">
                  <a:pos x="84" y="15"/>
                </a:cxn>
                <a:cxn ang="0">
                  <a:pos x="84" y="15"/>
                </a:cxn>
                <a:cxn ang="0">
                  <a:pos x="77" y="9"/>
                </a:cxn>
                <a:cxn ang="0">
                  <a:pos x="69" y="4"/>
                </a:cxn>
                <a:cxn ang="0">
                  <a:pos x="60" y="1"/>
                </a:cxn>
                <a:cxn ang="0">
                  <a:pos x="49" y="0"/>
                </a:cxn>
                <a:cxn ang="0">
                  <a:pos x="49" y="0"/>
                </a:cxn>
                <a:cxn ang="0">
                  <a:pos x="40" y="1"/>
                </a:cxn>
                <a:cxn ang="0">
                  <a:pos x="31" y="4"/>
                </a:cxn>
                <a:cxn ang="0">
                  <a:pos x="23" y="9"/>
                </a:cxn>
                <a:cxn ang="0">
                  <a:pos x="15" y="15"/>
                </a:cxn>
                <a:cxn ang="0">
                  <a:pos x="15" y="15"/>
                </a:cxn>
                <a:cxn ang="0">
                  <a:pos x="9" y="22"/>
                </a:cxn>
                <a:cxn ang="0">
                  <a:pos x="4" y="31"/>
                </a:cxn>
                <a:cxn ang="0">
                  <a:pos x="1" y="40"/>
                </a:cxn>
                <a:cxn ang="0">
                  <a:pos x="0" y="49"/>
                </a:cxn>
                <a:cxn ang="0">
                  <a:pos x="0" y="49"/>
                </a:cxn>
                <a:cxn ang="0">
                  <a:pos x="1" y="60"/>
                </a:cxn>
                <a:cxn ang="0">
                  <a:pos x="4" y="69"/>
                </a:cxn>
                <a:cxn ang="0">
                  <a:pos x="9" y="78"/>
                </a:cxn>
                <a:cxn ang="0">
                  <a:pos x="15" y="85"/>
                </a:cxn>
                <a:cxn ang="0">
                  <a:pos x="15" y="85"/>
                </a:cxn>
                <a:cxn ang="0">
                  <a:pos x="23" y="92"/>
                </a:cxn>
                <a:cxn ang="0">
                  <a:pos x="31" y="96"/>
                </a:cxn>
                <a:cxn ang="0">
                  <a:pos x="40" y="99"/>
                </a:cxn>
                <a:cxn ang="0">
                  <a:pos x="49" y="100"/>
                </a:cxn>
                <a:cxn ang="0">
                  <a:pos x="49" y="100"/>
                </a:cxn>
                <a:cxn ang="0">
                  <a:pos x="60" y="99"/>
                </a:cxn>
                <a:cxn ang="0">
                  <a:pos x="69" y="96"/>
                </a:cxn>
                <a:cxn ang="0">
                  <a:pos x="77" y="92"/>
                </a:cxn>
                <a:cxn ang="0">
                  <a:pos x="84" y="85"/>
                </a:cxn>
                <a:cxn ang="0">
                  <a:pos x="84" y="85"/>
                </a:cxn>
                <a:cxn ang="0">
                  <a:pos x="91" y="78"/>
                </a:cxn>
                <a:cxn ang="0">
                  <a:pos x="96" y="69"/>
                </a:cxn>
                <a:cxn ang="0">
                  <a:pos x="98" y="60"/>
                </a:cxn>
                <a:cxn ang="0">
                  <a:pos x="100" y="49"/>
                </a:cxn>
                <a:cxn ang="0">
                  <a:pos x="100" y="49"/>
                </a:cxn>
                <a:cxn ang="0">
                  <a:pos x="98" y="40"/>
                </a:cxn>
                <a:cxn ang="0">
                  <a:pos x="96" y="31"/>
                </a:cxn>
                <a:cxn ang="0">
                  <a:pos x="91" y="22"/>
                </a:cxn>
                <a:cxn ang="0">
                  <a:pos x="84" y="15"/>
                </a:cxn>
                <a:cxn ang="0">
                  <a:pos x="84" y="15"/>
                </a:cxn>
              </a:cxnLst>
              <a:rect l="0" t="0" r="r" b="b"/>
              <a:pathLst>
                <a:path w="100" h="100">
                  <a:moveTo>
                    <a:pt x="84" y="15"/>
                  </a:moveTo>
                  <a:lnTo>
                    <a:pt x="84" y="15"/>
                  </a:lnTo>
                  <a:lnTo>
                    <a:pt x="77" y="9"/>
                  </a:lnTo>
                  <a:lnTo>
                    <a:pt x="69" y="4"/>
                  </a:lnTo>
                  <a:lnTo>
                    <a:pt x="60" y="1"/>
                  </a:lnTo>
                  <a:lnTo>
                    <a:pt x="49" y="0"/>
                  </a:lnTo>
                  <a:lnTo>
                    <a:pt x="40" y="1"/>
                  </a:lnTo>
                  <a:lnTo>
                    <a:pt x="31" y="4"/>
                  </a:lnTo>
                  <a:lnTo>
                    <a:pt x="23" y="9"/>
                  </a:lnTo>
                  <a:lnTo>
                    <a:pt x="15" y="15"/>
                  </a:lnTo>
                  <a:lnTo>
                    <a:pt x="9" y="22"/>
                  </a:lnTo>
                  <a:lnTo>
                    <a:pt x="4" y="31"/>
                  </a:lnTo>
                  <a:lnTo>
                    <a:pt x="1" y="40"/>
                  </a:lnTo>
                  <a:lnTo>
                    <a:pt x="0" y="49"/>
                  </a:lnTo>
                  <a:lnTo>
                    <a:pt x="1" y="60"/>
                  </a:lnTo>
                  <a:lnTo>
                    <a:pt x="4" y="69"/>
                  </a:lnTo>
                  <a:lnTo>
                    <a:pt x="9" y="78"/>
                  </a:lnTo>
                  <a:lnTo>
                    <a:pt x="15" y="85"/>
                  </a:lnTo>
                  <a:lnTo>
                    <a:pt x="23" y="92"/>
                  </a:lnTo>
                  <a:lnTo>
                    <a:pt x="31" y="96"/>
                  </a:lnTo>
                  <a:lnTo>
                    <a:pt x="40" y="99"/>
                  </a:lnTo>
                  <a:lnTo>
                    <a:pt x="49" y="100"/>
                  </a:lnTo>
                  <a:lnTo>
                    <a:pt x="60" y="99"/>
                  </a:lnTo>
                  <a:lnTo>
                    <a:pt x="69" y="96"/>
                  </a:lnTo>
                  <a:lnTo>
                    <a:pt x="77" y="92"/>
                  </a:lnTo>
                  <a:lnTo>
                    <a:pt x="84" y="85"/>
                  </a:lnTo>
                  <a:lnTo>
                    <a:pt x="91" y="78"/>
                  </a:lnTo>
                  <a:lnTo>
                    <a:pt x="96" y="69"/>
                  </a:lnTo>
                  <a:lnTo>
                    <a:pt x="98" y="60"/>
                  </a:lnTo>
                  <a:lnTo>
                    <a:pt x="100" y="49"/>
                  </a:lnTo>
                  <a:lnTo>
                    <a:pt x="98" y="40"/>
                  </a:lnTo>
                  <a:lnTo>
                    <a:pt x="96" y="31"/>
                  </a:lnTo>
                  <a:lnTo>
                    <a:pt x="91" y="22"/>
                  </a:lnTo>
                  <a:lnTo>
                    <a:pt x="84" y="15"/>
                  </a:lnTo>
                  <a:close/>
                </a:path>
              </a:pathLst>
            </a:custGeom>
            <a:solidFill>
              <a:srgbClr val="26A5AB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zh-CN">
                <a:solidFill>
                  <a:srgbClr val="002060"/>
                </a:solidFill>
                <a:latin typeface="Impact" pitchFamily="34" charset="0"/>
                <a:ea typeface="微软雅黑" pitchFamily="34" charset="-122"/>
                <a:sym typeface="Impact" pitchFamily="34" charset="0"/>
              </a:endParaRPr>
            </a:p>
          </p:txBody>
        </p:sp>
        <p:sp>
          <p:nvSpPr>
            <p:cNvPr id="54" name="Freeform 653"/>
            <p:cNvSpPr>
              <a:spLocks noChangeArrowheads="1"/>
            </p:cNvSpPr>
            <p:nvPr/>
          </p:nvSpPr>
          <p:spPr bwMode="auto">
            <a:xfrm>
              <a:off x="1955800" y="488950"/>
              <a:ext cx="79375" cy="79375"/>
            </a:xfrm>
            <a:custGeom>
              <a:avLst/>
              <a:gdLst/>
              <a:ahLst/>
              <a:cxnLst>
                <a:cxn ang="0">
                  <a:pos x="84" y="15"/>
                </a:cxn>
                <a:cxn ang="0">
                  <a:pos x="84" y="15"/>
                </a:cxn>
                <a:cxn ang="0">
                  <a:pos x="77" y="10"/>
                </a:cxn>
                <a:cxn ang="0">
                  <a:pos x="69" y="5"/>
                </a:cxn>
                <a:cxn ang="0">
                  <a:pos x="60" y="1"/>
                </a:cxn>
                <a:cxn ang="0">
                  <a:pos x="49" y="0"/>
                </a:cxn>
                <a:cxn ang="0">
                  <a:pos x="49" y="0"/>
                </a:cxn>
                <a:cxn ang="0">
                  <a:pos x="40" y="1"/>
                </a:cxn>
                <a:cxn ang="0">
                  <a:pos x="31" y="5"/>
                </a:cxn>
                <a:cxn ang="0">
                  <a:pos x="23" y="10"/>
                </a:cxn>
                <a:cxn ang="0">
                  <a:pos x="15" y="15"/>
                </a:cxn>
                <a:cxn ang="0">
                  <a:pos x="15" y="15"/>
                </a:cxn>
                <a:cxn ang="0">
                  <a:pos x="9" y="24"/>
                </a:cxn>
                <a:cxn ang="0">
                  <a:pos x="4" y="32"/>
                </a:cxn>
                <a:cxn ang="0">
                  <a:pos x="1" y="40"/>
                </a:cxn>
                <a:cxn ang="0">
                  <a:pos x="0" y="49"/>
                </a:cxn>
                <a:cxn ang="0">
                  <a:pos x="0" y="49"/>
                </a:cxn>
                <a:cxn ang="0">
                  <a:pos x="1" y="60"/>
                </a:cxn>
                <a:cxn ang="0">
                  <a:pos x="4" y="69"/>
                </a:cxn>
                <a:cxn ang="0">
                  <a:pos x="9" y="78"/>
                </a:cxn>
                <a:cxn ang="0">
                  <a:pos x="15" y="85"/>
                </a:cxn>
                <a:cxn ang="0">
                  <a:pos x="15" y="85"/>
                </a:cxn>
                <a:cxn ang="0">
                  <a:pos x="23" y="92"/>
                </a:cxn>
                <a:cxn ang="0">
                  <a:pos x="31" y="96"/>
                </a:cxn>
                <a:cxn ang="0">
                  <a:pos x="40" y="100"/>
                </a:cxn>
                <a:cxn ang="0">
                  <a:pos x="49" y="100"/>
                </a:cxn>
                <a:cxn ang="0">
                  <a:pos x="49" y="100"/>
                </a:cxn>
                <a:cxn ang="0">
                  <a:pos x="60" y="100"/>
                </a:cxn>
                <a:cxn ang="0">
                  <a:pos x="69" y="96"/>
                </a:cxn>
                <a:cxn ang="0">
                  <a:pos x="77" y="92"/>
                </a:cxn>
                <a:cxn ang="0">
                  <a:pos x="84" y="85"/>
                </a:cxn>
                <a:cxn ang="0">
                  <a:pos x="84" y="85"/>
                </a:cxn>
                <a:cxn ang="0">
                  <a:pos x="91" y="78"/>
                </a:cxn>
                <a:cxn ang="0">
                  <a:pos x="96" y="69"/>
                </a:cxn>
                <a:cxn ang="0">
                  <a:pos x="100" y="60"/>
                </a:cxn>
                <a:cxn ang="0">
                  <a:pos x="100" y="49"/>
                </a:cxn>
                <a:cxn ang="0">
                  <a:pos x="100" y="49"/>
                </a:cxn>
                <a:cxn ang="0">
                  <a:pos x="100" y="40"/>
                </a:cxn>
                <a:cxn ang="0">
                  <a:pos x="96" y="32"/>
                </a:cxn>
                <a:cxn ang="0">
                  <a:pos x="91" y="24"/>
                </a:cxn>
                <a:cxn ang="0">
                  <a:pos x="84" y="15"/>
                </a:cxn>
                <a:cxn ang="0">
                  <a:pos x="84" y="15"/>
                </a:cxn>
              </a:cxnLst>
              <a:rect l="0" t="0" r="r" b="b"/>
              <a:pathLst>
                <a:path w="100" h="100">
                  <a:moveTo>
                    <a:pt x="84" y="15"/>
                  </a:moveTo>
                  <a:lnTo>
                    <a:pt x="84" y="15"/>
                  </a:lnTo>
                  <a:lnTo>
                    <a:pt x="77" y="10"/>
                  </a:lnTo>
                  <a:lnTo>
                    <a:pt x="69" y="5"/>
                  </a:lnTo>
                  <a:lnTo>
                    <a:pt x="60" y="1"/>
                  </a:lnTo>
                  <a:lnTo>
                    <a:pt x="49" y="0"/>
                  </a:lnTo>
                  <a:lnTo>
                    <a:pt x="40" y="1"/>
                  </a:lnTo>
                  <a:lnTo>
                    <a:pt x="31" y="5"/>
                  </a:lnTo>
                  <a:lnTo>
                    <a:pt x="23" y="10"/>
                  </a:lnTo>
                  <a:lnTo>
                    <a:pt x="15" y="15"/>
                  </a:lnTo>
                  <a:lnTo>
                    <a:pt x="9" y="24"/>
                  </a:lnTo>
                  <a:lnTo>
                    <a:pt x="4" y="32"/>
                  </a:lnTo>
                  <a:lnTo>
                    <a:pt x="1" y="40"/>
                  </a:lnTo>
                  <a:lnTo>
                    <a:pt x="0" y="49"/>
                  </a:lnTo>
                  <a:lnTo>
                    <a:pt x="1" y="60"/>
                  </a:lnTo>
                  <a:lnTo>
                    <a:pt x="4" y="69"/>
                  </a:lnTo>
                  <a:lnTo>
                    <a:pt x="9" y="78"/>
                  </a:lnTo>
                  <a:lnTo>
                    <a:pt x="15" y="85"/>
                  </a:lnTo>
                  <a:lnTo>
                    <a:pt x="23" y="92"/>
                  </a:lnTo>
                  <a:lnTo>
                    <a:pt x="31" y="96"/>
                  </a:lnTo>
                  <a:lnTo>
                    <a:pt x="40" y="100"/>
                  </a:lnTo>
                  <a:lnTo>
                    <a:pt x="49" y="100"/>
                  </a:lnTo>
                  <a:lnTo>
                    <a:pt x="60" y="100"/>
                  </a:lnTo>
                  <a:lnTo>
                    <a:pt x="69" y="96"/>
                  </a:lnTo>
                  <a:lnTo>
                    <a:pt x="77" y="92"/>
                  </a:lnTo>
                  <a:lnTo>
                    <a:pt x="84" y="85"/>
                  </a:lnTo>
                  <a:lnTo>
                    <a:pt x="91" y="78"/>
                  </a:lnTo>
                  <a:lnTo>
                    <a:pt x="96" y="69"/>
                  </a:lnTo>
                  <a:lnTo>
                    <a:pt x="100" y="60"/>
                  </a:lnTo>
                  <a:lnTo>
                    <a:pt x="100" y="49"/>
                  </a:lnTo>
                  <a:lnTo>
                    <a:pt x="100" y="40"/>
                  </a:lnTo>
                  <a:lnTo>
                    <a:pt x="96" y="32"/>
                  </a:lnTo>
                  <a:lnTo>
                    <a:pt x="91" y="24"/>
                  </a:lnTo>
                  <a:lnTo>
                    <a:pt x="84" y="15"/>
                  </a:lnTo>
                  <a:close/>
                </a:path>
              </a:pathLst>
            </a:custGeom>
            <a:solidFill>
              <a:srgbClr val="26A5AB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zh-CN">
                <a:solidFill>
                  <a:srgbClr val="002060"/>
                </a:solidFill>
                <a:latin typeface="Impact" pitchFamily="34" charset="0"/>
                <a:ea typeface="微软雅黑" pitchFamily="34" charset="-122"/>
                <a:sym typeface="Impact" pitchFamily="34" charset="0"/>
              </a:endParaRPr>
            </a:p>
          </p:txBody>
        </p:sp>
        <p:sp>
          <p:nvSpPr>
            <p:cNvPr id="55" name="Freeform 654"/>
            <p:cNvSpPr>
              <a:spLocks noChangeArrowheads="1"/>
            </p:cNvSpPr>
            <p:nvPr/>
          </p:nvSpPr>
          <p:spPr bwMode="auto">
            <a:xfrm>
              <a:off x="2078037" y="244475"/>
              <a:ext cx="79375" cy="79375"/>
            </a:xfrm>
            <a:custGeom>
              <a:avLst/>
              <a:gdLst/>
              <a:ahLst/>
              <a:cxnLst>
                <a:cxn ang="0">
                  <a:pos x="84" y="15"/>
                </a:cxn>
                <a:cxn ang="0">
                  <a:pos x="84" y="15"/>
                </a:cxn>
                <a:cxn ang="0">
                  <a:pos x="77" y="10"/>
                </a:cxn>
                <a:cxn ang="0">
                  <a:pos x="69" y="5"/>
                </a:cxn>
                <a:cxn ang="0">
                  <a:pos x="60" y="1"/>
                </a:cxn>
                <a:cxn ang="0">
                  <a:pos x="49" y="0"/>
                </a:cxn>
                <a:cxn ang="0">
                  <a:pos x="49" y="0"/>
                </a:cxn>
                <a:cxn ang="0">
                  <a:pos x="40" y="1"/>
                </a:cxn>
                <a:cxn ang="0">
                  <a:pos x="31" y="5"/>
                </a:cxn>
                <a:cxn ang="0">
                  <a:pos x="23" y="10"/>
                </a:cxn>
                <a:cxn ang="0">
                  <a:pos x="15" y="15"/>
                </a:cxn>
                <a:cxn ang="0">
                  <a:pos x="15" y="15"/>
                </a:cxn>
                <a:cxn ang="0">
                  <a:pos x="9" y="24"/>
                </a:cxn>
                <a:cxn ang="0">
                  <a:pos x="4" y="32"/>
                </a:cxn>
                <a:cxn ang="0">
                  <a:pos x="1" y="40"/>
                </a:cxn>
                <a:cxn ang="0">
                  <a:pos x="0" y="50"/>
                </a:cxn>
                <a:cxn ang="0">
                  <a:pos x="0" y="50"/>
                </a:cxn>
                <a:cxn ang="0">
                  <a:pos x="1" y="60"/>
                </a:cxn>
                <a:cxn ang="0">
                  <a:pos x="4" y="70"/>
                </a:cxn>
                <a:cxn ang="0">
                  <a:pos x="9" y="78"/>
                </a:cxn>
                <a:cxn ang="0">
                  <a:pos x="15" y="85"/>
                </a:cxn>
                <a:cxn ang="0">
                  <a:pos x="15" y="85"/>
                </a:cxn>
                <a:cxn ang="0">
                  <a:pos x="23" y="92"/>
                </a:cxn>
                <a:cxn ang="0">
                  <a:pos x="31" y="97"/>
                </a:cxn>
                <a:cxn ang="0">
                  <a:pos x="40" y="100"/>
                </a:cxn>
                <a:cxn ang="0">
                  <a:pos x="49" y="100"/>
                </a:cxn>
                <a:cxn ang="0">
                  <a:pos x="49" y="100"/>
                </a:cxn>
                <a:cxn ang="0">
                  <a:pos x="60" y="100"/>
                </a:cxn>
                <a:cxn ang="0">
                  <a:pos x="69" y="97"/>
                </a:cxn>
                <a:cxn ang="0">
                  <a:pos x="77" y="92"/>
                </a:cxn>
                <a:cxn ang="0">
                  <a:pos x="84" y="85"/>
                </a:cxn>
                <a:cxn ang="0">
                  <a:pos x="84" y="85"/>
                </a:cxn>
                <a:cxn ang="0">
                  <a:pos x="91" y="78"/>
                </a:cxn>
                <a:cxn ang="0">
                  <a:pos x="96" y="70"/>
                </a:cxn>
                <a:cxn ang="0">
                  <a:pos x="100" y="60"/>
                </a:cxn>
                <a:cxn ang="0">
                  <a:pos x="100" y="50"/>
                </a:cxn>
                <a:cxn ang="0">
                  <a:pos x="100" y="50"/>
                </a:cxn>
                <a:cxn ang="0">
                  <a:pos x="100" y="40"/>
                </a:cxn>
                <a:cxn ang="0">
                  <a:pos x="96" y="32"/>
                </a:cxn>
                <a:cxn ang="0">
                  <a:pos x="91" y="24"/>
                </a:cxn>
                <a:cxn ang="0">
                  <a:pos x="84" y="15"/>
                </a:cxn>
                <a:cxn ang="0">
                  <a:pos x="84" y="15"/>
                </a:cxn>
              </a:cxnLst>
              <a:rect l="0" t="0" r="r" b="b"/>
              <a:pathLst>
                <a:path w="100" h="100">
                  <a:moveTo>
                    <a:pt x="84" y="15"/>
                  </a:moveTo>
                  <a:lnTo>
                    <a:pt x="84" y="15"/>
                  </a:lnTo>
                  <a:lnTo>
                    <a:pt x="77" y="10"/>
                  </a:lnTo>
                  <a:lnTo>
                    <a:pt x="69" y="5"/>
                  </a:lnTo>
                  <a:lnTo>
                    <a:pt x="60" y="1"/>
                  </a:lnTo>
                  <a:lnTo>
                    <a:pt x="49" y="0"/>
                  </a:lnTo>
                  <a:lnTo>
                    <a:pt x="40" y="1"/>
                  </a:lnTo>
                  <a:lnTo>
                    <a:pt x="31" y="5"/>
                  </a:lnTo>
                  <a:lnTo>
                    <a:pt x="23" y="10"/>
                  </a:lnTo>
                  <a:lnTo>
                    <a:pt x="15" y="15"/>
                  </a:lnTo>
                  <a:lnTo>
                    <a:pt x="9" y="24"/>
                  </a:lnTo>
                  <a:lnTo>
                    <a:pt x="4" y="32"/>
                  </a:lnTo>
                  <a:lnTo>
                    <a:pt x="1" y="40"/>
                  </a:lnTo>
                  <a:lnTo>
                    <a:pt x="0" y="50"/>
                  </a:lnTo>
                  <a:lnTo>
                    <a:pt x="1" y="60"/>
                  </a:lnTo>
                  <a:lnTo>
                    <a:pt x="4" y="70"/>
                  </a:lnTo>
                  <a:lnTo>
                    <a:pt x="9" y="78"/>
                  </a:lnTo>
                  <a:lnTo>
                    <a:pt x="15" y="85"/>
                  </a:lnTo>
                  <a:lnTo>
                    <a:pt x="23" y="92"/>
                  </a:lnTo>
                  <a:lnTo>
                    <a:pt x="31" y="97"/>
                  </a:lnTo>
                  <a:lnTo>
                    <a:pt x="40" y="100"/>
                  </a:lnTo>
                  <a:lnTo>
                    <a:pt x="49" y="100"/>
                  </a:lnTo>
                  <a:lnTo>
                    <a:pt x="60" y="100"/>
                  </a:lnTo>
                  <a:lnTo>
                    <a:pt x="69" y="97"/>
                  </a:lnTo>
                  <a:lnTo>
                    <a:pt x="77" y="92"/>
                  </a:lnTo>
                  <a:lnTo>
                    <a:pt x="84" y="85"/>
                  </a:lnTo>
                  <a:lnTo>
                    <a:pt x="91" y="78"/>
                  </a:lnTo>
                  <a:lnTo>
                    <a:pt x="96" y="70"/>
                  </a:lnTo>
                  <a:lnTo>
                    <a:pt x="100" y="60"/>
                  </a:lnTo>
                  <a:lnTo>
                    <a:pt x="100" y="50"/>
                  </a:lnTo>
                  <a:lnTo>
                    <a:pt x="100" y="40"/>
                  </a:lnTo>
                  <a:lnTo>
                    <a:pt x="96" y="32"/>
                  </a:lnTo>
                  <a:lnTo>
                    <a:pt x="91" y="24"/>
                  </a:lnTo>
                  <a:lnTo>
                    <a:pt x="84" y="15"/>
                  </a:lnTo>
                  <a:close/>
                </a:path>
              </a:pathLst>
            </a:custGeom>
            <a:solidFill>
              <a:srgbClr val="26A5AB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zh-CN">
                <a:solidFill>
                  <a:srgbClr val="002060"/>
                </a:solidFill>
                <a:latin typeface="Impact" pitchFamily="34" charset="0"/>
                <a:ea typeface="微软雅黑" pitchFamily="34" charset="-122"/>
                <a:sym typeface="Impact" pitchFamily="34" charset="0"/>
              </a:endParaRPr>
            </a:p>
          </p:txBody>
        </p:sp>
        <p:sp>
          <p:nvSpPr>
            <p:cNvPr id="56" name="Freeform 655"/>
            <p:cNvSpPr>
              <a:spLocks noChangeArrowheads="1"/>
            </p:cNvSpPr>
            <p:nvPr/>
          </p:nvSpPr>
          <p:spPr bwMode="auto">
            <a:xfrm>
              <a:off x="2078037" y="366712"/>
              <a:ext cx="79375" cy="79375"/>
            </a:xfrm>
            <a:custGeom>
              <a:avLst/>
              <a:gdLst/>
              <a:ahLst/>
              <a:cxnLst>
                <a:cxn ang="0">
                  <a:pos x="84" y="15"/>
                </a:cxn>
                <a:cxn ang="0">
                  <a:pos x="84" y="15"/>
                </a:cxn>
                <a:cxn ang="0">
                  <a:pos x="77" y="10"/>
                </a:cxn>
                <a:cxn ang="0">
                  <a:pos x="69" y="5"/>
                </a:cxn>
                <a:cxn ang="0">
                  <a:pos x="60" y="1"/>
                </a:cxn>
                <a:cxn ang="0">
                  <a:pos x="49" y="0"/>
                </a:cxn>
                <a:cxn ang="0">
                  <a:pos x="49" y="0"/>
                </a:cxn>
                <a:cxn ang="0">
                  <a:pos x="40" y="1"/>
                </a:cxn>
                <a:cxn ang="0">
                  <a:pos x="31" y="5"/>
                </a:cxn>
                <a:cxn ang="0">
                  <a:pos x="23" y="10"/>
                </a:cxn>
                <a:cxn ang="0">
                  <a:pos x="15" y="15"/>
                </a:cxn>
                <a:cxn ang="0">
                  <a:pos x="15" y="15"/>
                </a:cxn>
                <a:cxn ang="0">
                  <a:pos x="9" y="24"/>
                </a:cxn>
                <a:cxn ang="0">
                  <a:pos x="4" y="32"/>
                </a:cxn>
                <a:cxn ang="0">
                  <a:pos x="1" y="40"/>
                </a:cxn>
                <a:cxn ang="0">
                  <a:pos x="0" y="50"/>
                </a:cxn>
                <a:cxn ang="0">
                  <a:pos x="0" y="50"/>
                </a:cxn>
                <a:cxn ang="0">
                  <a:pos x="1" y="60"/>
                </a:cxn>
                <a:cxn ang="0">
                  <a:pos x="4" y="69"/>
                </a:cxn>
                <a:cxn ang="0">
                  <a:pos x="9" y="78"/>
                </a:cxn>
                <a:cxn ang="0">
                  <a:pos x="15" y="85"/>
                </a:cxn>
                <a:cxn ang="0">
                  <a:pos x="15" y="85"/>
                </a:cxn>
                <a:cxn ang="0">
                  <a:pos x="23" y="92"/>
                </a:cxn>
                <a:cxn ang="0">
                  <a:pos x="31" y="97"/>
                </a:cxn>
                <a:cxn ang="0">
                  <a:pos x="40" y="100"/>
                </a:cxn>
                <a:cxn ang="0">
                  <a:pos x="49" y="100"/>
                </a:cxn>
                <a:cxn ang="0">
                  <a:pos x="49" y="100"/>
                </a:cxn>
                <a:cxn ang="0">
                  <a:pos x="60" y="100"/>
                </a:cxn>
                <a:cxn ang="0">
                  <a:pos x="69" y="97"/>
                </a:cxn>
                <a:cxn ang="0">
                  <a:pos x="77" y="92"/>
                </a:cxn>
                <a:cxn ang="0">
                  <a:pos x="84" y="85"/>
                </a:cxn>
                <a:cxn ang="0">
                  <a:pos x="84" y="85"/>
                </a:cxn>
                <a:cxn ang="0">
                  <a:pos x="91" y="78"/>
                </a:cxn>
                <a:cxn ang="0">
                  <a:pos x="96" y="69"/>
                </a:cxn>
                <a:cxn ang="0">
                  <a:pos x="100" y="60"/>
                </a:cxn>
                <a:cxn ang="0">
                  <a:pos x="100" y="50"/>
                </a:cxn>
                <a:cxn ang="0">
                  <a:pos x="100" y="50"/>
                </a:cxn>
                <a:cxn ang="0">
                  <a:pos x="100" y="40"/>
                </a:cxn>
                <a:cxn ang="0">
                  <a:pos x="96" y="32"/>
                </a:cxn>
                <a:cxn ang="0">
                  <a:pos x="91" y="24"/>
                </a:cxn>
                <a:cxn ang="0">
                  <a:pos x="84" y="15"/>
                </a:cxn>
                <a:cxn ang="0">
                  <a:pos x="84" y="15"/>
                </a:cxn>
              </a:cxnLst>
              <a:rect l="0" t="0" r="r" b="b"/>
              <a:pathLst>
                <a:path w="100" h="100">
                  <a:moveTo>
                    <a:pt x="84" y="15"/>
                  </a:moveTo>
                  <a:lnTo>
                    <a:pt x="84" y="15"/>
                  </a:lnTo>
                  <a:lnTo>
                    <a:pt x="77" y="10"/>
                  </a:lnTo>
                  <a:lnTo>
                    <a:pt x="69" y="5"/>
                  </a:lnTo>
                  <a:lnTo>
                    <a:pt x="60" y="1"/>
                  </a:lnTo>
                  <a:lnTo>
                    <a:pt x="49" y="0"/>
                  </a:lnTo>
                  <a:lnTo>
                    <a:pt x="40" y="1"/>
                  </a:lnTo>
                  <a:lnTo>
                    <a:pt x="31" y="5"/>
                  </a:lnTo>
                  <a:lnTo>
                    <a:pt x="23" y="10"/>
                  </a:lnTo>
                  <a:lnTo>
                    <a:pt x="15" y="15"/>
                  </a:lnTo>
                  <a:lnTo>
                    <a:pt x="9" y="24"/>
                  </a:lnTo>
                  <a:lnTo>
                    <a:pt x="4" y="32"/>
                  </a:lnTo>
                  <a:lnTo>
                    <a:pt x="1" y="40"/>
                  </a:lnTo>
                  <a:lnTo>
                    <a:pt x="0" y="50"/>
                  </a:lnTo>
                  <a:lnTo>
                    <a:pt x="1" y="60"/>
                  </a:lnTo>
                  <a:lnTo>
                    <a:pt x="4" y="69"/>
                  </a:lnTo>
                  <a:lnTo>
                    <a:pt x="9" y="78"/>
                  </a:lnTo>
                  <a:lnTo>
                    <a:pt x="15" y="85"/>
                  </a:lnTo>
                  <a:lnTo>
                    <a:pt x="23" y="92"/>
                  </a:lnTo>
                  <a:lnTo>
                    <a:pt x="31" y="97"/>
                  </a:lnTo>
                  <a:lnTo>
                    <a:pt x="40" y="100"/>
                  </a:lnTo>
                  <a:lnTo>
                    <a:pt x="49" y="100"/>
                  </a:lnTo>
                  <a:lnTo>
                    <a:pt x="60" y="100"/>
                  </a:lnTo>
                  <a:lnTo>
                    <a:pt x="69" y="97"/>
                  </a:lnTo>
                  <a:lnTo>
                    <a:pt x="77" y="92"/>
                  </a:lnTo>
                  <a:lnTo>
                    <a:pt x="84" y="85"/>
                  </a:lnTo>
                  <a:lnTo>
                    <a:pt x="91" y="78"/>
                  </a:lnTo>
                  <a:lnTo>
                    <a:pt x="96" y="69"/>
                  </a:lnTo>
                  <a:lnTo>
                    <a:pt x="100" y="60"/>
                  </a:lnTo>
                  <a:lnTo>
                    <a:pt x="100" y="50"/>
                  </a:lnTo>
                  <a:lnTo>
                    <a:pt x="100" y="40"/>
                  </a:lnTo>
                  <a:lnTo>
                    <a:pt x="96" y="32"/>
                  </a:lnTo>
                  <a:lnTo>
                    <a:pt x="91" y="24"/>
                  </a:lnTo>
                  <a:lnTo>
                    <a:pt x="84" y="15"/>
                  </a:lnTo>
                  <a:close/>
                </a:path>
              </a:pathLst>
            </a:custGeom>
            <a:solidFill>
              <a:srgbClr val="26A5AB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zh-CN">
                <a:solidFill>
                  <a:srgbClr val="002060"/>
                </a:solidFill>
                <a:latin typeface="Impact" pitchFamily="34" charset="0"/>
                <a:ea typeface="微软雅黑" pitchFamily="34" charset="-122"/>
                <a:sym typeface="Impact" pitchFamily="34" charset="0"/>
              </a:endParaRPr>
            </a:p>
          </p:txBody>
        </p:sp>
        <p:sp>
          <p:nvSpPr>
            <p:cNvPr id="57" name="Freeform 656"/>
            <p:cNvSpPr>
              <a:spLocks noChangeArrowheads="1"/>
            </p:cNvSpPr>
            <p:nvPr/>
          </p:nvSpPr>
          <p:spPr bwMode="auto">
            <a:xfrm>
              <a:off x="2078037" y="488950"/>
              <a:ext cx="79375" cy="79375"/>
            </a:xfrm>
            <a:custGeom>
              <a:avLst/>
              <a:gdLst/>
              <a:ahLst/>
              <a:cxnLst>
                <a:cxn ang="0">
                  <a:pos x="84" y="15"/>
                </a:cxn>
                <a:cxn ang="0">
                  <a:pos x="84" y="15"/>
                </a:cxn>
                <a:cxn ang="0">
                  <a:pos x="77" y="10"/>
                </a:cxn>
                <a:cxn ang="0">
                  <a:pos x="69" y="5"/>
                </a:cxn>
                <a:cxn ang="0">
                  <a:pos x="60" y="1"/>
                </a:cxn>
                <a:cxn ang="0">
                  <a:pos x="49" y="0"/>
                </a:cxn>
                <a:cxn ang="0">
                  <a:pos x="49" y="0"/>
                </a:cxn>
                <a:cxn ang="0">
                  <a:pos x="40" y="1"/>
                </a:cxn>
                <a:cxn ang="0">
                  <a:pos x="31" y="5"/>
                </a:cxn>
                <a:cxn ang="0">
                  <a:pos x="23" y="10"/>
                </a:cxn>
                <a:cxn ang="0">
                  <a:pos x="15" y="15"/>
                </a:cxn>
                <a:cxn ang="0">
                  <a:pos x="15" y="15"/>
                </a:cxn>
                <a:cxn ang="0">
                  <a:pos x="9" y="24"/>
                </a:cxn>
                <a:cxn ang="0">
                  <a:pos x="4" y="32"/>
                </a:cxn>
                <a:cxn ang="0">
                  <a:pos x="1" y="40"/>
                </a:cxn>
                <a:cxn ang="0">
                  <a:pos x="0" y="49"/>
                </a:cxn>
                <a:cxn ang="0">
                  <a:pos x="0" y="49"/>
                </a:cxn>
                <a:cxn ang="0">
                  <a:pos x="1" y="60"/>
                </a:cxn>
                <a:cxn ang="0">
                  <a:pos x="4" y="69"/>
                </a:cxn>
                <a:cxn ang="0">
                  <a:pos x="9" y="78"/>
                </a:cxn>
                <a:cxn ang="0">
                  <a:pos x="15" y="85"/>
                </a:cxn>
                <a:cxn ang="0">
                  <a:pos x="15" y="85"/>
                </a:cxn>
                <a:cxn ang="0">
                  <a:pos x="23" y="92"/>
                </a:cxn>
                <a:cxn ang="0">
                  <a:pos x="31" y="96"/>
                </a:cxn>
                <a:cxn ang="0">
                  <a:pos x="40" y="100"/>
                </a:cxn>
                <a:cxn ang="0">
                  <a:pos x="49" y="100"/>
                </a:cxn>
                <a:cxn ang="0">
                  <a:pos x="49" y="100"/>
                </a:cxn>
                <a:cxn ang="0">
                  <a:pos x="60" y="100"/>
                </a:cxn>
                <a:cxn ang="0">
                  <a:pos x="69" y="96"/>
                </a:cxn>
                <a:cxn ang="0">
                  <a:pos x="77" y="92"/>
                </a:cxn>
                <a:cxn ang="0">
                  <a:pos x="84" y="85"/>
                </a:cxn>
                <a:cxn ang="0">
                  <a:pos x="84" y="85"/>
                </a:cxn>
                <a:cxn ang="0">
                  <a:pos x="91" y="78"/>
                </a:cxn>
                <a:cxn ang="0">
                  <a:pos x="96" y="69"/>
                </a:cxn>
                <a:cxn ang="0">
                  <a:pos x="100" y="60"/>
                </a:cxn>
                <a:cxn ang="0">
                  <a:pos x="100" y="49"/>
                </a:cxn>
                <a:cxn ang="0">
                  <a:pos x="100" y="49"/>
                </a:cxn>
                <a:cxn ang="0">
                  <a:pos x="100" y="40"/>
                </a:cxn>
                <a:cxn ang="0">
                  <a:pos x="96" y="32"/>
                </a:cxn>
                <a:cxn ang="0">
                  <a:pos x="91" y="24"/>
                </a:cxn>
                <a:cxn ang="0">
                  <a:pos x="84" y="15"/>
                </a:cxn>
                <a:cxn ang="0">
                  <a:pos x="84" y="15"/>
                </a:cxn>
              </a:cxnLst>
              <a:rect l="0" t="0" r="r" b="b"/>
              <a:pathLst>
                <a:path w="100" h="100">
                  <a:moveTo>
                    <a:pt x="84" y="15"/>
                  </a:moveTo>
                  <a:lnTo>
                    <a:pt x="84" y="15"/>
                  </a:lnTo>
                  <a:lnTo>
                    <a:pt x="77" y="10"/>
                  </a:lnTo>
                  <a:lnTo>
                    <a:pt x="69" y="5"/>
                  </a:lnTo>
                  <a:lnTo>
                    <a:pt x="60" y="1"/>
                  </a:lnTo>
                  <a:lnTo>
                    <a:pt x="49" y="0"/>
                  </a:lnTo>
                  <a:lnTo>
                    <a:pt x="40" y="1"/>
                  </a:lnTo>
                  <a:lnTo>
                    <a:pt x="31" y="5"/>
                  </a:lnTo>
                  <a:lnTo>
                    <a:pt x="23" y="10"/>
                  </a:lnTo>
                  <a:lnTo>
                    <a:pt x="15" y="15"/>
                  </a:lnTo>
                  <a:lnTo>
                    <a:pt x="9" y="24"/>
                  </a:lnTo>
                  <a:lnTo>
                    <a:pt x="4" y="32"/>
                  </a:lnTo>
                  <a:lnTo>
                    <a:pt x="1" y="40"/>
                  </a:lnTo>
                  <a:lnTo>
                    <a:pt x="0" y="49"/>
                  </a:lnTo>
                  <a:lnTo>
                    <a:pt x="1" y="60"/>
                  </a:lnTo>
                  <a:lnTo>
                    <a:pt x="4" y="69"/>
                  </a:lnTo>
                  <a:lnTo>
                    <a:pt x="9" y="78"/>
                  </a:lnTo>
                  <a:lnTo>
                    <a:pt x="15" y="85"/>
                  </a:lnTo>
                  <a:lnTo>
                    <a:pt x="23" y="92"/>
                  </a:lnTo>
                  <a:lnTo>
                    <a:pt x="31" y="96"/>
                  </a:lnTo>
                  <a:lnTo>
                    <a:pt x="40" y="100"/>
                  </a:lnTo>
                  <a:lnTo>
                    <a:pt x="49" y="100"/>
                  </a:lnTo>
                  <a:lnTo>
                    <a:pt x="60" y="100"/>
                  </a:lnTo>
                  <a:lnTo>
                    <a:pt x="69" y="96"/>
                  </a:lnTo>
                  <a:lnTo>
                    <a:pt x="77" y="92"/>
                  </a:lnTo>
                  <a:lnTo>
                    <a:pt x="84" y="85"/>
                  </a:lnTo>
                  <a:lnTo>
                    <a:pt x="91" y="78"/>
                  </a:lnTo>
                  <a:lnTo>
                    <a:pt x="96" y="69"/>
                  </a:lnTo>
                  <a:lnTo>
                    <a:pt x="100" y="60"/>
                  </a:lnTo>
                  <a:lnTo>
                    <a:pt x="100" y="49"/>
                  </a:lnTo>
                  <a:lnTo>
                    <a:pt x="100" y="40"/>
                  </a:lnTo>
                  <a:lnTo>
                    <a:pt x="96" y="32"/>
                  </a:lnTo>
                  <a:lnTo>
                    <a:pt x="91" y="24"/>
                  </a:lnTo>
                  <a:lnTo>
                    <a:pt x="84" y="15"/>
                  </a:lnTo>
                  <a:close/>
                </a:path>
              </a:pathLst>
            </a:custGeom>
            <a:solidFill>
              <a:srgbClr val="26A5AB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zh-CN">
                <a:solidFill>
                  <a:srgbClr val="002060"/>
                </a:solidFill>
                <a:latin typeface="Impact" pitchFamily="34" charset="0"/>
                <a:ea typeface="微软雅黑" pitchFamily="34" charset="-122"/>
                <a:sym typeface="Impact" pitchFamily="34" charset="0"/>
              </a:endParaRPr>
            </a:p>
          </p:txBody>
        </p:sp>
        <p:sp>
          <p:nvSpPr>
            <p:cNvPr id="58" name="Freeform 657"/>
            <p:cNvSpPr>
              <a:spLocks noChangeArrowheads="1"/>
            </p:cNvSpPr>
            <p:nvPr/>
          </p:nvSpPr>
          <p:spPr bwMode="auto">
            <a:xfrm>
              <a:off x="2078037" y="611187"/>
              <a:ext cx="79375" cy="80963"/>
            </a:xfrm>
            <a:custGeom>
              <a:avLst/>
              <a:gdLst/>
              <a:ahLst/>
              <a:cxnLst>
                <a:cxn ang="0">
                  <a:pos x="84" y="17"/>
                </a:cxn>
                <a:cxn ang="0">
                  <a:pos x="84" y="17"/>
                </a:cxn>
                <a:cxn ang="0">
                  <a:pos x="77" y="9"/>
                </a:cxn>
                <a:cxn ang="0">
                  <a:pos x="69" y="5"/>
                </a:cxn>
                <a:cxn ang="0">
                  <a:pos x="60" y="1"/>
                </a:cxn>
                <a:cxn ang="0">
                  <a:pos x="49" y="0"/>
                </a:cxn>
                <a:cxn ang="0">
                  <a:pos x="49" y="0"/>
                </a:cxn>
                <a:cxn ang="0">
                  <a:pos x="40" y="1"/>
                </a:cxn>
                <a:cxn ang="0">
                  <a:pos x="31" y="5"/>
                </a:cxn>
                <a:cxn ang="0">
                  <a:pos x="23" y="9"/>
                </a:cxn>
                <a:cxn ang="0">
                  <a:pos x="15" y="17"/>
                </a:cxn>
                <a:cxn ang="0">
                  <a:pos x="15" y="17"/>
                </a:cxn>
                <a:cxn ang="0">
                  <a:pos x="9" y="24"/>
                </a:cxn>
                <a:cxn ang="0">
                  <a:pos x="4" y="32"/>
                </a:cxn>
                <a:cxn ang="0">
                  <a:pos x="1" y="40"/>
                </a:cxn>
                <a:cxn ang="0">
                  <a:pos x="0" y="49"/>
                </a:cxn>
                <a:cxn ang="0">
                  <a:pos x="0" y="49"/>
                </a:cxn>
                <a:cxn ang="0">
                  <a:pos x="1" y="60"/>
                </a:cxn>
                <a:cxn ang="0">
                  <a:pos x="4" y="69"/>
                </a:cxn>
                <a:cxn ang="0">
                  <a:pos x="9" y="78"/>
                </a:cxn>
                <a:cxn ang="0">
                  <a:pos x="15" y="86"/>
                </a:cxn>
                <a:cxn ang="0">
                  <a:pos x="15" y="86"/>
                </a:cxn>
                <a:cxn ang="0">
                  <a:pos x="23" y="92"/>
                </a:cxn>
                <a:cxn ang="0">
                  <a:pos x="31" y="96"/>
                </a:cxn>
                <a:cxn ang="0">
                  <a:pos x="40" y="100"/>
                </a:cxn>
                <a:cxn ang="0">
                  <a:pos x="49" y="101"/>
                </a:cxn>
                <a:cxn ang="0">
                  <a:pos x="49" y="101"/>
                </a:cxn>
                <a:cxn ang="0">
                  <a:pos x="60" y="100"/>
                </a:cxn>
                <a:cxn ang="0">
                  <a:pos x="69" y="96"/>
                </a:cxn>
                <a:cxn ang="0">
                  <a:pos x="77" y="92"/>
                </a:cxn>
                <a:cxn ang="0">
                  <a:pos x="84" y="86"/>
                </a:cxn>
                <a:cxn ang="0">
                  <a:pos x="84" y="86"/>
                </a:cxn>
                <a:cxn ang="0">
                  <a:pos x="91" y="78"/>
                </a:cxn>
                <a:cxn ang="0">
                  <a:pos x="96" y="69"/>
                </a:cxn>
                <a:cxn ang="0">
                  <a:pos x="100" y="60"/>
                </a:cxn>
                <a:cxn ang="0">
                  <a:pos x="100" y="49"/>
                </a:cxn>
                <a:cxn ang="0">
                  <a:pos x="100" y="49"/>
                </a:cxn>
                <a:cxn ang="0">
                  <a:pos x="100" y="40"/>
                </a:cxn>
                <a:cxn ang="0">
                  <a:pos x="96" y="32"/>
                </a:cxn>
                <a:cxn ang="0">
                  <a:pos x="91" y="24"/>
                </a:cxn>
                <a:cxn ang="0">
                  <a:pos x="84" y="17"/>
                </a:cxn>
                <a:cxn ang="0">
                  <a:pos x="84" y="17"/>
                </a:cxn>
              </a:cxnLst>
              <a:rect l="0" t="0" r="r" b="b"/>
              <a:pathLst>
                <a:path w="100" h="101">
                  <a:moveTo>
                    <a:pt x="84" y="17"/>
                  </a:moveTo>
                  <a:lnTo>
                    <a:pt x="84" y="17"/>
                  </a:lnTo>
                  <a:lnTo>
                    <a:pt x="77" y="9"/>
                  </a:lnTo>
                  <a:lnTo>
                    <a:pt x="69" y="5"/>
                  </a:lnTo>
                  <a:lnTo>
                    <a:pt x="60" y="1"/>
                  </a:lnTo>
                  <a:lnTo>
                    <a:pt x="49" y="0"/>
                  </a:lnTo>
                  <a:lnTo>
                    <a:pt x="40" y="1"/>
                  </a:lnTo>
                  <a:lnTo>
                    <a:pt x="31" y="5"/>
                  </a:lnTo>
                  <a:lnTo>
                    <a:pt x="23" y="9"/>
                  </a:lnTo>
                  <a:lnTo>
                    <a:pt x="15" y="17"/>
                  </a:lnTo>
                  <a:lnTo>
                    <a:pt x="9" y="24"/>
                  </a:lnTo>
                  <a:lnTo>
                    <a:pt x="4" y="32"/>
                  </a:lnTo>
                  <a:lnTo>
                    <a:pt x="1" y="40"/>
                  </a:lnTo>
                  <a:lnTo>
                    <a:pt x="0" y="49"/>
                  </a:lnTo>
                  <a:lnTo>
                    <a:pt x="1" y="60"/>
                  </a:lnTo>
                  <a:lnTo>
                    <a:pt x="4" y="69"/>
                  </a:lnTo>
                  <a:lnTo>
                    <a:pt x="9" y="78"/>
                  </a:lnTo>
                  <a:lnTo>
                    <a:pt x="15" y="86"/>
                  </a:lnTo>
                  <a:lnTo>
                    <a:pt x="23" y="92"/>
                  </a:lnTo>
                  <a:lnTo>
                    <a:pt x="31" y="96"/>
                  </a:lnTo>
                  <a:lnTo>
                    <a:pt x="40" y="100"/>
                  </a:lnTo>
                  <a:lnTo>
                    <a:pt x="49" y="101"/>
                  </a:lnTo>
                  <a:lnTo>
                    <a:pt x="60" y="100"/>
                  </a:lnTo>
                  <a:lnTo>
                    <a:pt x="69" y="96"/>
                  </a:lnTo>
                  <a:lnTo>
                    <a:pt x="77" y="92"/>
                  </a:lnTo>
                  <a:lnTo>
                    <a:pt x="84" y="86"/>
                  </a:lnTo>
                  <a:lnTo>
                    <a:pt x="91" y="78"/>
                  </a:lnTo>
                  <a:lnTo>
                    <a:pt x="96" y="69"/>
                  </a:lnTo>
                  <a:lnTo>
                    <a:pt x="100" y="60"/>
                  </a:lnTo>
                  <a:lnTo>
                    <a:pt x="100" y="49"/>
                  </a:lnTo>
                  <a:lnTo>
                    <a:pt x="100" y="40"/>
                  </a:lnTo>
                  <a:lnTo>
                    <a:pt x="96" y="32"/>
                  </a:lnTo>
                  <a:lnTo>
                    <a:pt x="91" y="24"/>
                  </a:lnTo>
                  <a:lnTo>
                    <a:pt x="84" y="17"/>
                  </a:lnTo>
                  <a:close/>
                </a:path>
              </a:pathLst>
            </a:custGeom>
            <a:solidFill>
              <a:srgbClr val="26A5AB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zh-CN">
                <a:solidFill>
                  <a:srgbClr val="002060"/>
                </a:solidFill>
                <a:latin typeface="Impact" pitchFamily="34" charset="0"/>
                <a:ea typeface="微软雅黑" pitchFamily="34" charset="-122"/>
                <a:sym typeface="Impact" pitchFamily="34" charset="0"/>
              </a:endParaRPr>
            </a:p>
          </p:txBody>
        </p:sp>
        <p:sp>
          <p:nvSpPr>
            <p:cNvPr id="59" name="Freeform 658"/>
            <p:cNvSpPr>
              <a:spLocks noChangeArrowheads="1"/>
            </p:cNvSpPr>
            <p:nvPr/>
          </p:nvSpPr>
          <p:spPr bwMode="auto">
            <a:xfrm>
              <a:off x="2078037" y="733425"/>
              <a:ext cx="79375" cy="80963"/>
            </a:xfrm>
            <a:custGeom>
              <a:avLst/>
              <a:gdLst/>
              <a:ahLst/>
              <a:cxnLst>
                <a:cxn ang="0">
                  <a:pos x="84" y="16"/>
                </a:cxn>
                <a:cxn ang="0">
                  <a:pos x="84" y="16"/>
                </a:cxn>
                <a:cxn ang="0">
                  <a:pos x="77" y="9"/>
                </a:cxn>
                <a:cxn ang="0">
                  <a:pos x="69" y="5"/>
                </a:cxn>
                <a:cxn ang="0">
                  <a:pos x="60" y="1"/>
                </a:cxn>
                <a:cxn ang="0">
                  <a:pos x="49" y="0"/>
                </a:cxn>
                <a:cxn ang="0">
                  <a:pos x="49" y="0"/>
                </a:cxn>
                <a:cxn ang="0">
                  <a:pos x="40" y="1"/>
                </a:cxn>
                <a:cxn ang="0">
                  <a:pos x="31" y="5"/>
                </a:cxn>
                <a:cxn ang="0">
                  <a:pos x="23" y="9"/>
                </a:cxn>
                <a:cxn ang="0">
                  <a:pos x="15" y="16"/>
                </a:cxn>
                <a:cxn ang="0">
                  <a:pos x="15" y="16"/>
                </a:cxn>
                <a:cxn ang="0">
                  <a:pos x="9" y="24"/>
                </a:cxn>
                <a:cxn ang="0">
                  <a:pos x="4" y="32"/>
                </a:cxn>
                <a:cxn ang="0">
                  <a:pos x="1" y="41"/>
                </a:cxn>
                <a:cxn ang="0">
                  <a:pos x="0" y="49"/>
                </a:cxn>
                <a:cxn ang="0">
                  <a:pos x="0" y="49"/>
                </a:cxn>
                <a:cxn ang="0">
                  <a:pos x="1" y="61"/>
                </a:cxn>
                <a:cxn ang="0">
                  <a:pos x="4" y="71"/>
                </a:cxn>
                <a:cxn ang="0">
                  <a:pos x="9" y="78"/>
                </a:cxn>
                <a:cxn ang="0">
                  <a:pos x="15" y="86"/>
                </a:cxn>
                <a:cxn ang="0">
                  <a:pos x="15" y="86"/>
                </a:cxn>
                <a:cxn ang="0">
                  <a:pos x="23" y="93"/>
                </a:cxn>
                <a:cxn ang="0">
                  <a:pos x="31" y="98"/>
                </a:cxn>
                <a:cxn ang="0">
                  <a:pos x="40" y="100"/>
                </a:cxn>
                <a:cxn ang="0">
                  <a:pos x="49" y="101"/>
                </a:cxn>
                <a:cxn ang="0">
                  <a:pos x="49" y="101"/>
                </a:cxn>
                <a:cxn ang="0">
                  <a:pos x="60" y="100"/>
                </a:cxn>
                <a:cxn ang="0">
                  <a:pos x="69" y="98"/>
                </a:cxn>
                <a:cxn ang="0">
                  <a:pos x="77" y="93"/>
                </a:cxn>
                <a:cxn ang="0">
                  <a:pos x="84" y="86"/>
                </a:cxn>
                <a:cxn ang="0">
                  <a:pos x="84" y="86"/>
                </a:cxn>
                <a:cxn ang="0">
                  <a:pos x="91" y="78"/>
                </a:cxn>
                <a:cxn ang="0">
                  <a:pos x="96" y="71"/>
                </a:cxn>
                <a:cxn ang="0">
                  <a:pos x="100" y="61"/>
                </a:cxn>
                <a:cxn ang="0">
                  <a:pos x="100" y="49"/>
                </a:cxn>
                <a:cxn ang="0">
                  <a:pos x="100" y="49"/>
                </a:cxn>
                <a:cxn ang="0">
                  <a:pos x="100" y="41"/>
                </a:cxn>
                <a:cxn ang="0">
                  <a:pos x="96" y="32"/>
                </a:cxn>
                <a:cxn ang="0">
                  <a:pos x="91" y="24"/>
                </a:cxn>
                <a:cxn ang="0">
                  <a:pos x="84" y="16"/>
                </a:cxn>
                <a:cxn ang="0">
                  <a:pos x="84" y="16"/>
                </a:cxn>
              </a:cxnLst>
              <a:rect l="0" t="0" r="r" b="b"/>
              <a:pathLst>
                <a:path w="100" h="101">
                  <a:moveTo>
                    <a:pt x="84" y="16"/>
                  </a:moveTo>
                  <a:lnTo>
                    <a:pt x="84" y="16"/>
                  </a:lnTo>
                  <a:lnTo>
                    <a:pt x="77" y="9"/>
                  </a:lnTo>
                  <a:lnTo>
                    <a:pt x="69" y="5"/>
                  </a:lnTo>
                  <a:lnTo>
                    <a:pt x="60" y="1"/>
                  </a:lnTo>
                  <a:lnTo>
                    <a:pt x="49" y="0"/>
                  </a:lnTo>
                  <a:lnTo>
                    <a:pt x="40" y="1"/>
                  </a:lnTo>
                  <a:lnTo>
                    <a:pt x="31" y="5"/>
                  </a:lnTo>
                  <a:lnTo>
                    <a:pt x="23" y="9"/>
                  </a:lnTo>
                  <a:lnTo>
                    <a:pt x="15" y="16"/>
                  </a:lnTo>
                  <a:lnTo>
                    <a:pt x="9" y="24"/>
                  </a:lnTo>
                  <a:lnTo>
                    <a:pt x="4" y="32"/>
                  </a:lnTo>
                  <a:lnTo>
                    <a:pt x="1" y="41"/>
                  </a:lnTo>
                  <a:lnTo>
                    <a:pt x="0" y="49"/>
                  </a:lnTo>
                  <a:lnTo>
                    <a:pt x="1" y="61"/>
                  </a:lnTo>
                  <a:lnTo>
                    <a:pt x="4" y="71"/>
                  </a:lnTo>
                  <a:lnTo>
                    <a:pt x="9" y="78"/>
                  </a:lnTo>
                  <a:lnTo>
                    <a:pt x="15" y="86"/>
                  </a:lnTo>
                  <a:lnTo>
                    <a:pt x="23" y="93"/>
                  </a:lnTo>
                  <a:lnTo>
                    <a:pt x="31" y="98"/>
                  </a:lnTo>
                  <a:lnTo>
                    <a:pt x="40" y="100"/>
                  </a:lnTo>
                  <a:lnTo>
                    <a:pt x="49" y="101"/>
                  </a:lnTo>
                  <a:lnTo>
                    <a:pt x="60" y="100"/>
                  </a:lnTo>
                  <a:lnTo>
                    <a:pt x="69" y="98"/>
                  </a:lnTo>
                  <a:lnTo>
                    <a:pt x="77" y="93"/>
                  </a:lnTo>
                  <a:lnTo>
                    <a:pt x="84" y="86"/>
                  </a:lnTo>
                  <a:lnTo>
                    <a:pt x="91" y="78"/>
                  </a:lnTo>
                  <a:lnTo>
                    <a:pt x="96" y="71"/>
                  </a:lnTo>
                  <a:lnTo>
                    <a:pt x="100" y="61"/>
                  </a:lnTo>
                  <a:lnTo>
                    <a:pt x="100" y="49"/>
                  </a:lnTo>
                  <a:lnTo>
                    <a:pt x="100" y="41"/>
                  </a:lnTo>
                  <a:lnTo>
                    <a:pt x="96" y="32"/>
                  </a:lnTo>
                  <a:lnTo>
                    <a:pt x="91" y="24"/>
                  </a:lnTo>
                  <a:lnTo>
                    <a:pt x="84" y="16"/>
                  </a:lnTo>
                  <a:close/>
                </a:path>
              </a:pathLst>
            </a:custGeom>
            <a:solidFill>
              <a:srgbClr val="26A5AB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zh-CN">
                <a:solidFill>
                  <a:srgbClr val="002060"/>
                </a:solidFill>
                <a:latin typeface="Impact" pitchFamily="34" charset="0"/>
                <a:ea typeface="微软雅黑" pitchFamily="34" charset="-122"/>
                <a:sym typeface="Impact" pitchFamily="34" charset="0"/>
              </a:endParaRPr>
            </a:p>
          </p:txBody>
        </p:sp>
        <p:sp>
          <p:nvSpPr>
            <p:cNvPr id="60" name="Freeform 659"/>
            <p:cNvSpPr>
              <a:spLocks noChangeArrowheads="1"/>
            </p:cNvSpPr>
            <p:nvPr/>
          </p:nvSpPr>
          <p:spPr bwMode="auto">
            <a:xfrm>
              <a:off x="1833562" y="366712"/>
              <a:ext cx="79375" cy="79375"/>
            </a:xfrm>
            <a:custGeom>
              <a:avLst/>
              <a:gdLst/>
              <a:ahLst/>
              <a:cxnLst>
                <a:cxn ang="0">
                  <a:pos x="84" y="15"/>
                </a:cxn>
                <a:cxn ang="0">
                  <a:pos x="84" y="15"/>
                </a:cxn>
                <a:cxn ang="0">
                  <a:pos x="77" y="10"/>
                </a:cxn>
                <a:cxn ang="0">
                  <a:pos x="69" y="5"/>
                </a:cxn>
                <a:cxn ang="0">
                  <a:pos x="60" y="1"/>
                </a:cxn>
                <a:cxn ang="0">
                  <a:pos x="49" y="0"/>
                </a:cxn>
                <a:cxn ang="0">
                  <a:pos x="49" y="0"/>
                </a:cxn>
                <a:cxn ang="0">
                  <a:pos x="40" y="1"/>
                </a:cxn>
                <a:cxn ang="0">
                  <a:pos x="31" y="5"/>
                </a:cxn>
                <a:cxn ang="0">
                  <a:pos x="23" y="10"/>
                </a:cxn>
                <a:cxn ang="0">
                  <a:pos x="15" y="15"/>
                </a:cxn>
                <a:cxn ang="0">
                  <a:pos x="15" y="15"/>
                </a:cxn>
                <a:cxn ang="0">
                  <a:pos x="9" y="24"/>
                </a:cxn>
                <a:cxn ang="0">
                  <a:pos x="4" y="32"/>
                </a:cxn>
                <a:cxn ang="0">
                  <a:pos x="1" y="40"/>
                </a:cxn>
                <a:cxn ang="0">
                  <a:pos x="0" y="50"/>
                </a:cxn>
                <a:cxn ang="0">
                  <a:pos x="0" y="50"/>
                </a:cxn>
                <a:cxn ang="0">
                  <a:pos x="1" y="60"/>
                </a:cxn>
                <a:cxn ang="0">
                  <a:pos x="4" y="69"/>
                </a:cxn>
                <a:cxn ang="0">
                  <a:pos x="9" y="78"/>
                </a:cxn>
                <a:cxn ang="0">
                  <a:pos x="15" y="85"/>
                </a:cxn>
                <a:cxn ang="0">
                  <a:pos x="15" y="85"/>
                </a:cxn>
                <a:cxn ang="0">
                  <a:pos x="23" y="92"/>
                </a:cxn>
                <a:cxn ang="0">
                  <a:pos x="31" y="97"/>
                </a:cxn>
                <a:cxn ang="0">
                  <a:pos x="40" y="100"/>
                </a:cxn>
                <a:cxn ang="0">
                  <a:pos x="49" y="100"/>
                </a:cxn>
                <a:cxn ang="0">
                  <a:pos x="49" y="100"/>
                </a:cxn>
                <a:cxn ang="0">
                  <a:pos x="60" y="100"/>
                </a:cxn>
                <a:cxn ang="0">
                  <a:pos x="69" y="97"/>
                </a:cxn>
                <a:cxn ang="0">
                  <a:pos x="77" y="92"/>
                </a:cxn>
                <a:cxn ang="0">
                  <a:pos x="84" y="85"/>
                </a:cxn>
                <a:cxn ang="0">
                  <a:pos x="84" y="85"/>
                </a:cxn>
                <a:cxn ang="0">
                  <a:pos x="91" y="78"/>
                </a:cxn>
                <a:cxn ang="0">
                  <a:pos x="96" y="69"/>
                </a:cxn>
                <a:cxn ang="0">
                  <a:pos x="98" y="60"/>
                </a:cxn>
                <a:cxn ang="0">
                  <a:pos x="100" y="50"/>
                </a:cxn>
                <a:cxn ang="0">
                  <a:pos x="100" y="50"/>
                </a:cxn>
                <a:cxn ang="0">
                  <a:pos x="98" y="40"/>
                </a:cxn>
                <a:cxn ang="0">
                  <a:pos x="96" y="32"/>
                </a:cxn>
                <a:cxn ang="0">
                  <a:pos x="91" y="24"/>
                </a:cxn>
                <a:cxn ang="0">
                  <a:pos x="84" y="15"/>
                </a:cxn>
                <a:cxn ang="0">
                  <a:pos x="84" y="15"/>
                </a:cxn>
              </a:cxnLst>
              <a:rect l="0" t="0" r="r" b="b"/>
              <a:pathLst>
                <a:path w="100" h="100">
                  <a:moveTo>
                    <a:pt x="84" y="15"/>
                  </a:moveTo>
                  <a:lnTo>
                    <a:pt x="84" y="15"/>
                  </a:lnTo>
                  <a:lnTo>
                    <a:pt x="77" y="10"/>
                  </a:lnTo>
                  <a:lnTo>
                    <a:pt x="69" y="5"/>
                  </a:lnTo>
                  <a:lnTo>
                    <a:pt x="60" y="1"/>
                  </a:lnTo>
                  <a:lnTo>
                    <a:pt x="49" y="0"/>
                  </a:lnTo>
                  <a:lnTo>
                    <a:pt x="40" y="1"/>
                  </a:lnTo>
                  <a:lnTo>
                    <a:pt x="31" y="5"/>
                  </a:lnTo>
                  <a:lnTo>
                    <a:pt x="23" y="10"/>
                  </a:lnTo>
                  <a:lnTo>
                    <a:pt x="15" y="15"/>
                  </a:lnTo>
                  <a:lnTo>
                    <a:pt x="9" y="24"/>
                  </a:lnTo>
                  <a:lnTo>
                    <a:pt x="4" y="32"/>
                  </a:lnTo>
                  <a:lnTo>
                    <a:pt x="1" y="40"/>
                  </a:lnTo>
                  <a:lnTo>
                    <a:pt x="0" y="50"/>
                  </a:lnTo>
                  <a:lnTo>
                    <a:pt x="1" y="60"/>
                  </a:lnTo>
                  <a:lnTo>
                    <a:pt x="4" y="69"/>
                  </a:lnTo>
                  <a:lnTo>
                    <a:pt x="9" y="78"/>
                  </a:lnTo>
                  <a:lnTo>
                    <a:pt x="15" y="85"/>
                  </a:lnTo>
                  <a:lnTo>
                    <a:pt x="23" y="92"/>
                  </a:lnTo>
                  <a:lnTo>
                    <a:pt x="31" y="97"/>
                  </a:lnTo>
                  <a:lnTo>
                    <a:pt x="40" y="100"/>
                  </a:lnTo>
                  <a:lnTo>
                    <a:pt x="49" y="100"/>
                  </a:lnTo>
                  <a:lnTo>
                    <a:pt x="60" y="100"/>
                  </a:lnTo>
                  <a:lnTo>
                    <a:pt x="69" y="97"/>
                  </a:lnTo>
                  <a:lnTo>
                    <a:pt x="77" y="92"/>
                  </a:lnTo>
                  <a:lnTo>
                    <a:pt x="84" y="85"/>
                  </a:lnTo>
                  <a:lnTo>
                    <a:pt x="91" y="78"/>
                  </a:lnTo>
                  <a:lnTo>
                    <a:pt x="96" y="69"/>
                  </a:lnTo>
                  <a:lnTo>
                    <a:pt x="98" y="60"/>
                  </a:lnTo>
                  <a:lnTo>
                    <a:pt x="100" y="50"/>
                  </a:lnTo>
                  <a:lnTo>
                    <a:pt x="98" y="40"/>
                  </a:lnTo>
                  <a:lnTo>
                    <a:pt x="96" y="32"/>
                  </a:lnTo>
                  <a:lnTo>
                    <a:pt x="91" y="24"/>
                  </a:lnTo>
                  <a:lnTo>
                    <a:pt x="84" y="15"/>
                  </a:lnTo>
                  <a:close/>
                </a:path>
              </a:pathLst>
            </a:custGeom>
            <a:solidFill>
              <a:srgbClr val="26A5AB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zh-CN">
                <a:solidFill>
                  <a:srgbClr val="002060"/>
                </a:solidFill>
                <a:latin typeface="Impact" pitchFamily="34" charset="0"/>
                <a:ea typeface="微软雅黑" pitchFamily="34" charset="-122"/>
                <a:sym typeface="Impact" pitchFamily="34" charset="0"/>
              </a:endParaRPr>
            </a:p>
          </p:txBody>
        </p:sp>
        <p:sp>
          <p:nvSpPr>
            <p:cNvPr id="61" name="Freeform 660"/>
            <p:cNvSpPr>
              <a:spLocks noChangeArrowheads="1"/>
            </p:cNvSpPr>
            <p:nvPr/>
          </p:nvSpPr>
          <p:spPr bwMode="auto">
            <a:xfrm>
              <a:off x="2078037" y="122237"/>
              <a:ext cx="79375" cy="79375"/>
            </a:xfrm>
            <a:custGeom>
              <a:avLst/>
              <a:gdLst/>
              <a:ahLst/>
              <a:cxnLst>
                <a:cxn ang="0">
                  <a:pos x="84" y="16"/>
                </a:cxn>
                <a:cxn ang="0">
                  <a:pos x="84" y="16"/>
                </a:cxn>
                <a:cxn ang="0">
                  <a:pos x="77" y="10"/>
                </a:cxn>
                <a:cxn ang="0">
                  <a:pos x="69" y="5"/>
                </a:cxn>
                <a:cxn ang="0">
                  <a:pos x="60" y="1"/>
                </a:cxn>
                <a:cxn ang="0">
                  <a:pos x="49" y="0"/>
                </a:cxn>
                <a:cxn ang="0">
                  <a:pos x="49" y="0"/>
                </a:cxn>
                <a:cxn ang="0">
                  <a:pos x="40" y="1"/>
                </a:cxn>
                <a:cxn ang="0">
                  <a:pos x="31" y="5"/>
                </a:cxn>
                <a:cxn ang="0">
                  <a:pos x="23" y="10"/>
                </a:cxn>
                <a:cxn ang="0">
                  <a:pos x="15" y="16"/>
                </a:cxn>
                <a:cxn ang="0">
                  <a:pos x="15" y="16"/>
                </a:cxn>
                <a:cxn ang="0">
                  <a:pos x="9" y="23"/>
                </a:cxn>
                <a:cxn ang="0">
                  <a:pos x="4" y="32"/>
                </a:cxn>
                <a:cxn ang="0">
                  <a:pos x="1" y="40"/>
                </a:cxn>
                <a:cxn ang="0">
                  <a:pos x="0" y="50"/>
                </a:cxn>
                <a:cxn ang="0">
                  <a:pos x="0" y="50"/>
                </a:cxn>
                <a:cxn ang="0">
                  <a:pos x="1" y="60"/>
                </a:cxn>
                <a:cxn ang="0">
                  <a:pos x="4" y="70"/>
                </a:cxn>
                <a:cxn ang="0">
                  <a:pos x="9" y="78"/>
                </a:cxn>
                <a:cxn ang="0">
                  <a:pos x="15" y="85"/>
                </a:cxn>
                <a:cxn ang="0">
                  <a:pos x="15" y="85"/>
                </a:cxn>
                <a:cxn ang="0">
                  <a:pos x="23" y="92"/>
                </a:cxn>
                <a:cxn ang="0">
                  <a:pos x="31" y="97"/>
                </a:cxn>
                <a:cxn ang="0">
                  <a:pos x="40" y="99"/>
                </a:cxn>
                <a:cxn ang="0">
                  <a:pos x="49" y="100"/>
                </a:cxn>
                <a:cxn ang="0">
                  <a:pos x="49" y="100"/>
                </a:cxn>
                <a:cxn ang="0">
                  <a:pos x="60" y="99"/>
                </a:cxn>
                <a:cxn ang="0">
                  <a:pos x="69" y="97"/>
                </a:cxn>
                <a:cxn ang="0">
                  <a:pos x="77" y="92"/>
                </a:cxn>
                <a:cxn ang="0">
                  <a:pos x="84" y="85"/>
                </a:cxn>
                <a:cxn ang="0">
                  <a:pos x="84" y="85"/>
                </a:cxn>
                <a:cxn ang="0">
                  <a:pos x="91" y="78"/>
                </a:cxn>
                <a:cxn ang="0">
                  <a:pos x="96" y="70"/>
                </a:cxn>
                <a:cxn ang="0">
                  <a:pos x="100" y="60"/>
                </a:cxn>
                <a:cxn ang="0">
                  <a:pos x="100" y="50"/>
                </a:cxn>
                <a:cxn ang="0">
                  <a:pos x="100" y="50"/>
                </a:cxn>
                <a:cxn ang="0">
                  <a:pos x="100" y="40"/>
                </a:cxn>
                <a:cxn ang="0">
                  <a:pos x="96" y="32"/>
                </a:cxn>
                <a:cxn ang="0">
                  <a:pos x="91" y="23"/>
                </a:cxn>
                <a:cxn ang="0">
                  <a:pos x="84" y="16"/>
                </a:cxn>
                <a:cxn ang="0">
                  <a:pos x="84" y="16"/>
                </a:cxn>
              </a:cxnLst>
              <a:rect l="0" t="0" r="r" b="b"/>
              <a:pathLst>
                <a:path w="100" h="100">
                  <a:moveTo>
                    <a:pt x="84" y="16"/>
                  </a:moveTo>
                  <a:lnTo>
                    <a:pt x="84" y="16"/>
                  </a:lnTo>
                  <a:lnTo>
                    <a:pt x="77" y="10"/>
                  </a:lnTo>
                  <a:lnTo>
                    <a:pt x="69" y="5"/>
                  </a:lnTo>
                  <a:lnTo>
                    <a:pt x="60" y="1"/>
                  </a:lnTo>
                  <a:lnTo>
                    <a:pt x="49" y="0"/>
                  </a:lnTo>
                  <a:lnTo>
                    <a:pt x="40" y="1"/>
                  </a:lnTo>
                  <a:lnTo>
                    <a:pt x="31" y="5"/>
                  </a:lnTo>
                  <a:lnTo>
                    <a:pt x="23" y="10"/>
                  </a:lnTo>
                  <a:lnTo>
                    <a:pt x="15" y="16"/>
                  </a:lnTo>
                  <a:lnTo>
                    <a:pt x="9" y="23"/>
                  </a:lnTo>
                  <a:lnTo>
                    <a:pt x="4" y="32"/>
                  </a:lnTo>
                  <a:lnTo>
                    <a:pt x="1" y="40"/>
                  </a:lnTo>
                  <a:lnTo>
                    <a:pt x="0" y="50"/>
                  </a:lnTo>
                  <a:lnTo>
                    <a:pt x="1" y="60"/>
                  </a:lnTo>
                  <a:lnTo>
                    <a:pt x="4" y="70"/>
                  </a:lnTo>
                  <a:lnTo>
                    <a:pt x="9" y="78"/>
                  </a:lnTo>
                  <a:lnTo>
                    <a:pt x="15" y="85"/>
                  </a:lnTo>
                  <a:lnTo>
                    <a:pt x="23" y="92"/>
                  </a:lnTo>
                  <a:lnTo>
                    <a:pt x="31" y="97"/>
                  </a:lnTo>
                  <a:lnTo>
                    <a:pt x="40" y="99"/>
                  </a:lnTo>
                  <a:lnTo>
                    <a:pt x="49" y="100"/>
                  </a:lnTo>
                  <a:lnTo>
                    <a:pt x="60" y="99"/>
                  </a:lnTo>
                  <a:lnTo>
                    <a:pt x="69" y="97"/>
                  </a:lnTo>
                  <a:lnTo>
                    <a:pt x="77" y="92"/>
                  </a:lnTo>
                  <a:lnTo>
                    <a:pt x="84" y="85"/>
                  </a:lnTo>
                  <a:lnTo>
                    <a:pt x="91" y="78"/>
                  </a:lnTo>
                  <a:lnTo>
                    <a:pt x="96" y="70"/>
                  </a:lnTo>
                  <a:lnTo>
                    <a:pt x="100" y="60"/>
                  </a:lnTo>
                  <a:lnTo>
                    <a:pt x="100" y="50"/>
                  </a:lnTo>
                  <a:lnTo>
                    <a:pt x="100" y="40"/>
                  </a:lnTo>
                  <a:lnTo>
                    <a:pt x="96" y="32"/>
                  </a:lnTo>
                  <a:lnTo>
                    <a:pt x="91" y="23"/>
                  </a:lnTo>
                  <a:lnTo>
                    <a:pt x="84" y="16"/>
                  </a:lnTo>
                  <a:close/>
                </a:path>
              </a:pathLst>
            </a:custGeom>
            <a:solidFill>
              <a:srgbClr val="26A5AB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zh-CN">
                <a:solidFill>
                  <a:srgbClr val="002060"/>
                </a:solidFill>
                <a:latin typeface="Impact" pitchFamily="34" charset="0"/>
                <a:ea typeface="微软雅黑" pitchFamily="34" charset="-122"/>
                <a:sym typeface="Impact" pitchFamily="34" charset="0"/>
              </a:endParaRPr>
            </a:p>
          </p:txBody>
        </p:sp>
        <p:sp>
          <p:nvSpPr>
            <p:cNvPr id="62" name="Freeform 661"/>
            <p:cNvSpPr>
              <a:spLocks noChangeArrowheads="1"/>
            </p:cNvSpPr>
            <p:nvPr/>
          </p:nvSpPr>
          <p:spPr bwMode="auto">
            <a:xfrm>
              <a:off x="2200275" y="244475"/>
              <a:ext cx="80962" cy="79375"/>
            </a:xfrm>
            <a:custGeom>
              <a:avLst/>
              <a:gdLst/>
              <a:ahLst/>
              <a:cxnLst>
                <a:cxn ang="0">
                  <a:pos x="85" y="15"/>
                </a:cxn>
                <a:cxn ang="0">
                  <a:pos x="85" y="15"/>
                </a:cxn>
                <a:cxn ang="0">
                  <a:pos x="77" y="10"/>
                </a:cxn>
                <a:cxn ang="0">
                  <a:pos x="69" y="5"/>
                </a:cxn>
                <a:cxn ang="0">
                  <a:pos x="61" y="1"/>
                </a:cxn>
                <a:cxn ang="0">
                  <a:pos x="49" y="0"/>
                </a:cxn>
                <a:cxn ang="0">
                  <a:pos x="49" y="0"/>
                </a:cxn>
                <a:cxn ang="0">
                  <a:pos x="41" y="1"/>
                </a:cxn>
                <a:cxn ang="0">
                  <a:pos x="31" y="5"/>
                </a:cxn>
                <a:cxn ang="0">
                  <a:pos x="23" y="10"/>
                </a:cxn>
                <a:cxn ang="0">
                  <a:pos x="15" y="15"/>
                </a:cxn>
                <a:cxn ang="0">
                  <a:pos x="15" y="15"/>
                </a:cxn>
                <a:cxn ang="0">
                  <a:pos x="9" y="24"/>
                </a:cxn>
                <a:cxn ang="0">
                  <a:pos x="4" y="32"/>
                </a:cxn>
                <a:cxn ang="0">
                  <a:pos x="1" y="40"/>
                </a:cxn>
                <a:cxn ang="0">
                  <a:pos x="0" y="50"/>
                </a:cxn>
                <a:cxn ang="0">
                  <a:pos x="0" y="50"/>
                </a:cxn>
                <a:cxn ang="0">
                  <a:pos x="1" y="60"/>
                </a:cxn>
                <a:cxn ang="0">
                  <a:pos x="4" y="70"/>
                </a:cxn>
                <a:cxn ang="0">
                  <a:pos x="9" y="78"/>
                </a:cxn>
                <a:cxn ang="0">
                  <a:pos x="15" y="85"/>
                </a:cxn>
                <a:cxn ang="0">
                  <a:pos x="15" y="85"/>
                </a:cxn>
                <a:cxn ang="0">
                  <a:pos x="23" y="92"/>
                </a:cxn>
                <a:cxn ang="0">
                  <a:pos x="31" y="97"/>
                </a:cxn>
                <a:cxn ang="0">
                  <a:pos x="41" y="100"/>
                </a:cxn>
                <a:cxn ang="0">
                  <a:pos x="49" y="100"/>
                </a:cxn>
                <a:cxn ang="0">
                  <a:pos x="49" y="100"/>
                </a:cxn>
                <a:cxn ang="0">
                  <a:pos x="61" y="100"/>
                </a:cxn>
                <a:cxn ang="0">
                  <a:pos x="69" y="97"/>
                </a:cxn>
                <a:cxn ang="0">
                  <a:pos x="77" y="92"/>
                </a:cxn>
                <a:cxn ang="0">
                  <a:pos x="85" y="85"/>
                </a:cxn>
                <a:cxn ang="0">
                  <a:pos x="85" y="85"/>
                </a:cxn>
                <a:cxn ang="0">
                  <a:pos x="91" y="78"/>
                </a:cxn>
                <a:cxn ang="0">
                  <a:pos x="96" y="70"/>
                </a:cxn>
                <a:cxn ang="0">
                  <a:pos x="99" y="60"/>
                </a:cxn>
                <a:cxn ang="0">
                  <a:pos x="101" y="50"/>
                </a:cxn>
                <a:cxn ang="0">
                  <a:pos x="101" y="50"/>
                </a:cxn>
                <a:cxn ang="0">
                  <a:pos x="99" y="40"/>
                </a:cxn>
                <a:cxn ang="0">
                  <a:pos x="96" y="32"/>
                </a:cxn>
                <a:cxn ang="0">
                  <a:pos x="91" y="24"/>
                </a:cxn>
                <a:cxn ang="0">
                  <a:pos x="85" y="15"/>
                </a:cxn>
                <a:cxn ang="0">
                  <a:pos x="85" y="15"/>
                </a:cxn>
              </a:cxnLst>
              <a:rect l="0" t="0" r="r" b="b"/>
              <a:pathLst>
                <a:path w="101" h="100">
                  <a:moveTo>
                    <a:pt x="85" y="15"/>
                  </a:moveTo>
                  <a:lnTo>
                    <a:pt x="85" y="15"/>
                  </a:lnTo>
                  <a:lnTo>
                    <a:pt x="77" y="10"/>
                  </a:lnTo>
                  <a:lnTo>
                    <a:pt x="69" y="5"/>
                  </a:lnTo>
                  <a:lnTo>
                    <a:pt x="61" y="1"/>
                  </a:lnTo>
                  <a:lnTo>
                    <a:pt x="49" y="0"/>
                  </a:lnTo>
                  <a:lnTo>
                    <a:pt x="41" y="1"/>
                  </a:lnTo>
                  <a:lnTo>
                    <a:pt x="31" y="5"/>
                  </a:lnTo>
                  <a:lnTo>
                    <a:pt x="23" y="10"/>
                  </a:lnTo>
                  <a:lnTo>
                    <a:pt x="15" y="15"/>
                  </a:lnTo>
                  <a:lnTo>
                    <a:pt x="9" y="24"/>
                  </a:lnTo>
                  <a:lnTo>
                    <a:pt x="4" y="32"/>
                  </a:lnTo>
                  <a:lnTo>
                    <a:pt x="1" y="40"/>
                  </a:lnTo>
                  <a:lnTo>
                    <a:pt x="0" y="50"/>
                  </a:lnTo>
                  <a:lnTo>
                    <a:pt x="1" y="60"/>
                  </a:lnTo>
                  <a:lnTo>
                    <a:pt x="4" y="70"/>
                  </a:lnTo>
                  <a:lnTo>
                    <a:pt x="9" y="78"/>
                  </a:lnTo>
                  <a:lnTo>
                    <a:pt x="15" y="85"/>
                  </a:lnTo>
                  <a:lnTo>
                    <a:pt x="23" y="92"/>
                  </a:lnTo>
                  <a:lnTo>
                    <a:pt x="31" y="97"/>
                  </a:lnTo>
                  <a:lnTo>
                    <a:pt x="41" y="100"/>
                  </a:lnTo>
                  <a:lnTo>
                    <a:pt x="49" y="100"/>
                  </a:lnTo>
                  <a:lnTo>
                    <a:pt x="61" y="100"/>
                  </a:lnTo>
                  <a:lnTo>
                    <a:pt x="69" y="97"/>
                  </a:lnTo>
                  <a:lnTo>
                    <a:pt x="77" y="92"/>
                  </a:lnTo>
                  <a:lnTo>
                    <a:pt x="85" y="85"/>
                  </a:lnTo>
                  <a:lnTo>
                    <a:pt x="91" y="78"/>
                  </a:lnTo>
                  <a:lnTo>
                    <a:pt x="96" y="70"/>
                  </a:lnTo>
                  <a:lnTo>
                    <a:pt x="99" y="60"/>
                  </a:lnTo>
                  <a:lnTo>
                    <a:pt x="101" y="50"/>
                  </a:lnTo>
                  <a:lnTo>
                    <a:pt x="99" y="40"/>
                  </a:lnTo>
                  <a:lnTo>
                    <a:pt x="96" y="32"/>
                  </a:lnTo>
                  <a:lnTo>
                    <a:pt x="91" y="24"/>
                  </a:lnTo>
                  <a:lnTo>
                    <a:pt x="85" y="15"/>
                  </a:lnTo>
                  <a:close/>
                </a:path>
              </a:pathLst>
            </a:custGeom>
            <a:solidFill>
              <a:srgbClr val="26A5AB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zh-CN">
                <a:solidFill>
                  <a:srgbClr val="002060"/>
                </a:solidFill>
                <a:latin typeface="Impact" pitchFamily="34" charset="0"/>
                <a:ea typeface="微软雅黑" pitchFamily="34" charset="-122"/>
                <a:sym typeface="Impact" pitchFamily="34" charset="0"/>
              </a:endParaRPr>
            </a:p>
          </p:txBody>
        </p:sp>
        <p:sp>
          <p:nvSpPr>
            <p:cNvPr id="63" name="Freeform 662"/>
            <p:cNvSpPr>
              <a:spLocks noChangeArrowheads="1"/>
            </p:cNvSpPr>
            <p:nvPr/>
          </p:nvSpPr>
          <p:spPr bwMode="auto">
            <a:xfrm>
              <a:off x="2200275" y="366712"/>
              <a:ext cx="80962" cy="79375"/>
            </a:xfrm>
            <a:custGeom>
              <a:avLst/>
              <a:gdLst/>
              <a:ahLst/>
              <a:cxnLst>
                <a:cxn ang="0">
                  <a:pos x="85" y="15"/>
                </a:cxn>
                <a:cxn ang="0">
                  <a:pos x="85" y="15"/>
                </a:cxn>
                <a:cxn ang="0">
                  <a:pos x="77" y="10"/>
                </a:cxn>
                <a:cxn ang="0">
                  <a:pos x="69" y="5"/>
                </a:cxn>
                <a:cxn ang="0">
                  <a:pos x="61" y="1"/>
                </a:cxn>
                <a:cxn ang="0">
                  <a:pos x="49" y="0"/>
                </a:cxn>
                <a:cxn ang="0">
                  <a:pos x="49" y="0"/>
                </a:cxn>
                <a:cxn ang="0">
                  <a:pos x="41" y="1"/>
                </a:cxn>
                <a:cxn ang="0">
                  <a:pos x="31" y="5"/>
                </a:cxn>
                <a:cxn ang="0">
                  <a:pos x="23" y="10"/>
                </a:cxn>
                <a:cxn ang="0">
                  <a:pos x="15" y="15"/>
                </a:cxn>
                <a:cxn ang="0">
                  <a:pos x="15" y="15"/>
                </a:cxn>
                <a:cxn ang="0">
                  <a:pos x="9" y="24"/>
                </a:cxn>
                <a:cxn ang="0">
                  <a:pos x="4" y="32"/>
                </a:cxn>
                <a:cxn ang="0">
                  <a:pos x="1" y="40"/>
                </a:cxn>
                <a:cxn ang="0">
                  <a:pos x="0" y="50"/>
                </a:cxn>
                <a:cxn ang="0">
                  <a:pos x="0" y="50"/>
                </a:cxn>
                <a:cxn ang="0">
                  <a:pos x="1" y="60"/>
                </a:cxn>
                <a:cxn ang="0">
                  <a:pos x="4" y="69"/>
                </a:cxn>
                <a:cxn ang="0">
                  <a:pos x="9" y="78"/>
                </a:cxn>
                <a:cxn ang="0">
                  <a:pos x="15" y="85"/>
                </a:cxn>
                <a:cxn ang="0">
                  <a:pos x="15" y="85"/>
                </a:cxn>
                <a:cxn ang="0">
                  <a:pos x="23" y="92"/>
                </a:cxn>
                <a:cxn ang="0">
                  <a:pos x="31" y="97"/>
                </a:cxn>
                <a:cxn ang="0">
                  <a:pos x="41" y="100"/>
                </a:cxn>
                <a:cxn ang="0">
                  <a:pos x="49" y="100"/>
                </a:cxn>
                <a:cxn ang="0">
                  <a:pos x="49" y="100"/>
                </a:cxn>
                <a:cxn ang="0">
                  <a:pos x="61" y="100"/>
                </a:cxn>
                <a:cxn ang="0">
                  <a:pos x="69" y="97"/>
                </a:cxn>
                <a:cxn ang="0">
                  <a:pos x="77" y="92"/>
                </a:cxn>
                <a:cxn ang="0">
                  <a:pos x="85" y="85"/>
                </a:cxn>
                <a:cxn ang="0">
                  <a:pos x="85" y="85"/>
                </a:cxn>
                <a:cxn ang="0">
                  <a:pos x="91" y="78"/>
                </a:cxn>
                <a:cxn ang="0">
                  <a:pos x="96" y="69"/>
                </a:cxn>
                <a:cxn ang="0">
                  <a:pos x="99" y="60"/>
                </a:cxn>
                <a:cxn ang="0">
                  <a:pos x="101" y="50"/>
                </a:cxn>
                <a:cxn ang="0">
                  <a:pos x="101" y="50"/>
                </a:cxn>
                <a:cxn ang="0">
                  <a:pos x="99" y="40"/>
                </a:cxn>
                <a:cxn ang="0">
                  <a:pos x="96" y="32"/>
                </a:cxn>
                <a:cxn ang="0">
                  <a:pos x="91" y="24"/>
                </a:cxn>
                <a:cxn ang="0">
                  <a:pos x="85" y="15"/>
                </a:cxn>
                <a:cxn ang="0">
                  <a:pos x="85" y="15"/>
                </a:cxn>
              </a:cxnLst>
              <a:rect l="0" t="0" r="r" b="b"/>
              <a:pathLst>
                <a:path w="101" h="100">
                  <a:moveTo>
                    <a:pt x="85" y="15"/>
                  </a:moveTo>
                  <a:lnTo>
                    <a:pt x="85" y="15"/>
                  </a:lnTo>
                  <a:lnTo>
                    <a:pt x="77" y="10"/>
                  </a:lnTo>
                  <a:lnTo>
                    <a:pt x="69" y="5"/>
                  </a:lnTo>
                  <a:lnTo>
                    <a:pt x="61" y="1"/>
                  </a:lnTo>
                  <a:lnTo>
                    <a:pt x="49" y="0"/>
                  </a:lnTo>
                  <a:lnTo>
                    <a:pt x="41" y="1"/>
                  </a:lnTo>
                  <a:lnTo>
                    <a:pt x="31" y="5"/>
                  </a:lnTo>
                  <a:lnTo>
                    <a:pt x="23" y="10"/>
                  </a:lnTo>
                  <a:lnTo>
                    <a:pt x="15" y="15"/>
                  </a:lnTo>
                  <a:lnTo>
                    <a:pt x="9" y="24"/>
                  </a:lnTo>
                  <a:lnTo>
                    <a:pt x="4" y="32"/>
                  </a:lnTo>
                  <a:lnTo>
                    <a:pt x="1" y="40"/>
                  </a:lnTo>
                  <a:lnTo>
                    <a:pt x="0" y="50"/>
                  </a:lnTo>
                  <a:lnTo>
                    <a:pt x="1" y="60"/>
                  </a:lnTo>
                  <a:lnTo>
                    <a:pt x="4" y="69"/>
                  </a:lnTo>
                  <a:lnTo>
                    <a:pt x="9" y="78"/>
                  </a:lnTo>
                  <a:lnTo>
                    <a:pt x="15" y="85"/>
                  </a:lnTo>
                  <a:lnTo>
                    <a:pt x="23" y="92"/>
                  </a:lnTo>
                  <a:lnTo>
                    <a:pt x="31" y="97"/>
                  </a:lnTo>
                  <a:lnTo>
                    <a:pt x="41" y="100"/>
                  </a:lnTo>
                  <a:lnTo>
                    <a:pt x="49" y="100"/>
                  </a:lnTo>
                  <a:lnTo>
                    <a:pt x="61" y="100"/>
                  </a:lnTo>
                  <a:lnTo>
                    <a:pt x="69" y="97"/>
                  </a:lnTo>
                  <a:lnTo>
                    <a:pt x="77" y="92"/>
                  </a:lnTo>
                  <a:lnTo>
                    <a:pt x="85" y="85"/>
                  </a:lnTo>
                  <a:lnTo>
                    <a:pt x="91" y="78"/>
                  </a:lnTo>
                  <a:lnTo>
                    <a:pt x="96" y="69"/>
                  </a:lnTo>
                  <a:lnTo>
                    <a:pt x="99" y="60"/>
                  </a:lnTo>
                  <a:lnTo>
                    <a:pt x="101" y="50"/>
                  </a:lnTo>
                  <a:lnTo>
                    <a:pt x="99" y="40"/>
                  </a:lnTo>
                  <a:lnTo>
                    <a:pt x="96" y="32"/>
                  </a:lnTo>
                  <a:lnTo>
                    <a:pt x="91" y="24"/>
                  </a:lnTo>
                  <a:lnTo>
                    <a:pt x="85" y="15"/>
                  </a:lnTo>
                  <a:close/>
                </a:path>
              </a:pathLst>
            </a:custGeom>
            <a:solidFill>
              <a:srgbClr val="26A5AB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zh-CN">
                <a:solidFill>
                  <a:srgbClr val="002060"/>
                </a:solidFill>
                <a:latin typeface="Impact" pitchFamily="34" charset="0"/>
                <a:ea typeface="微软雅黑" pitchFamily="34" charset="-122"/>
                <a:sym typeface="Impact" pitchFamily="34" charset="0"/>
              </a:endParaRPr>
            </a:p>
          </p:txBody>
        </p:sp>
        <p:sp>
          <p:nvSpPr>
            <p:cNvPr id="64" name="Freeform 663"/>
            <p:cNvSpPr>
              <a:spLocks noChangeArrowheads="1"/>
            </p:cNvSpPr>
            <p:nvPr/>
          </p:nvSpPr>
          <p:spPr bwMode="auto">
            <a:xfrm>
              <a:off x="2200275" y="488950"/>
              <a:ext cx="80962" cy="79375"/>
            </a:xfrm>
            <a:custGeom>
              <a:avLst/>
              <a:gdLst/>
              <a:ahLst/>
              <a:cxnLst>
                <a:cxn ang="0">
                  <a:pos x="85" y="15"/>
                </a:cxn>
                <a:cxn ang="0">
                  <a:pos x="85" y="15"/>
                </a:cxn>
                <a:cxn ang="0">
                  <a:pos x="77" y="10"/>
                </a:cxn>
                <a:cxn ang="0">
                  <a:pos x="69" y="5"/>
                </a:cxn>
                <a:cxn ang="0">
                  <a:pos x="61" y="1"/>
                </a:cxn>
                <a:cxn ang="0">
                  <a:pos x="49" y="0"/>
                </a:cxn>
                <a:cxn ang="0">
                  <a:pos x="49" y="0"/>
                </a:cxn>
                <a:cxn ang="0">
                  <a:pos x="41" y="1"/>
                </a:cxn>
                <a:cxn ang="0">
                  <a:pos x="31" y="5"/>
                </a:cxn>
                <a:cxn ang="0">
                  <a:pos x="23" y="10"/>
                </a:cxn>
                <a:cxn ang="0">
                  <a:pos x="15" y="15"/>
                </a:cxn>
                <a:cxn ang="0">
                  <a:pos x="15" y="15"/>
                </a:cxn>
                <a:cxn ang="0">
                  <a:pos x="9" y="24"/>
                </a:cxn>
                <a:cxn ang="0">
                  <a:pos x="4" y="32"/>
                </a:cxn>
                <a:cxn ang="0">
                  <a:pos x="1" y="40"/>
                </a:cxn>
                <a:cxn ang="0">
                  <a:pos x="0" y="49"/>
                </a:cxn>
                <a:cxn ang="0">
                  <a:pos x="0" y="49"/>
                </a:cxn>
                <a:cxn ang="0">
                  <a:pos x="1" y="60"/>
                </a:cxn>
                <a:cxn ang="0">
                  <a:pos x="4" y="69"/>
                </a:cxn>
                <a:cxn ang="0">
                  <a:pos x="9" y="78"/>
                </a:cxn>
                <a:cxn ang="0">
                  <a:pos x="15" y="85"/>
                </a:cxn>
                <a:cxn ang="0">
                  <a:pos x="15" y="85"/>
                </a:cxn>
                <a:cxn ang="0">
                  <a:pos x="23" y="92"/>
                </a:cxn>
                <a:cxn ang="0">
                  <a:pos x="31" y="96"/>
                </a:cxn>
                <a:cxn ang="0">
                  <a:pos x="41" y="100"/>
                </a:cxn>
                <a:cxn ang="0">
                  <a:pos x="49" y="100"/>
                </a:cxn>
                <a:cxn ang="0">
                  <a:pos x="49" y="100"/>
                </a:cxn>
                <a:cxn ang="0">
                  <a:pos x="61" y="100"/>
                </a:cxn>
                <a:cxn ang="0">
                  <a:pos x="69" y="96"/>
                </a:cxn>
                <a:cxn ang="0">
                  <a:pos x="77" y="92"/>
                </a:cxn>
                <a:cxn ang="0">
                  <a:pos x="85" y="85"/>
                </a:cxn>
                <a:cxn ang="0">
                  <a:pos x="85" y="85"/>
                </a:cxn>
                <a:cxn ang="0">
                  <a:pos x="91" y="78"/>
                </a:cxn>
                <a:cxn ang="0">
                  <a:pos x="96" y="69"/>
                </a:cxn>
                <a:cxn ang="0">
                  <a:pos x="99" y="60"/>
                </a:cxn>
                <a:cxn ang="0">
                  <a:pos x="101" y="49"/>
                </a:cxn>
                <a:cxn ang="0">
                  <a:pos x="101" y="49"/>
                </a:cxn>
                <a:cxn ang="0">
                  <a:pos x="99" y="40"/>
                </a:cxn>
                <a:cxn ang="0">
                  <a:pos x="96" y="32"/>
                </a:cxn>
                <a:cxn ang="0">
                  <a:pos x="91" y="24"/>
                </a:cxn>
                <a:cxn ang="0">
                  <a:pos x="85" y="15"/>
                </a:cxn>
                <a:cxn ang="0">
                  <a:pos x="85" y="15"/>
                </a:cxn>
              </a:cxnLst>
              <a:rect l="0" t="0" r="r" b="b"/>
              <a:pathLst>
                <a:path w="101" h="100">
                  <a:moveTo>
                    <a:pt x="85" y="15"/>
                  </a:moveTo>
                  <a:lnTo>
                    <a:pt x="85" y="15"/>
                  </a:lnTo>
                  <a:lnTo>
                    <a:pt x="77" y="10"/>
                  </a:lnTo>
                  <a:lnTo>
                    <a:pt x="69" y="5"/>
                  </a:lnTo>
                  <a:lnTo>
                    <a:pt x="61" y="1"/>
                  </a:lnTo>
                  <a:lnTo>
                    <a:pt x="49" y="0"/>
                  </a:lnTo>
                  <a:lnTo>
                    <a:pt x="41" y="1"/>
                  </a:lnTo>
                  <a:lnTo>
                    <a:pt x="31" y="5"/>
                  </a:lnTo>
                  <a:lnTo>
                    <a:pt x="23" y="10"/>
                  </a:lnTo>
                  <a:lnTo>
                    <a:pt x="15" y="15"/>
                  </a:lnTo>
                  <a:lnTo>
                    <a:pt x="9" y="24"/>
                  </a:lnTo>
                  <a:lnTo>
                    <a:pt x="4" y="32"/>
                  </a:lnTo>
                  <a:lnTo>
                    <a:pt x="1" y="40"/>
                  </a:lnTo>
                  <a:lnTo>
                    <a:pt x="0" y="49"/>
                  </a:lnTo>
                  <a:lnTo>
                    <a:pt x="1" y="60"/>
                  </a:lnTo>
                  <a:lnTo>
                    <a:pt x="4" y="69"/>
                  </a:lnTo>
                  <a:lnTo>
                    <a:pt x="9" y="78"/>
                  </a:lnTo>
                  <a:lnTo>
                    <a:pt x="15" y="85"/>
                  </a:lnTo>
                  <a:lnTo>
                    <a:pt x="23" y="92"/>
                  </a:lnTo>
                  <a:lnTo>
                    <a:pt x="31" y="96"/>
                  </a:lnTo>
                  <a:lnTo>
                    <a:pt x="41" y="100"/>
                  </a:lnTo>
                  <a:lnTo>
                    <a:pt x="49" y="100"/>
                  </a:lnTo>
                  <a:lnTo>
                    <a:pt x="61" y="100"/>
                  </a:lnTo>
                  <a:lnTo>
                    <a:pt x="69" y="96"/>
                  </a:lnTo>
                  <a:lnTo>
                    <a:pt x="77" y="92"/>
                  </a:lnTo>
                  <a:lnTo>
                    <a:pt x="85" y="85"/>
                  </a:lnTo>
                  <a:lnTo>
                    <a:pt x="91" y="78"/>
                  </a:lnTo>
                  <a:lnTo>
                    <a:pt x="96" y="69"/>
                  </a:lnTo>
                  <a:lnTo>
                    <a:pt x="99" y="60"/>
                  </a:lnTo>
                  <a:lnTo>
                    <a:pt x="101" y="49"/>
                  </a:lnTo>
                  <a:lnTo>
                    <a:pt x="99" y="40"/>
                  </a:lnTo>
                  <a:lnTo>
                    <a:pt x="96" y="32"/>
                  </a:lnTo>
                  <a:lnTo>
                    <a:pt x="91" y="24"/>
                  </a:lnTo>
                  <a:lnTo>
                    <a:pt x="85" y="15"/>
                  </a:lnTo>
                  <a:close/>
                </a:path>
              </a:pathLst>
            </a:custGeom>
            <a:solidFill>
              <a:srgbClr val="26A5AB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zh-CN">
                <a:solidFill>
                  <a:srgbClr val="002060"/>
                </a:solidFill>
                <a:latin typeface="Impact" pitchFamily="34" charset="0"/>
                <a:ea typeface="微软雅黑" pitchFamily="34" charset="-122"/>
                <a:sym typeface="Impact" pitchFamily="34" charset="0"/>
              </a:endParaRPr>
            </a:p>
          </p:txBody>
        </p:sp>
        <p:sp>
          <p:nvSpPr>
            <p:cNvPr id="65" name="Freeform 664"/>
            <p:cNvSpPr>
              <a:spLocks noChangeArrowheads="1"/>
            </p:cNvSpPr>
            <p:nvPr/>
          </p:nvSpPr>
          <p:spPr bwMode="auto">
            <a:xfrm>
              <a:off x="2200275" y="611187"/>
              <a:ext cx="80962" cy="80963"/>
            </a:xfrm>
            <a:custGeom>
              <a:avLst/>
              <a:gdLst/>
              <a:ahLst/>
              <a:cxnLst>
                <a:cxn ang="0">
                  <a:pos x="85" y="17"/>
                </a:cxn>
                <a:cxn ang="0">
                  <a:pos x="85" y="17"/>
                </a:cxn>
                <a:cxn ang="0">
                  <a:pos x="77" y="9"/>
                </a:cxn>
                <a:cxn ang="0">
                  <a:pos x="69" y="5"/>
                </a:cxn>
                <a:cxn ang="0">
                  <a:pos x="61" y="1"/>
                </a:cxn>
                <a:cxn ang="0">
                  <a:pos x="49" y="0"/>
                </a:cxn>
                <a:cxn ang="0">
                  <a:pos x="49" y="0"/>
                </a:cxn>
                <a:cxn ang="0">
                  <a:pos x="41" y="1"/>
                </a:cxn>
                <a:cxn ang="0">
                  <a:pos x="31" y="5"/>
                </a:cxn>
                <a:cxn ang="0">
                  <a:pos x="23" y="9"/>
                </a:cxn>
                <a:cxn ang="0">
                  <a:pos x="15" y="17"/>
                </a:cxn>
                <a:cxn ang="0">
                  <a:pos x="15" y="17"/>
                </a:cxn>
                <a:cxn ang="0">
                  <a:pos x="9" y="24"/>
                </a:cxn>
                <a:cxn ang="0">
                  <a:pos x="4" y="32"/>
                </a:cxn>
                <a:cxn ang="0">
                  <a:pos x="1" y="40"/>
                </a:cxn>
                <a:cxn ang="0">
                  <a:pos x="0" y="49"/>
                </a:cxn>
                <a:cxn ang="0">
                  <a:pos x="0" y="49"/>
                </a:cxn>
                <a:cxn ang="0">
                  <a:pos x="1" y="60"/>
                </a:cxn>
                <a:cxn ang="0">
                  <a:pos x="4" y="69"/>
                </a:cxn>
                <a:cxn ang="0">
                  <a:pos x="9" y="78"/>
                </a:cxn>
                <a:cxn ang="0">
                  <a:pos x="15" y="86"/>
                </a:cxn>
                <a:cxn ang="0">
                  <a:pos x="15" y="86"/>
                </a:cxn>
                <a:cxn ang="0">
                  <a:pos x="23" y="92"/>
                </a:cxn>
                <a:cxn ang="0">
                  <a:pos x="31" y="96"/>
                </a:cxn>
                <a:cxn ang="0">
                  <a:pos x="41" y="100"/>
                </a:cxn>
                <a:cxn ang="0">
                  <a:pos x="49" y="101"/>
                </a:cxn>
                <a:cxn ang="0">
                  <a:pos x="49" y="101"/>
                </a:cxn>
                <a:cxn ang="0">
                  <a:pos x="61" y="100"/>
                </a:cxn>
                <a:cxn ang="0">
                  <a:pos x="69" y="96"/>
                </a:cxn>
                <a:cxn ang="0">
                  <a:pos x="77" y="92"/>
                </a:cxn>
                <a:cxn ang="0">
                  <a:pos x="85" y="86"/>
                </a:cxn>
                <a:cxn ang="0">
                  <a:pos x="85" y="86"/>
                </a:cxn>
                <a:cxn ang="0">
                  <a:pos x="91" y="78"/>
                </a:cxn>
                <a:cxn ang="0">
                  <a:pos x="96" y="69"/>
                </a:cxn>
                <a:cxn ang="0">
                  <a:pos x="99" y="60"/>
                </a:cxn>
                <a:cxn ang="0">
                  <a:pos x="101" y="49"/>
                </a:cxn>
                <a:cxn ang="0">
                  <a:pos x="101" y="49"/>
                </a:cxn>
                <a:cxn ang="0">
                  <a:pos x="99" y="40"/>
                </a:cxn>
                <a:cxn ang="0">
                  <a:pos x="96" y="32"/>
                </a:cxn>
                <a:cxn ang="0">
                  <a:pos x="91" y="24"/>
                </a:cxn>
                <a:cxn ang="0">
                  <a:pos x="85" y="17"/>
                </a:cxn>
                <a:cxn ang="0">
                  <a:pos x="85" y="17"/>
                </a:cxn>
              </a:cxnLst>
              <a:rect l="0" t="0" r="r" b="b"/>
              <a:pathLst>
                <a:path w="101" h="101">
                  <a:moveTo>
                    <a:pt x="85" y="17"/>
                  </a:moveTo>
                  <a:lnTo>
                    <a:pt x="85" y="17"/>
                  </a:lnTo>
                  <a:lnTo>
                    <a:pt x="77" y="9"/>
                  </a:lnTo>
                  <a:lnTo>
                    <a:pt x="69" y="5"/>
                  </a:lnTo>
                  <a:lnTo>
                    <a:pt x="61" y="1"/>
                  </a:lnTo>
                  <a:lnTo>
                    <a:pt x="49" y="0"/>
                  </a:lnTo>
                  <a:lnTo>
                    <a:pt x="41" y="1"/>
                  </a:lnTo>
                  <a:lnTo>
                    <a:pt x="31" y="5"/>
                  </a:lnTo>
                  <a:lnTo>
                    <a:pt x="23" y="9"/>
                  </a:lnTo>
                  <a:lnTo>
                    <a:pt x="15" y="17"/>
                  </a:lnTo>
                  <a:lnTo>
                    <a:pt x="9" y="24"/>
                  </a:lnTo>
                  <a:lnTo>
                    <a:pt x="4" y="32"/>
                  </a:lnTo>
                  <a:lnTo>
                    <a:pt x="1" y="40"/>
                  </a:lnTo>
                  <a:lnTo>
                    <a:pt x="0" y="49"/>
                  </a:lnTo>
                  <a:lnTo>
                    <a:pt x="1" y="60"/>
                  </a:lnTo>
                  <a:lnTo>
                    <a:pt x="4" y="69"/>
                  </a:lnTo>
                  <a:lnTo>
                    <a:pt x="9" y="78"/>
                  </a:lnTo>
                  <a:lnTo>
                    <a:pt x="15" y="86"/>
                  </a:lnTo>
                  <a:lnTo>
                    <a:pt x="23" y="92"/>
                  </a:lnTo>
                  <a:lnTo>
                    <a:pt x="31" y="96"/>
                  </a:lnTo>
                  <a:lnTo>
                    <a:pt x="41" y="100"/>
                  </a:lnTo>
                  <a:lnTo>
                    <a:pt x="49" y="101"/>
                  </a:lnTo>
                  <a:lnTo>
                    <a:pt x="61" y="100"/>
                  </a:lnTo>
                  <a:lnTo>
                    <a:pt x="69" y="96"/>
                  </a:lnTo>
                  <a:lnTo>
                    <a:pt x="77" y="92"/>
                  </a:lnTo>
                  <a:lnTo>
                    <a:pt x="85" y="86"/>
                  </a:lnTo>
                  <a:lnTo>
                    <a:pt x="91" y="78"/>
                  </a:lnTo>
                  <a:lnTo>
                    <a:pt x="96" y="69"/>
                  </a:lnTo>
                  <a:lnTo>
                    <a:pt x="99" y="60"/>
                  </a:lnTo>
                  <a:lnTo>
                    <a:pt x="101" y="49"/>
                  </a:lnTo>
                  <a:lnTo>
                    <a:pt x="99" y="40"/>
                  </a:lnTo>
                  <a:lnTo>
                    <a:pt x="96" y="32"/>
                  </a:lnTo>
                  <a:lnTo>
                    <a:pt x="91" y="24"/>
                  </a:lnTo>
                  <a:lnTo>
                    <a:pt x="85" y="17"/>
                  </a:lnTo>
                  <a:close/>
                </a:path>
              </a:pathLst>
            </a:custGeom>
            <a:solidFill>
              <a:srgbClr val="26A5AB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zh-CN">
                <a:solidFill>
                  <a:srgbClr val="002060"/>
                </a:solidFill>
                <a:latin typeface="Impact" pitchFamily="34" charset="0"/>
                <a:ea typeface="微软雅黑" pitchFamily="34" charset="-122"/>
                <a:sym typeface="Impact" pitchFamily="34" charset="0"/>
              </a:endParaRPr>
            </a:p>
          </p:txBody>
        </p:sp>
        <p:sp>
          <p:nvSpPr>
            <p:cNvPr id="66" name="Freeform 665"/>
            <p:cNvSpPr>
              <a:spLocks noChangeArrowheads="1"/>
            </p:cNvSpPr>
            <p:nvPr/>
          </p:nvSpPr>
          <p:spPr bwMode="auto">
            <a:xfrm>
              <a:off x="2200275" y="733425"/>
              <a:ext cx="80962" cy="80963"/>
            </a:xfrm>
            <a:custGeom>
              <a:avLst/>
              <a:gdLst/>
              <a:ahLst/>
              <a:cxnLst>
                <a:cxn ang="0">
                  <a:pos x="85" y="16"/>
                </a:cxn>
                <a:cxn ang="0">
                  <a:pos x="85" y="16"/>
                </a:cxn>
                <a:cxn ang="0">
                  <a:pos x="77" y="9"/>
                </a:cxn>
                <a:cxn ang="0">
                  <a:pos x="69" y="5"/>
                </a:cxn>
                <a:cxn ang="0">
                  <a:pos x="61" y="1"/>
                </a:cxn>
                <a:cxn ang="0">
                  <a:pos x="49" y="0"/>
                </a:cxn>
                <a:cxn ang="0">
                  <a:pos x="49" y="0"/>
                </a:cxn>
                <a:cxn ang="0">
                  <a:pos x="41" y="1"/>
                </a:cxn>
                <a:cxn ang="0">
                  <a:pos x="31" y="5"/>
                </a:cxn>
                <a:cxn ang="0">
                  <a:pos x="23" y="9"/>
                </a:cxn>
                <a:cxn ang="0">
                  <a:pos x="15" y="16"/>
                </a:cxn>
                <a:cxn ang="0">
                  <a:pos x="15" y="16"/>
                </a:cxn>
                <a:cxn ang="0">
                  <a:pos x="9" y="24"/>
                </a:cxn>
                <a:cxn ang="0">
                  <a:pos x="4" y="32"/>
                </a:cxn>
                <a:cxn ang="0">
                  <a:pos x="1" y="41"/>
                </a:cxn>
                <a:cxn ang="0">
                  <a:pos x="0" y="49"/>
                </a:cxn>
                <a:cxn ang="0">
                  <a:pos x="0" y="49"/>
                </a:cxn>
                <a:cxn ang="0">
                  <a:pos x="1" y="61"/>
                </a:cxn>
                <a:cxn ang="0">
                  <a:pos x="4" y="71"/>
                </a:cxn>
                <a:cxn ang="0">
                  <a:pos x="9" y="78"/>
                </a:cxn>
                <a:cxn ang="0">
                  <a:pos x="15" y="86"/>
                </a:cxn>
                <a:cxn ang="0">
                  <a:pos x="15" y="86"/>
                </a:cxn>
                <a:cxn ang="0">
                  <a:pos x="23" y="93"/>
                </a:cxn>
                <a:cxn ang="0">
                  <a:pos x="31" y="98"/>
                </a:cxn>
                <a:cxn ang="0">
                  <a:pos x="41" y="100"/>
                </a:cxn>
                <a:cxn ang="0">
                  <a:pos x="49" y="101"/>
                </a:cxn>
                <a:cxn ang="0">
                  <a:pos x="49" y="101"/>
                </a:cxn>
                <a:cxn ang="0">
                  <a:pos x="61" y="100"/>
                </a:cxn>
                <a:cxn ang="0">
                  <a:pos x="69" y="98"/>
                </a:cxn>
                <a:cxn ang="0">
                  <a:pos x="77" y="93"/>
                </a:cxn>
                <a:cxn ang="0">
                  <a:pos x="85" y="86"/>
                </a:cxn>
                <a:cxn ang="0">
                  <a:pos x="85" y="86"/>
                </a:cxn>
                <a:cxn ang="0">
                  <a:pos x="91" y="78"/>
                </a:cxn>
                <a:cxn ang="0">
                  <a:pos x="96" y="71"/>
                </a:cxn>
                <a:cxn ang="0">
                  <a:pos x="99" y="61"/>
                </a:cxn>
                <a:cxn ang="0">
                  <a:pos x="101" y="49"/>
                </a:cxn>
                <a:cxn ang="0">
                  <a:pos x="101" y="49"/>
                </a:cxn>
                <a:cxn ang="0">
                  <a:pos x="99" y="41"/>
                </a:cxn>
                <a:cxn ang="0">
                  <a:pos x="96" y="32"/>
                </a:cxn>
                <a:cxn ang="0">
                  <a:pos x="91" y="24"/>
                </a:cxn>
                <a:cxn ang="0">
                  <a:pos x="85" y="16"/>
                </a:cxn>
                <a:cxn ang="0">
                  <a:pos x="85" y="16"/>
                </a:cxn>
              </a:cxnLst>
              <a:rect l="0" t="0" r="r" b="b"/>
              <a:pathLst>
                <a:path w="101" h="101">
                  <a:moveTo>
                    <a:pt x="85" y="16"/>
                  </a:moveTo>
                  <a:lnTo>
                    <a:pt x="85" y="16"/>
                  </a:lnTo>
                  <a:lnTo>
                    <a:pt x="77" y="9"/>
                  </a:lnTo>
                  <a:lnTo>
                    <a:pt x="69" y="5"/>
                  </a:lnTo>
                  <a:lnTo>
                    <a:pt x="61" y="1"/>
                  </a:lnTo>
                  <a:lnTo>
                    <a:pt x="49" y="0"/>
                  </a:lnTo>
                  <a:lnTo>
                    <a:pt x="41" y="1"/>
                  </a:lnTo>
                  <a:lnTo>
                    <a:pt x="31" y="5"/>
                  </a:lnTo>
                  <a:lnTo>
                    <a:pt x="23" y="9"/>
                  </a:lnTo>
                  <a:lnTo>
                    <a:pt x="15" y="16"/>
                  </a:lnTo>
                  <a:lnTo>
                    <a:pt x="9" y="24"/>
                  </a:lnTo>
                  <a:lnTo>
                    <a:pt x="4" y="32"/>
                  </a:lnTo>
                  <a:lnTo>
                    <a:pt x="1" y="41"/>
                  </a:lnTo>
                  <a:lnTo>
                    <a:pt x="0" y="49"/>
                  </a:lnTo>
                  <a:lnTo>
                    <a:pt x="1" y="61"/>
                  </a:lnTo>
                  <a:lnTo>
                    <a:pt x="4" y="71"/>
                  </a:lnTo>
                  <a:lnTo>
                    <a:pt x="9" y="78"/>
                  </a:lnTo>
                  <a:lnTo>
                    <a:pt x="15" y="86"/>
                  </a:lnTo>
                  <a:lnTo>
                    <a:pt x="23" y="93"/>
                  </a:lnTo>
                  <a:lnTo>
                    <a:pt x="31" y="98"/>
                  </a:lnTo>
                  <a:lnTo>
                    <a:pt x="41" y="100"/>
                  </a:lnTo>
                  <a:lnTo>
                    <a:pt x="49" y="101"/>
                  </a:lnTo>
                  <a:lnTo>
                    <a:pt x="61" y="100"/>
                  </a:lnTo>
                  <a:lnTo>
                    <a:pt x="69" y="98"/>
                  </a:lnTo>
                  <a:lnTo>
                    <a:pt x="77" y="93"/>
                  </a:lnTo>
                  <a:lnTo>
                    <a:pt x="85" y="86"/>
                  </a:lnTo>
                  <a:lnTo>
                    <a:pt x="91" y="78"/>
                  </a:lnTo>
                  <a:lnTo>
                    <a:pt x="96" y="71"/>
                  </a:lnTo>
                  <a:lnTo>
                    <a:pt x="99" y="61"/>
                  </a:lnTo>
                  <a:lnTo>
                    <a:pt x="101" y="49"/>
                  </a:lnTo>
                  <a:lnTo>
                    <a:pt x="99" y="41"/>
                  </a:lnTo>
                  <a:lnTo>
                    <a:pt x="96" y="32"/>
                  </a:lnTo>
                  <a:lnTo>
                    <a:pt x="91" y="24"/>
                  </a:lnTo>
                  <a:lnTo>
                    <a:pt x="85" y="16"/>
                  </a:lnTo>
                  <a:close/>
                </a:path>
              </a:pathLst>
            </a:custGeom>
            <a:solidFill>
              <a:srgbClr val="26A5AB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zh-CN">
                <a:solidFill>
                  <a:srgbClr val="002060"/>
                </a:solidFill>
                <a:latin typeface="Impact" pitchFamily="34" charset="0"/>
                <a:ea typeface="微软雅黑" pitchFamily="34" charset="-122"/>
                <a:sym typeface="Impact" pitchFamily="34" charset="0"/>
              </a:endParaRPr>
            </a:p>
          </p:txBody>
        </p:sp>
        <p:sp>
          <p:nvSpPr>
            <p:cNvPr id="67" name="Freeform 666"/>
            <p:cNvSpPr>
              <a:spLocks noChangeArrowheads="1"/>
            </p:cNvSpPr>
            <p:nvPr/>
          </p:nvSpPr>
          <p:spPr bwMode="auto">
            <a:xfrm>
              <a:off x="2200275" y="857250"/>
              <a:ext cx="80962" cy="79375"/>
            </a:xfrm>
            <a:custGeom>
              <a:avLst/>
              <a:gdLst/>
              <a:ahLst/>
              <a:cxnLst>
                <a:cxn ang="0">
                  <a:pos x="85" y="15"/>
                </a:cxn>
                <a:cxn ang="0">
                  <a:pos x="85" y="15"/>
                </a:cxn>
                <a:cxn ang="0">
                  <a:pos x="77" y="8"/>
                </a:cxn>
                <a:cxn ang="0">
                  <a:pos x="69" y="4"/>
                </a:cxn>
                <a:cxn ang="0">
                  <a:pos x="61" y="1"/>
                </a:cxn>
                <a:cxn ang="0">
                  <a:pos x="49" y="0"/>
                </a:cxn>
                <a:cxn ang="0">
                  <a:pos x="49" y="0"/>
                </a:cxn>
                <a:cxn ang="0">
                  <a:pos x="41" y="1"/>
                </a:cxn>
                <a:cxn ang="0">
                  <a:pos x="31" y="4"/>
                </a:cxn>
                <a:cxn ang="0">
                  <a:pos x="23" y="8"/>
                </a:cxn>
                <a:cxn ang="0">
                  <a:pos x="15" y="15"/>
                </a:cxn>
                <a:cxn ang="0">
                  <a:pos x="15" y="15"/>
                </a:cxn>
                <a:cxn ang="0">
                  <a:pos x="9" y="22"/>
                </a:cxn>
                <a:cxn ang="0">
                  <a:pos x="4" y="31"/>
                </a:cxn>
                <a:cxn ang="0">
                  <a:pos x="1" y="40"/>
                </a:cxn>
                <a:cxn ang="0">
                  <a:pos x="0" y="49"/>
                </a:cxn>
                <a:cxn ang="0">
                  <a:pos x="0" y="49"/>
                </a:cxn>
                <a:cxn ang="0">
                  <a:pos x="1" y="60"/>
                </a:cxn>
                <a:cxn ang="0">
                  <a:pos x="4" y="69"/>
                </a:cxn>
                <a:cxn ang="0">
                  <a:pos x="9" y="78"/>
                </a:cxn>
                <a:cxn ang="0">
                  <a:pos x="15" y="85"/>
                </a:cxn>
                <a:cxn ang="0">
                  <a:pos x="15" y="85"/>
                </a:cxn>
                <a:cxn ang="0">
                  <a:pos x="23" y="92"/>
                </a:cxn>
                <a:cxn ang="0">
                  <a:pos x="31" y="96"/>
                </a:cxn>
                <a:cxn ang="0">
                  <a:pos x="41" y="99"/>
                </a:cxn>
                <a:cxn ang="0">
                  <a:pos x="49" y="100"/>
                </a:cxn>
                <a:cxn ang="0">
                  <a:pos x="49" y="100"/>
                </a:cxn>
                <a:cxn ang="0">
                  <a:pos x="61" y="99"/>
                </a:cxn>
                <a:cxn ang="0">
                  <a:pos x="69" y="96"/>
                </a:cxn>
                <a:cxn ang="0">
                  <a:pos x="77" y="92"/>
                </a:cxn>
                <a:cxn ang="0">
                  <a:pos x="85" y="85"/>
                </a:cxn>
                <a:cxn ang="0">
                  <a:pos x="85" y="85"/>
                </a:cxn>
                <a:cxn ang="0">
                  <a:pos x="91" y="78"/>
                </a:cxn>
                <a:cxn ang="0">
                  <a:pos x="96" y="69"/>
                </a:cxn>
                <a:cxn ang="0">
                  <a:pos x="99" y="60"/>
                </a:cxn>
                <a:cxn ang="0">
                  <a:pos x="101" y="49"/>
                </a:cxn>
                <a:cxn ang="0">
                  <a:pos x="101" y="49"/>
                </a:cxn>
                <a:cxn ang="0">
                  <a:pos x="99" y="40"/>
                </a:cxn>
                <a:cxn ang="0">
                  <a:pos x="96" y="31"/>
                </a:cxn>
                <a:cxn ang="0">
                  <a:pos x="91" y="22"/>
                </a:cxn>
                <a:cxn ang="0">
                  <a:pos x="85" y="15"/>
                </a:cxn>
                <a:cxn ang="0">
                  <a:pos x="85" y="15"/>
                </a:cxn>
              </a:cxnLst>
              <a:rect l="0" t="0" r="r" b="b"/>
              <a:pathLst>
                <a:path w="101" h="100">
                  <a:moveTo>
                    <a:pt x="85" y="15"/>
                  </a:moveTo>
                  <a:lnTo>
                    <a:pt x="85" y="15"/>
                  </a:lnTo>
                  <a:lnTo>
                    <a:pt x="77" y="8"/>
                  </a:lnTo>
                  <a:lnTo>
                    <a:pt x="69" y="4"/>
                  </a:lnTo>
                  <a:lnTo>
                    <a:pt x="61" y="1"/>
                  </a:lnTo>
                  <a:lnTo>
                    <a:pt x="49" y="0"/>
                  </a:lnTo>
                  <a:lnTo>
                    <a:pt x="41" y="1"/>
                  </a:lnTo>
                  <a:lnTo>
                    <a:pt x="31" y="4"/>
                  </a:lnTo>
                  <a:lnTo>
                    <a:pt x="23" y="8"/>
                  </a:lnTo>
                  <a:lnTo>
                    <a:pt x="15" y="15"/>
                  </a:lnTo>
                  <a:lnTo>
                    <a:pt x="9" y="22"/>
                  </a:lnTo>
                  <a:lnTo>
                    <a:pt x="4" y="31"/>
                  </a:lnTo>
                  <a:lnTo>
                    <a:pt x="1" y="40"/>
                  </a:lnTo>
                  <a:lnTo>
                    <a:pt x="0" y="49"/>
                  </a:lnTo>
                  <a:lnTo>
                    <a:pt x="1" y="60"/>
                  </a:lnTo>
                  <a:lnTo>
                    <a:pt x="4" y="69"/>
                  </a:lnTo>
                  <a:lnTo>
                    <a:pt x="9" y="78"/>
                  </a:lnTo>
                  <a:lnTo>
                    <a:pt x="15" y="85"/>
                  </a:lnTo>
                  <a:lnTo>
                    <a:pt x="23" y="92"/>
                  </a:lnTo>
                  <a:lnTo>
                    <a:pt x="31" y="96"/>
                  </a:lnTo>
                  <a:lnTo>
                    <a:pt x="41" y="99"/>
                  </a:lnTo>
                  <a:lnTo>
                    <a:pt x="49" y="100"/>
                  </a:lnTo>
                  <a:lnTo>
                    <a:pt x="61" y="99"/>
                  </a:lnTo>
                  <a:lnTo>
                    <a:pt x="69" y="96"/>
                  </a:lnTo>
                  <a:lnTo>
                    <a:pt x="77" y="92"/>
                  </a:lnTo>
                  <a:lnTo>
                    <a:pt x="85" y="85"/>
                  </a:lnTo>
                  <a:lnTo>
                    <a:pt x="91" y="78"/>
                  </a:lnTo>
                  <a:lnTo>
                    <a:pt x="96" y="69"/>
                  </a:lnTo>
                  <a:lnTo>
                    <a:pt x="99" y="60"/>
                  </a:lnTo>
                  <a:lnTo>
                    <a:pt x="101" y="49"/>
                  </a:lnTo>
                  <a:lnTo>
                    <a:pt x="99" y="40"/>
                  </a:lnTo>
                  <a:lnTo>
                    <a:pt x="96" y="31"/>
                  </a:lnTo>
                  <a:lnTo>
                    <a:pt x="91" y="22"/>
                  </a:lnTo>
                  <a:lnTo>
                    <a:pt x="85" y="15"/>
                  </a:lnTo>
                  <a:close/>
                </a:path>
              </a:pathLst>
            </a:custGeom>
            <a:solidFill>
              <a:srgbClr val="26A5AB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zh-CN">
                <a:solidFill>
                  <a:srgbClr val="002060"/>
                </a:solidFill>
                <a:latin typeface="Impact" pitchFamily="34" charset="0"/>
                <a:ea typeface="微软雅黑" pitchFamily="34" charset="-122"/>
                <a:sym typeface="Impact" pitchFamily="34" charset="0"/>
              </a:endParaRPr>
            </a:p>
          </p:txBody>
        </p:sp>
        <p:sp>
          <p:nvSpPr>
            <p:cNvPr id="68" name="Freeform 667"/>
            <p:cNvSpPr>
              <a:spLocks noChangeArrowheads="1"/>
            </p:cNvSpPr>
            <p:nvPr/>
          </p:nvSpPr>
          <p:spPr bwMode="auto">
            <a:xfrm>
              <a:off x="2200275" y="979487"/>
              <a:ext cx="80962" cy="77788"/>
            </a:xfrm>
            <a:custGeom>
              <a:avLst/>
              <a:gdLst/>
              <a:ahLst/>
              <a:cxnLst>
                <a:cxn ang="0">
                  <a:pos x="85" y="15"/>
                </a:cxn>
                <a:cxn ang="0">
                  <a:pos x="85" y="15"/>
                </a:cxn>
                <a:cxn ang="0">
                  <a:pos x="77" y="8"/>
                </a:cxn>
                <a:cxn ang="0">
                  <a:pos x="69" y="4"/>
                </a:cxn>
                <a:cxn ang="0">
                  <a:pos x="61" y="1"/>
                </a:cxn>
                <a:cxn ang="0">
                  <a:pos x="49" y="0"/>
                </a:cxn>
                <a:cxn ang="0">
                  <a:pos x="49" y="0"/>
                </a:cxn>
                <a:cxn ang="0">
                  <a:pos x="41" y="1"/>
                </a:cxn>
                <a:cxn ang="0">
                  <a:pos x="31" y="4"/>
                </a:cxn>
                <a:cxn ang="0">
                  <a:pos x="23" y="8"/>
                </a:cxn>
                <a:cxn ang="0">
                  <a:pos x="15" y="15"/>
                </a:cxn>
                <a:cxn ang="0">
                  <a:pos x="15" y="15"/>
                </a:cxn>
                <a:cxn ang="0">
                  <a:pos x="9" y="22"/>
                </a:cxn>
                <a:cxn ang="0">
                  <a:pos x="4" y="31"/>
                </a:cxn>
                <a:cxn ang="0">
                  <a:pos x="1" y="40"/>
                </a:cxn>
                <a:cxn ang="0">
                  <a:pos x="0" y="49"/>
                </a:cxn>
                <a:cxn ang="0">
                  <a:pos x="0" y="49"/>
                </a:cxn>
                <a:cxn ang="0">
                  <a:pos x="1" y="60"/>
                </a:cxn>
                <a:cxn ang="0">
                  <a:pos x="4" y="69"/>
                </a:cxn>
                <a:cxn ang="0">
                  <a:pos x="9" y="78"/>
                </a:cxn>
                <a:cxn ang="0">
                  <a:pos x="15" y="85"/>
                </a:cxn>
                <a:cxn ang="0">
                  <a:pos x="15" y="85"/>
                </a:cxn>
                <a:cxn ang="0">
                  <a:pos x="23" y="92"/>
                </a:cxn>
                <a:cxn ang="0">
                  <a:pos x="31" y="96"/>
                </a:cxn>
                <a:cxn ang="0">
                  <a:pos x="41" y="99"/>
                </a:cxn>
                <a:cxn ang="0">
                  <a:pos x="49" y="100"/>
                </a:cxn>
                <a:cxn ang="0">
                  <a:pos x="49" y="100"/>
                </a:cxn>
                <a:cxn ang="0">
                  <a:pos x="61" y="99"/>
                </a:cxn>
                <a:cxn ang="0">
                  <a:pos x="69" y="96"/>
                </a:cxn>
                <a:cxn ang="0">
                  <a:pos x="77" y="92"/>
                </a:cxn>
                <a:cxn ang="0">
                  <a:pos x="85" y="85"/>
                </a:cxn>
                <a:cxn ang="0">
                  <a:pos x="85" y="85"/>
                </a:cxn>
                <a:cxn ang="0">
                  <a:pos x="91" y="78"/>
                </a:cxn>
                <a:cxn ang="0">
                  <a:pos x="96" y="69"/>
                </a:cxn>
                <a:cxn ang="0">
                  <a:pos x="99" y="60"/>
                </a:cxn>
                <a:cxn ang="0">
                  <a:pos x="101" y="49"/>
                </a:cxn>
                <a:cxn ang="0">
                  <a:pos x="101" y="49"/>
                </a:cxn>
                <a:cxn ang="0">
                  <a:pos x="99" y="40"/>
                </a:cxn>
                <a:cxn ang="0">
                  <a:pos x="96" y="31"/>
                </a:cxn>
                <a:cxn ang="0">
                  <a:pos x="91" y="22"/>
                </a:cxn>
                <a:cxn ang="0">
                  <a:pos x="85" y="15"/>
                </a:cxn>
                <a:cxn ang="0">
                  <a:pos x="85" y="15"/>
                </a:cxn>
              </a:cxnLst>
              <a:rect l="0" t="0" r="r" b="b"/>
              <a:pathLst>
                <a:path w="101" h="100">
                  <a:moveTo>
                    <a:pt x="85" y="15"/>
                  </a:moveTo>
                  <a:lnTo>
                    <a:pt x="85" y="15"/>
                  </a:lnTo>
                  <a:lnTo>
                    <a:pt x="77" y="8"/>
                  </a:lnTo>
                  <a:lnTo>
                    <a:pt x="69" y="4"/>
                  </a:lnTo>
                  <a:lnTo>
                    <a:pt x="61" y="1"/>
                  </a:lnTo>
                  <a:lnTo>
                    <a:pt x="49" y="0"/>
                  </a:lnTo>
                  <a:lnTo>
                    <a:pt x="41" y="1"/>
                  </a:lnTo>
                  <a:lnTo>
                    <a:pt x="31" y="4"/>
                  </a:lnTo>
                  <a:lnTo>
                    <a:pt x="23" y="8"/>
                  </a:lnTo>
                  <a:lnTo>
                    <a:pt x="15" y="15"/>
                  </a:lnTo>
                  <a:lnTo>
                    <a:pt x="9" y="22"/>
                  </a:lnTo>
                  <a:lnTo>
                    <a:pt x="4" y="31"/>
                  </a:lnTo>
                  <a:lnTo>
                    <a:pt x="1" y="40"/>
                  </a:lnTo>
                  <a:lnTo>
                    <a:pt x="0" y="49"/>
                  </a:lnTo>
                  <a:lnTo>
                    <a:pt x="1" y="60"/>
                  </a:lnTo>
                  <a:lnTo>
                    <a:pt x="4" y="69"/>
                  </a:lnTo>
                  <a:lnTo>
                    <a:pt x="9" y="78"/>
                  </a:lnTo>
                  <a:lnTo>
                    <a:pt x="15" y="85"/>
                  </a:lnTo>
                  <a:lnTo>
                    <a:pt x="23" y="92"/>
                  </a:lnTo>
                  <a:lnTo>
                    <a:pt x="31" y="96"/>
                  </a:lnTo>
                  <a:lnTo>
                    <a:pt x="41" y="99"/>
                  </a:lnTo>
                  <a:lnTo>
                    <a:pt x="49" y="100"/>
                  </a:lnTo>
                  <a:lnTo>
                    <a:pt x="61" y="99"/>
                  </a:lnTo>
                  <a:lnTo>
                    <a:pt x="69" y="96"/>
                  </a:lnTo>
                  <a:lnTo>
                    <a:pt x="77" y="92"/>
                  </a:lnTo>
                  <a:lnTo>
                    <a:pt x="85" y="85"/>
                  </a:lnTo>
                  <a:lnTo>
                    <a:pt x="91" y="78"/>
                  </a:lnTo>
                  <a:lnTo>
                    <a:pt x="96" y="69"/>
                  </a:lnTo>
                  <a:lnTo>
                    <a:pt x="99" y="60"/>
                  </a:lnTo>
                  <a:lnTo>
                    <a:pt x="101" y="49"/>
                  </a:lnTo>
                  <a:lnTo>
                    <a:pt x="99" y="40"/>
                  </a:lnTo>
                  <a:lnTo>
                    <a:pt x="96" y="31"/>
                  </a:lnTo>
                  <a:lnTo>
                    <a:pt x="91" y="22"/>
                  </a:lnTo>
                  <a:lnTo>
                    <a:pt x="85" y="15"/>
                  </a:lnTo>
                  <a:close/>
                </a:path>
              </a:pathLst>
            </a:custGeom>
            <a:solidFill>
              <a:srgbClr val="26A5AB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zh-CN">
                <a:solidFill>
                  <a:srgbClr val="002060"/>
                </a:solidFill>
                <a:latin typeface="Impact" pitchFamily="34" charset="0"/>
                <a:ea typeface="微软雅黑" pitchFamily="34" charset="-122"/>
                <a:sym typeface="Impact" pitchFamily="34" charset="0"/>
              </a:endParaRPr>
            </a:p>
          </p:txBody>
        </p:sp>
        <p:sp>
          <p:nvSpPr>
            <p:cNvPr id="69" name="Freeform 668"/>
            <p:cNvSpPr>
              <a:spLocks noChangeArrowheads="1"/>
            </p:cNvSpPr>
            <p:nvPr/>
          </p:nvSpPr>
          <p:spPr bwMode="auto">
            <a:xfrm>
              <a:off x="2200275" y="1101725"/>
              <a:ext cx="80962" cy="77788"/>
            </a:xfrm>
            <a:custGeom>
              <a:avLst/>
              <a:gdLst/>
              <a:ahLst/>
              <a:cxnLst>
                <a:cxn ang="0">
                  <a:pos x="85" y="15"/>
                </a:cxn>
                <a:cxn ang="0">
                  <a:pos x="85" y="15"/>
                </a:cxn>
                <a:cxn ang="0">
                  <a:pos x="77" y="9"/>
                </a:cxn>
                <a:cxn ang="0">
                  <a:pos x="69" y="4"/>
                </a:cxn>
                <a:cxn ang="0">
                  <a:pos x="61" y="1"/>
                </a:cxn>
                <a:cxn ang="0">
                  <a:pos x="49" y="0"/>
                </a:cxn>
                <a:cxn ang="0">
                  <a:pos x="49" y="0"/>
                </a:cxn>
                <a:cxn ang="0">
                  <a:pos x="41" y="1"/>
                </a:cxn>
                <a:cxn ang="0">
                  <a:pos x="31" y="4"/>
                </a:cxn>
                <a:cxn ang="0">
                  <a:pos x="23" y="9"/>
                </a:cxn>
                <a:cxn ang="0">
                  <a:pos x="15" y="15"/>
                </a:cxn>
                <a:cxn ang="0">
                  <a:pos x="15" y="15"/>
                </a:cxn>
                <a:cxn ang="0">
                  <a:pos x="9" y="22"/>
                </a:cxn>
                <a:cxn ang="0">
                  <a:pos x="4" y="31"/>
                </a:cxn>
                <a:cxn ang="0">
                  <a:pos x="1" y="40"/>
                </a:cxn>
                <a:cxn ang="0">
                  <a:pos x="0" y="49"/>
                </a:cxn>
                <a:cxn ang="0">
                  <a:pos x="0" y="49"/>
                </a:cxn>
                <a:cxn ang="0">
                  <a:pos x="1" y="60"/>
                </a:cxn>
                <a:cxn ang="0">
                  <a:pos x="4" y="69"/>
                </a:cxn>
                <a:cxn ang="0">
                  <a:pos x="9" y="78"/>
                </a:cxn>
                <a:cxn ang="0">
                  <a:pos x="15" y="85"/>
                </a:cxn>
                <a:cxn ang="0">
                  <a:pos x="15" y="85"/>
                </a:cxn>
                <a:cxn ang="0">
                  <a:pos x="23" y="92"/>
                </a:cxn>
                <a:cxn ang="0">
                  <a:pos x="31" y="96"/>
                </a:cxn>
                <a:cxn ang="0">
                  <a:pos x="41" y="99"/>
                </a:cxn>
                <a:cxn ang="0">
                  <a:pos x="49" y="100"/>
                </a:cxn>
                <a:cxn ang="0">
                  <a:pos x="49" y="100"/>
                </a:cxn>
                <a:cxn ang="0">
                  <a:pos x="61" y="99"/>
                </a:cxn>
                <a:cxn ang="0">
                  <a:pos x="69" y="96"/>
                </a:cxn>
                <a:cxn ang="0">
                  <a:pos x="77" y="92"/>
                </a:cxn>
                <a:cxn ang="0">
                  <a:pos x="85" y="85"/>
                </a:cxn>
                <a:cxn ang="0">
                  <a:pos x="85" y="85"/>
                </a:cxn>
                <a:cxn ang="0">
                  <a:pos x="91" y="78"/>
                </a:cxn>
                <a:cxn ang="0">
                  <a:pos x="96" y="69"/>
                </a:cxn>
                <a:cxn ang="0">
                  <a:pos x="99" y="60"/>
                </a:cxn>
                <a:cxn ang="0">
                  <a:pos x="101" y="49"/>
                </a:cxn>
                <a:cxn ang="0">
                  <a:pos x="101" y="49"/>
                </a:cxn>
                <a:cxn ang="0">
                  <a:pos x="99" y="40"/>
                </a:cxn>
                <a:cxn ang="0">
                  <a:pos x="96" y="31"/>
                </a:cxn>
                <a:cxn ang="0">
                  <a:pos x="91" y="22"/>
                </a:cxn>
                <a:cxn ang="0">
                  <a:pos x="85" y="15"/>
                </a:cxn>
                <a:cxn ang="0">
                  <a:pos x="85" y="15"/>
                </a:cxn>
              </a:cxnLst>
              <a:rect l="0" t="0" r="r" b="b"/>
              <a:pathLst>
                <a:path w="101" h="100">
                  <a:moveTo>
                    <a:pt x="85" y="15"/>
                  </a:moveTo>
                  <a:lnTo>
                    <a:pt x="85" y="15"/>
                  </a:lnTo>
                  <a:lnTo>
                    <a:pt x="77" y="9"/>
                  </a:lnTo>
                  <a:lnTo>
                    <a:pt x="69" y="4"/>
                  </a:lnTo>
                  <a:lnTo>
                    <a:pt x="61" y="1"/>
                  </a:lnTo>
                  <a:lnTo>
                    <a:pt x="49" y="0"/>
                  </a:lnTo>
                  <a:lnTo>
                    <a:pt x="41" y="1"/>
                  </a:lnTo>
                  <a:lnTo>
                    <a:pt x="31" y="4"/>
                  </a:lnTo>
                  <a:lnTo>
                    <a:pt x="23" y="9"/>
                  </a:lnTo>
                  <a:lnTo>
                    <a:pt x="15" y="15"/>
                  </a:lnTo>
                  <a:lnTo>
                    <a:pt x="9" y="22"/>
                  </a:lnTo>
                  <a:lnTo>
                    <a:pt x="4" y="31"/>
                  </a:lnTo>
                  <a:lnTo>
                    <a:pt x="1" y="40"/>
                  </a:lnTo>
                  <a:lnTo>
                    <a:pt x="0" y="49"/>
                  </a:lnTo>
                  <a:lnTo>
                    <a:pt x="1" y="60"/>
                  </a:lnTo>
                  <a:lnTo>
                    <a:pt x="4" y="69"/>
                  </a:lnTo>
                  <a:lnTo>
                    <a:pt x="9" y="78"/>
                  </a:lnTo>
                  <a:lnTo>
                    <a:pt x="15" y="85"/>
                  </a:lnTo>
                  <a:lnTo>
                    <a:pt x="23" y="92"/>
                  </a:lnTo>
                  <a:lnTo>
                    <a:pt x="31" y="96"/>
                  </a:lnTo>
                  <a:lnTo>
                    <a:pt x="41" y="99"/>
                  </a:lnTo>
                  <a:lnTo>
                    <a:pt x="49" y="100"/>
                  </a:lnTo>
                  <a:lnTo>
                    <a:pt x="61" y="99"/>
                  </a:lnTo>
                  <a:lnTo>
                    <a:pt x="69" y="96"/>
                  </a:lnTo>
                  <a:lnTo>
                    <a:pt x="77" y="92"/>
                  </a:lnTo>
                  <a:lnTo>
                    <a:pt x="85" y="85"/>
                  </a:lnTo>
                  <a:lnTo>
                    <a:pt x="91" y="78"/>
                  </a:lnTo>
                  <a:lnTo>
                    <a:pt x="96" y="69"/>
                  </a:lnTo>
                  <a:lnTo>
                    <a:pt x="99" y="60"/>
                  </a:lnTo>
                  <a:lnTo>
                    <a:pt x="101" y="49"/>
                  </a:lnTo>
                  <a:lnTo>
                    <a:pt x="99" y="40"/>
                  </a:lnTo>
                  <a:lnTo>
                    <a:pt x="96" y="31"/>
                  </a:lnTo>
                  <a:lnTo>
                    <a:pt x="91" y="22"/>
                  </a:lnTo>
                  <a:lnTo>
                    <a:pt x="85" y="15"/>
                  </a:lnTo>
                  <a:close/>
                </a:path>
              </a:pathLst>
            </a:custGeom>
            <a:solidFill>
              <a:srgbClr val="26A5AB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zh-CN">
                <a:solidFill>
                  <a:srgbClr val="002060"/>
                </a:solidFill>
                <a:latin typeface="Impact" pitchFamily="34" charset="0"/>
                <a:ea typeface="微软雅黑" pitchFamily="34" charset="-122"/>
                <a:sym typeface="Impact" pitchFamily="34" charset="0"/>
              </a:endParaRPr>
            </a:p>
          </p:txBody>
        </p:sp>
        <p:sp>
          <p:nvSpPr>
            <p:cNvPr id="70" name="Freeform 669"/>
            <p:cNvSpPr>
              <a:spLocks noChangeArrowheads="1"/>
            </p:cNvSpPr>
            <p:nvPr/>
          </p:nvSpPr>
          <p:spPr bwMode="auto">
            <a:xfrm>
              <a:off x="2324100" y="244475"/>
              <a:ext cx="79375" cy="79375"/>
            </a:xfrm>
            <a:custGeom>
              <a:avLst/>
              <a:gdLst/>
              <a:ahLst/>
              <a:cxnLst>
                <a:cxn ang="0">
                  <a:pos x="84" y="15"/>
                </a:cxn>
                <a:cxn ang="0">
                  <a:pos x="84" y="15"/>
                </a:cxn>
                <a:cxn ang="0">
                  <a:pos x="76" y="10"/>
                </a:cxn>
                <a:cxn ang="0">
                  <a:pos x="68" y="5"/>
                </a:cxn>
                <a:cxn ang="0">
                  <a:pos x="60" y="1"/>
                </a:cxn>
                <a:cxn ang="0">
                  <a:pos x="48" y="0"/>
                </a:cxn>
                <a:cxn ang="0">
                  <a:pos x="48" y="0"/>
                </a:cxn>
                <a:cxn ang="0">
                  <a:pos x="40" y="1"/>
                </a:cxn>
                <a:cxn ang="0">
                  <a:pos x="30" y="5"/>
                </a:cxn>
                <a:cxn ang="0">
                  <a:pos x="22" y="10"/>
                </a:cxn>
                <a:cxn ang="0">
                  <a:pos x="15" y="15"/>
                </a:cxn>
                <a:cxn ang="0">
                  <a:pos x="15" y="15"/>
                </a:cxn>
                <a:cxn ang="0">
                  <a:pos x="8" y="24"/>
                </a:cxn>
                <a:cxn ang="0">
                  <a:pos x="3" y="32"/>
                </a:cxn>
                <a:cxn ang="0">
                  <a:pos x="0" y="40"/>
                </a:cxn>
                <a:cxn ang="0">
                  <a:pos x="0" y="50"/>
                </a:cxn>
                <a:cxn ang="0">
                  <a:pos x="0" y="50"/>
                </a:cxn>
                <a:cxn ang="0">
                  <a:pos x="0" y="60"/>
                </a:cxn>
                <a:cxn ang="0">
                  <a:pos x="3" y="70"/>
                </a:cxn>
                <a:cxn ang="0">
                  <a:pos x="8" y="78"/>
                </a:cxn>
                <a:cxn ang="0">
                  <a:pos x="15" y="85"/>
                </a:cxn>
                <a:cxn ang="0">
                  <a:pos x="15" y="85"/>
                </a:cxn>
                <a:cxn ang="0">
                  <a:pos x="22" y="92"/>
                </a:cxn>
                <a:cxn ang="0">
                  <a:pos x="30" y="97"/>
                </a:cxn>
                <a:cxn ang="0">
                  <a:pos x="40" y="100"/>
                </a:cxn>
                <a:cxn ang="0">
                  <a:pos x="48" y="100"/>
                </a:cxn>
                <a:cxn ang="0">
                  <a:pos x="48" y="100"/>
                </a:cxn>
                <a:cxn ang="0">
                  <a:pos x="60" y="100"/>
                </a:cxn>
                <a:cxn ang="0">
                  <a:pos x="68" y="97"/>
                </a:cxn>
                <a:cxn ang="0">
                  <a:pos x="76" y="92"/>
                </a:cxn>
                <a:cxn ang="0">
                  <a:pos x="84" y="85"/>
                </a:cxn>
                <a:cxn ang="0">
                  <a:pos x="84" y="85"/>
                </a:cxn>
                <a:cxn ang="0">
                  <a:pos x="91" y="78"/>
                </a:cxn>
                <a:cxn ang="0">
                  <a:pos x="96" y="70"/>
                </a:cxn>
                <a:cxn ang="0">
                  <a:pos x="98" y="60"/>
                </a:cxn>
                <a:cxn ang="0">
                  <a:pos x="100" y="50"/>
                </a:cxn>
                <a:cxn ang="0">
                  <a:pos x="100" y="50"/>
                </a:cxn>
                <a:cxn ang="0">
                  <a:pos x="98" y="40"/>
                </a:cxn>
                <a:cxn ang="0">
                  <a:pos x="96" y="32"/>
                </a:cxn>
                <a:cxn ang="0">
                  <a:pos x="91" y="24"/>
                </a:cxn>
                <a:cxn ang="0">
                  <a:pos x="84" y="15"/>
                </a:cxn>
                <a:cxn ang="0">
                  <a:pos x="84" y="15"/>
                </a:cxn>
              </a:cxnLst>
              <a:rect l="0" t="0" r="r" b="b"/>
              <a:pathLst>
                <a:path w="100" h="100">
                  <a:moveTo>
                    <a:pt x="84" y="15"/>
                  </a:moveTo>
                  <a:lnTo>
                    <a:pt x="84" y="15"/>
                  </a:lnTo>
                  <a:lnTo>
                    <a:pt x="76" y="10"/>
                  </a:lnTo>
                  <a:lnTo>
                    <a:pt x="68" y="5"/>
                  </a:lnTo>
                  <a:lnTo>
                    <a:pt x="60" y="1"/>
                  </a:lnTo>
                  <a:lnTo>
                    <a:pt x="48" y="0"/>
                  </a:lnTo>
                  <a:lnTo>
                    <a:pt x="40" y="1"/>
                  </a:lnTo>
                  <a:lnTo>
                    <a:pt x="30" y="5"/>
                  </a:lnTo>
                  <a:lnTo>
                    <a:pt x="22" y="10"/>
                  </a:lnTo>
                  <a:lnTo>
                    <a:pt x="15" y="15"/>
                  </a:lnTo>
                  <a:lnTo>
                    <a:pt x="8" y="24"/>
                  </a:lnTo>
                  <a:lnTo>
                    <a:pt x="3" y="32"/>
                  </a:lnTo>
                  <a:lnTo>
                    <a:pt x="0" y="40"/>
                  </a:lnTo>
                  <a:lnTo>
                    <a:pt x="0" y="50"/>
                  </a:lnTo>
                  <a:lnTo>
                    <a:pt x="0" y="60"/>
                  </a:lnTo>
                  <a:lnTo>
                    <a:pt x="3" y="70"/>
                  </a:lnTo>
                  <a:lnTo>
                    <a:pt x="8" y="78"/>
                  </a:lnTo>
                  <a:lnTo>
                    <a:pt x="15" y="85"/>
                  </a:lnTo>
                  <a:lnTo>
                    <a:pt x="22" y="92"/>
                  </a:lnTo>
                  <a:lnTo>
                    <a:pt x="30" y="97"/>
                  </a:lnTo>
                  <a:lnTo>
                    <a:pt x="40" y="100"/>
                  </a:lnTo>
                  <a:lnTo>
                    <a:pt x="48" y="100"/>
                  </a:lnTo>
                  <a:lnTo>
                    <a:pt x="60" y="100"/>
                  </a:lnTo>
                  <a:lnTo>
                    <a:pt x="68" y="97"/>
                  </a:lnTo>
                  <a:lnTo>
                    <a:pt x="76" y="92"/>
                  </a:lnTo>
                  <a:lnTo>
                    <a:pt x="84" y="85"/>
                  </a:lnTo>
                  <a:lnTo>
                    <a:pt x="91" y="78"/>
                  </a:lnTo>
                  <a:lnTo>
                    <a:pt x="96" y="70"/>
                  </a:lnTo>
                  <a:lnTo>
                    <a:pt x="98" y="60"/>
                  </a:lnTo>
                  <a:lnTo>
                    <a:pt x="100" y="50"/>
                  </a:lnTo>
                  <a:lnTo>
                    <a:pt x="98" y="40"/>
                  </a:lnTo>
                  <a:lnTo>
                    <a:pt x="96" y="32"/>
                  </a:lnTo>
                  <a:lnTo>
                    <a:pt x="91" y="24"/>
                  </a:lnTo>
                  <a:lnTo>
                    <a:pt x="84" y="15"/>
                  </a:lnTo>
                  <a:close/>
                </a:path>
              </a:pathLst>
            </a:custGeom>
            <a:solidFill>
              <a:srgbClr val="26A5AB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zh-CN">
                <a:solidFill>
                  <a:srgbClr val="002060"/>
                </a:solidFill>
                <a:latin typeface="Impact" pitchFamily="34" charset="0"/>
                <a:ea typeface="微软雅黑" pitchFamily="34" charset="-122"/>
                <a:sym typeface="Impact" pitchFamily="34" charset="0"/>
              </a:endParaRPr>
            </a:p>
          </p:txBody>
        </p:sp>
        <p:sp>
          <p:nvSpPr>
            <p:cNvPr id="71" name="Freeform 670"/>
            <p:cNvSpPr>
              <a:spLocks noChangeArrowheads="1"/>
            </p:cNvSpPr>
            <p:nvPr/>
          </p:nvSpPr>
          <p:spPr bwMode="auto">
            <a:xfrm>
              <a:off x="2324100" y="366712"/>
              <a:ext cx="79375" cy="79375"/>
            </a:xfrm>
            <a:custGeom>
              <a:avLst/>
              <a:gdLst/>
              <a:ahLst/>
              <a:cxnLst>
                <a:cxn ang="0">
                  <a:pos x="84" y="15"/>
                </a:cxn>
                <a:cxn ang="0">
                  <a:pos x="84" y="15"/>
                </a:cxn>
                <a:cxn ang="0">
                  <a:pos x="76" y="10"/>
                </a:cxn>
                <a:cxn ang="0">
                  <a:pos x="68" y="5"/>
                </a:cxn>
                <a:cxn ang="0">
                  <a:pos x="60" y="1"/>
                </a:cxn>
                <a:cxn ang="0">
                  <a:pos x="48" y="0"/>
                </a:cxn>
                <a:cxn ang="0">
                  <a:pos x="48" y="0"/>
                </a:cxn>
                <a:cxn ang="0">
                  <a:pos x="40" y="1"/>
                </a:cxn>
                <a:cxn ang="0">
                  <a:pos x="30" y="5"/>
                </a:cxn>
                <a:cxn ang="0">
                  <a:pos x="22" y="10"/>
                </a:cxn>
                <a:cxn ang="0">
                  <a:pos x="15" y="15"/>
                </a:cxn>
                <a:cxn ang="0">
                  <a:pos x="15" y="15"/>
                </a:cxn>
                <a:cxn ang="0">
                  <a:pos x="8" y="24"/>
                </a:cxn>
                <a:cxn ang="0">
                  <a:pos x="3" y="32"/>
                </a:cxn>
                <a:cxn ang="0">
                  <a:pos x="0" y="40"/>
                </a:cxn>
                <a:cxn ang="0">
                  <a:pos x="0" y="50"/>
                </a:cxn>
                <a:cxn ang="0">
                  <a:pos x="0" y="50"/>
                </a:cxn>
                <a:cxn ang="0">
                  <a:pos x="0" y="60"/>
                </a:cxn>
                <a:cxn ang="0">
                  <a:pos x="3" y="69"/>
                </a:cxn>
                <a:cxn ang="0">
                  <a:pos x="8" y="78"/>
                </a:cxn>
                <a:cxn ang="0">
                  <a:pos x="15" y="85"/>
                </a:cxn>
                <a:cxn ang="0">
                  <a:pos x="15" y="85"/>
                </a:cxn>
                <a:cxn ang="0">
                  <a:pos x="22" y="92"/>
                </a:cxn>
                <a:cxn ang="0">
                  <a:pos x="30" y="97"/>
                </a:cxn>
                <a:cxn ang="0">
                  <a:pos x="40" y="100"/>
                </a:cxn>
                <a:cxn ang="0">
                  <a:pos x="48" y="100"/>
                </a:cxn>
                <a:cxn ang="0">
                  <a:pos x="48" y="100"/>
                </a:cxn>
                <a:cxn ang="0">
                  <a:pos x="60" y="100"/>
                </a:cxn>
                <a:cxn ang="0">
                  <a:pos x="68" y="97"/>
                </a:cxn>
                <a:cxn ang="0">
                  <a:pos x="76" y="92"/>
                </a:cxn>
                <a:cxn ang="0">
                  <a:pos x="84" y="85"/>
                </a:cxn>
                <a:cxn ang="0">
                  <a:pos x="84" y="85"/>
                </a:cxn>
                <a:cxn ang="0">
                  <a:pos x="91" y="78"/>
                </a:cxn>
                <a:cxn ang="0">
                  <a:pos x="96" y="69"/>
                </a:cxn>
                <a:cxn ang="0">
                  <a:pos x="98" y="60"/>
                </a:cxn>
                <a:cxn ang="0">
                  <a:pos x="100" y="50"/>
                </a:cxn>
                <a:cxn ang="0">
                  <a:pos x="100" y="50"/>
                </a:cxn>
                <a:cxn ang="0">
                  <a:pos x="98" y="40"/>
                </a:cxn>
                <a:cxn ang="0">
                  <a:pos x="96" y="32"/>
                </a:cxn>
                <a:cxn ang="0">
                  <a:pos x="91" y="24"/>
                </a:cxn>
                <a:cxn ang="0">
                  <a:pos x="84" y="15"/>
                </a:cxn>
                <a:cxn ang="0">
                  <a:pos x="84" y="15"/>
                </a:cxn>
              </a:cxnLst>
              <a:rect l="0" t="0" r="r" b="b"/>
              <a:pathLst>
                <a:path w="100" h="100">
                  <a:moveTo>
                    <a:pt x="84" y="15"/>
                  </a:moveTo>
                  <a:lnTo>
                    <a:pt x="84" y="15"/>
                  </a:lnTo>
                  <a:lnTo>
                    <a:pt x="76" y="10"/>
                  </a:lnTo>
                  <a:lnTo>
                    <a:pt x="68" y="5"/>
                  </a:lnTo>
                  <a:lnTo>
                    <a:pt x="60" y="1"/>
                  </a:lnTo>
                  <a:lnTo>
                    <a:pt x="48" y="0"/>
                  </a:lnTo>
                  <a:lnTo>
                    <a:pt x="40" y="1"/>
                  </a:lnTo>
                  <a:lnTo>
                    <a:pt x="30" y="5"/>
                  </a:lnTo>
                  <a:lnTo>
                    <a:pt x="22" y="10"/>
                  </a:lnTo>
                  <a:lnTo>
                    <a:pt x="15" y="15"/>
                  </a:lnTo>
                  <a:lnTo>
                    <a:pt x="8" y="24"/>
                  </a:lnTo>
                  <a:lnTo>
                    <a:pt x="3" y="32"/>
                  </a:lnTo>
                  <a:lnTo>
                    <a:pt x="0" y="40"/>
                  </a:lnTo>
                  <a:lnTo>
                    <a:pt x="0" y="50"/>
                  </a:lnTo>
                  <a:lnTo>
                    <a:pt x="0" y="60"/>
                  </a:lnTo>
                  <a:lnTo>
                    <a:pt x="3" y="69"/>
                  </a:lnTo>
                  <a:lnTo>
                    <a:pt x="8" y="78"/>
                  </a:lnTo>
                  <a:lnTo>
                    <a:pt x="15" y="85"/>
                  </a:lnTo>
                  <a:lnTo>
                    <a:pt x="22" y="92"/>
                  </a:lnTo>
                  <a:lnTo>
                    <a:pt x="30" y="97"/>
                  </a:lnTo>
                  <a:lnTo>
                    <a:pt x="40" y="100"/>
                  </a:lnTo>
                  <a:lnTo>
                    <a:pt x="48" y="100"/>
                  </a:lnTo>
                  <a:lnTo>
                    <a:pt x="60" y="100"/>
                  </a:lnTo>
                  <a:lnTo>
                    <a:pt x="68" y="97"/>
                  </a:lnTo>
                  <a:lnTo>
                    <a:pt x="76" y="92"/>
                  </a:lnTo>
                  <a:lnTo>
                    <a:pt x="84" y="85"/>
                  </a:lnTo>
                  <a:lnTo>
                    <a:pt x="91" y="78"/>
                  </a:lnTo>
                  <a:lnTo>
                    <a:pt x="96" y="69"/>
                  </a:lnTo>
                  <a:lnTo>
                    <a:pt x="98" y="60"/>
                  </a:lnTo>
                  <a:lnTo>
                    <a:pt x="100" y="50"/>
                  </a:lnTo>
                  <a:lnTo>
                    <a:pt x="98" y="40"/>
                  </a:lnTo>
                  <a:lnTo>
                    <a:pt x="96" y="32"/>
                  </a:lnTo>
                  <a:lnTo>
                    <a:pt x="91" y="24"/>
                  </a:lnTo>
                  <a:lnTo>
                    <a:pt x="84" y="15"/>
                  </a:lnTo>
                  <a:close/>
                </a:path>
              </a:pathLst>
            </a:custGeom>
            <a:solidFill>
              <a:srgbClr val="26A5AB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zh-CN">
                <a:solidFill>
                  <a:srgbClr val="002060"/>
                </a:solidFill>
                <a:latin typeface="Impact" pitchFamily="34" charset="0"/>
                <a:ea typeface="微软雅黑" pitchFamily="34" charset="-122"/>
                <a:sym typeface="Impact" pitchFamily="34" charset="0"/>
              </a:endParaRPr>
            </a:p>
          </p:txBody>
        </p:sp>
        <p:sp>
          <p:nvSpPr>
            <p:cNvPr id="72" name="Freeform 671"/>
            <p:cNvSpPr>
              <a:spLocks noChangeArrowheads="1"/>
            </p:cNvSpPr>
            <p:nvPr/>
          </p:nvSpPr>
          <p:spPr bwMode="auto">
            <a:xfrm>
              <a:off x="2324100" y="488950"/>
              <a:ext cx="79375" cy="79375"/>
            </a:xfrm>
            <a:custGeom>
              <a:avLst/>
              <a:gdLst/>
              <a:ahLst/>
              <a:cxnLst>
                <a:cxn ang="0">
                  <a:pos x="84" y="15"/>
                </a:cxn>
                <a:cxn ang="0">
                  <a:pos x="84" y="15"/>
                </a:cxn>
                <a:cxn ang="0">
                  <a:pos x="76" y="10"/>
                </a:cxn>
                <a:cxn ang="0">
                  <a:pos x="68" y="5"/>
                </a:cxn>
                <a:cxn ang="0">
                  <a:pos x="60" y="1"/>
                </a:cxn>
                <a:cxn ang="0">
                  <a:pos x="48" y="0"/>
                </a:cxn>
                <a:cxn ang="0">
                  <a:pos x="48" y="0"/>
                </a:cxn>
                <a:cxn ang="0">
                  <a:pos x="40" y="1"/>
                </a:cxn>
                <a:cxn ang="0">
                  <a:pos x="30" y="5"/>
                </a:cxn>
                <a:cxn ang="0">
                  <a:pos x="22" y="10"/>
                </a:cxn>
                <a:cxn ang="0">
                  <a:pos x="15" y="15"/>
                </a:cxn>
                <a:cxn ang="0">
                  <a:pos x="15" y="15"/>
                </a:cxn>
                <a:cxn ang="0">
                  <a:pos x="8" y="24"/>
                </a:cxn>
                <a:cxn ang="0">
                  <a:pos x="3" y="32"/>
                </a:cxn>
                <a:cxn ang="0">
                  <a:pos x="0" y="40"/>
                </a:cxn>
                <a:cxn ang="0">
                  <a:pos x="0" y="49"/>
                </a:cxn>
                <a:cxn ang="0">
                  <a:pos x="0" y="49"/>
                </a:cxn>
                <a:cxn ang="0">
                  <a:pos x="0" y="60"/>
                </a:cxn>
                <a:cxn ang="0">
                  <a:pos x="3" y="69"/>
                </a:cxn>
                <a:cxn ang="0">
                  <a:pos x="8" y="78"/>
                </a:cxn>
                <a:cxn ang="0">
                  <a:pos x="15" y="85"/>
                </a:cxn>
                <a:cxn ang="0">
                  <a:pos x="15" y="85"/>
                </a:cxn>
                <a:cxn ang="0">
                  <a:pos x="22" y="92"/>
                </a:cxn>
                <a:cxn ang="0">
                  <a:pos x="30" y="96"/>
                </a:cxn>
                <a:cxn ang="0">
                  <a:pos x="40" y="100"/>
                </a:cxn>
                <a:cxn ang="0">
                  <a:pos x="48" y="100"/>
                </a:cxn>
                <a:cxn ang="0">
                  <a:pos x="48" y="100"/>
                </a:cxn>
                <a:cxn ang="0">
                  <a:pos x="60" y="100"/>
                </a:cxn>
                <a:cxn ang="0">
                  <a:pos x="68" y="96"/>
                </a:cxn>
                <a:cxn ang="0">
                  <a:pos x="76" y="92"/>
                </a:cxn>
                <a:cxn ang="0">
                  <a:pos x="84" y="85"/>
                </a:cxn>
                <a:cxn ang="0">
                  <a:pos x="84" y="85"/>
                </a:cxn>
                <a:cxn ang="0">
                  <a:pos x="91" y="78"/>
                </a:cxn>
                <a:cxn ang="0">
                  <a:pos x="96" y="69"/>
                </a:cxn>
                <a:cxn ang="0">
                  <a:pos x="98" y="60"/>
                </a:cxn>
                <a:cxn ang="0">
                  <a:pos x="100" y="49"/>
                </a:cxn>
                <a:cxn ang="0">
                  <a:pos x="100" y="49"/>
                </a:cxn>
                <a:cxn ang="0">
                  <a:pos x="98" y="40"/>
                </a:cxn>
                <a:cxn ang="0">
                  <a:pos x="96" y="32"/>
                </a:cxn>
                <a:cxn ang="0">
                  <a:pos x="91" y="24"/>
                </a:cxn>
                <a:cxn ang="0">
                  <a:pos x="84" y="15"/>
                </a:cxn>
                <a:cxn ang="0">
                  <a:pos x="84" y="15"/>
                </a:cxn>
              </a:cxnLst>
              <a:rect l="0" t="0" r="r" b="b"/>
              <a:pathLst>
                <a:path w="100" h="100">
                  <a:moveTo>
                    <a:pt x="84" y="15"/>
                  </a:moveTo>
                  <a:lnTo>
                    <a:pt x="84" y="15"/>
                  </a:lnTo>
                  <a:lnTo>
                    <a:pt x="76" y="10"/>
                  </a:lnTo>
                  <a:lnTo>
                    <a:pt x="68" y="5"/>
                  </a:lnTo>
                  <a:lnTo>
                    <a:pt x="60" y="1"/>
                  </a:lnTo>
                  <a:lnTo>
                    <a:pt x="48" y="0"/>
                  </a:lnTo>
                  <a:lnTo>
                    <a:pt x="40" y="1"/>
                  </a:lnTo>
                  <a:lnTo>
                    <a:pt x="30" y="5"/>
                  </a:lnTo>
                  <a:lnTo>
                    <a:pt x="22" y="10"/>
                  </a:lnTo>
                  <a:lnTo>
                    <a:pt x="15" y="15"/>
                  </a:lnTo>
                  <a:lnTo>
                    <a:pt x="8" y="24"/>
                  </a:lnTo>
                  <a:lnTo>
                    <a:pt x="3" y="32"/>
                  </a:lnTo>
                  <a:lnTo>
                    <a:pt x="0" y="40"/>
                  </a:lnTo>
                  <a:lnTo>
                    <a:pt x="0" y="49"/>
                  </a:lnTo>
                  <a:lnTo>
                    <a:pt x="0" y="60"/>
                  </a:lnTo>
                  <a:lnTo>
                    <a:pt x="3" y="69"/>
                  </a:lnTo>
                  <a:lnTo>
                    <a:pt x="8" y="78"/>
                  </a:lnTo>
                  <a:lnTo>
                    <a:pt x="15" y="85"/>
                  </a:lnTo>
                  <a:lnTo>
                    <a:pt x="22" y="92"/>
                  </a:lnTo>
                  <a:lnTo>
                    <a:pt x="30" y="96"/>
                  </a:lnTo>
                  <a:lnTo>
                    <a:pt x="40" y="100"/>
                  </a:lnTo>
                  <a:lnTo>
                    <a:pt x="48" y="100"/>
                  </a:lnTo>
                  <a:lnTo>
                    <a:pt x="60" y="100"/>
                  </a:lnTo>
                  <a:lnTo>
                    <a:pt x="68" y="96"/>
                  </a:lnTo>
                  <a:lnTo>
                    <a:pt x="76" y="92"/>
                  </a:lnTo>
                  <a:lnTo>
                    <a:pt x="84" y="85"/>
                  </a:lnTo>
                  <a:lnTo>
                    <a:pt x="91" y="78"/>
                  </a:lnTo>
                  <a:lnTo>
                    <a:pt x="96" y="69"/>
                  </a:lnTo>
                  <a:lnTo>
                    <a:pt x="98" y="60"/>
                  </a:lnTo>
                  <a:lnTo>
                    <a:pt x="100" y="49"/>
                  </a:lnTo>
                  <a:lnTo>
                    <a:pt x="98" y="40"/>
                  </a:lnTo>
                  <a:lnTo>
                    <a:pt x="96" y="32"/>
                  </a:lnTo>
                  <a:lnTo>
                    <a:pt x="91" y="24"/>
                  </a:lnTo>
                  <a:lnTo>
                    <a:pt x="84" y="15"/>
                  </a:lnTo>
                  <a:close/>
                </a:path>
              </a:pathLst>
            </a:custGeom>
            <a:solidFill>
              <a:srgbClr val="26A5AB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zh-CN">
                <a:solidFill>
                  <a:srgbClr val="002060"/>
                </a:solidFill>
                <a:latin typeface="Impact" pitchFamily="34" charset="0"/>
                <a:ea typeface="微软雅黑" pitchFamily="34" charset="-122"/>
                <a:sym typeface="Impact" pitchFamily="34" charset="0"/>
              </a:endParaRPr>
            </a:p>
          </p:txBody>
        </p:sp>
        <p:sp>
          <p:nvSpPr>
            <p:cNvPr id="73" name="Freeform 672"/>
            <p:cNvSpPr>
              <a:spLocks noChangeArrowheads="1"/>
            </p:cNvSpPr>
            <p:nvPr/>
          </p:nvSpPr>
          <p:spPr bwMode="auto">
            <a:xfrm>
              <a:off x="2324100" y="611187"/>
              <a:ext cx="79375" cy="80963"/>
            </a:xfrm>
            <a:custGeom>
              <a:avLst/>
              <a:gdLst/>
              <a:ahLst/>
              <a:cxnLst>
                <a:cxn ang="0">
                  <a:pos x="84" y="17"/>
                </a:cxn>
                <a:cxn ang="0">
                  <a:pos x="84" y="17"/>
                </a:cxn>
                <a:cxn ang="0">
                  <a:pos x="76" y="9"/>
                </a:cxn>
                <a:cxn ang="0">
                  <a:pos x="68" y="5"/>
                </a:cxn>
                <a:cxn ang="0">
                  <a:pos x="60" y="1"/>
                </a:cxn>
                <a:cxn ang="0">
                  <a:pos x="48" y="0"/>
                </a:cxn>
                <a:cxn ang="0">
                  <a:pos x="48" y="0"/>
                </a:cxn>
                <a:cxn ang="0">
                  <a:pos x="40" y="1"/>
                </a:cxn>
                <a:cxn ang="0">
                  <a:pos x="30" y="5"/>
                </a:cxn>
                <a:cxn ang="0">
                  <a:pos x="22" y="9"/>
                </a:cxn>
                <a:cxn ang="0">
                  <a:pos x="15" y="17"/>
                </a:cxn>
                <a:cxn ang="0">
                  <a:pos x="15" y="17"/>
                </a:cxn>
                <a:cxn ang="0">
                  <a:pos x="8" y="24"/>
                </a:cxn>
                <a:cxn ang="0">
                  <a:pos x="3" y="32"/>
                </a:cxn>
                <a:cxn ang="0">
                  <a:pos x="0" y="40"/>
                </a:cxn>
                <a:cxn ang="0">
                  <a:pos x="0" y="49"/>
                </a:cxn>
                <a:cxn ang="0">
                  <a:pos x="0" y="49"/>
                </a:cxn>
                <a:cxn ang="0">
                  <a:pos x="0" y="60"/>
                </a:cxn>
                <a:cxn ang="0">
                  <a:pos x="3" y="69"/>
                </a:cxn>
                <a:cxn ang="0">
                  <a:pos x="8" y="78"/>
                </a:cxn>
                <a:cxn ang="0">
                  <a:pos x="15" y="86"/>
                </a:cxn>
                <a:cxn ang="0">
                  <a:pos x="15" y="86"/>
                </a:cxn>
                <a:cxn ang="0">
                  <a:pos x="22" y="92"/>
                </a:cxn>
                <a:cxn ang="0">
                  <a:pos x="30" y="96"/>
                </a:cxn>
                <a:cxn ang="0">
                  <a:pos x="40" y="100"/>
                </a:cxn>
                <a:cxn ang="0">
                  <a:pos x="48" y="101"/>
                </a:cxn>
                <a:cxn ang="0">
                  <a:pos x="48" y="101"/>
                </a:cxn>
                <a:cxn ang="0">
                  <a:pos x="60" y="100"/>
                </a:cxn>
                <a:cxn ang="0">
                  <a:pos x="68" y="96"/>
                </a:cxn>
                <a:cxn ang="0">
                  <a:pos x="76" y="92"/>
                </a:cxn>
                <a:cxn ang="0">
                  <a:pos x="84" y="86"/>
                </a:cxn>
                <a:cxn ang="0">
                  <a:pos x="84" y="86"/>
                </a:cxn>
                <a:cxn ang="0">
                  <a:pos x="91" y="78"/>
                </a:cxn>
                <a:cxn ang="0">
                  <a:pos x="96" y="69"/>
                </a:cxn>
                <a:cxn ang="0">
                  <a:pos x="98" y="60"/>
                </a:cxn>
                <a:cxn ang="0">
                  <a:pos x="100" y="49"/>
                </a:cxn>
                <a:cxn ang="0">
                  <a:pos x="100" y="49"/>
                </a:cxn>
                <a:cxn ang="0">
                  <a:pos x="98" y="40"/>
                </a:cxn>
                <a:cxn ang="0">
                  <a:pos x="96" y="32"/>
                </a:cxn>
                <a:cxn ang="0">
                  <a:pos x="91" y="24"/>
                </a:cxn>
                <a:cxn ang="0">
                  <a:pos x="84" y="17"/>
                </a:cxn>
                <a:cxn ang="0">
                  <a:pos x="84" y="17"/>
                </a:cxn>
              </a:cxnLst>
              <a:rect l="0" t="0" r="r" b="b"/>
              <a:pathLst>
                <a:path w="100" h="101">
                  <a:moveTo>
                    <a:pt x="84" y="17"/>
                  </a:moveTo>
                  <a:lnTo>
                    <a:pt x="84" y="17"/>
                  </a:lnTo>
                  <a:lnTo>
                    <a:pt x="76" y="9"/>
                  </a:lnTo>
                  <a:lnTo>
                    <a:pt x="68" y="5"/>
                  </a:lnTo>
                  <a:lnTo>
                    <a:pt x="60" y="1"/>
                  </a:lnTo>
                  <a:lnTo>
                    <a:pt x="48" y="0"/>
                  </a:lnTo>
                  <a:lnTo>
                    <a:pt x="40" y="1"/>
                  </a:lnTo>
                  <a:lnTo>
                    <a:pt x="30" y="5"/>
                  </a:lnTo>
                  <a:lnTo>
                    <a:pt x="22" y="9"/>
                  </a:lnTo>
                  <a:lnTo>
                    <a:pt x="15" y="17"/>
                  </a:lnTo>
                  <a:lnTo>
                    <a:pt x="8" y="24"/>
                  </a:lnTo>
                  <a:lnTo>
                    <a:pt x="3" y="32"/>
                  </a:lnTo>
                  <a:lnTo>
                    <a:pt x="0" y="40"/>
                  </a:lnTo>
                  <a:lnTo>
                    <a:pt x="0" y="49"/>
                  </a:lnTo>
                  <a:lnTo>
                    <a:pt x="0" y="60"/>
                  </a:lnTo>
                  <a:lnTo>
                    <a:pt x="3" y="69"/>
                  </a:lnTo>
                  <a:lnTo>
                    <a:pt x="8" y="78"/>
                  </a:lnTo>
                  <a:lnTo>
                    <a:pt x="15" y="86"/>
                  </a:lnTo>
                  <a:lnTo>
                    <a:pt x="22" y="92"/>
                  </a:lnTo>
                  <a:lnTo>
                    <a:pt x="30" y="96"/>
                  </a:lnTo>
                  <a:lnTo>
                    <a:pt x="40" y="100"/>
                  </a:lnTo>
                  <a:lnTo>
                    <a:pt x="48" y="101"/>
                  </a:lnTo>
                  <a:lnTo>
                    <a:pt x="60" y="100"/>
                  </a:lnTo>
                  <a:lnTo>
                    <a:pt x="68" y="96"/>
                  </a:lnTo>
                  <a:lnTo>
                    <a:pt x="76" y="92"/>
                  </a:lnTo>
                  <a:lnTo>
                    <a:pt x="84" y="86"/>
                  </a:lnTo>
                  <a:lnTo>
                    <a:pt x="91" y="78"/>
                  </a:lnTo>
                  <a:lnTo>
                    <a:pt x="96" y="69"/>
                  </a:lnTo>
                  <a:lnTo>
                    <a:pt x="98" y="60"/>
                  </a:lnTo>
                  <a:lnTo>
                    <a:pt x="100" y="49"/>
                  </a:lnTo>
                  <a:lnTo>
                    <a:pt x="98" y="40"/>
                  </a:lnTo>
                  <a:lnTo>
                    <a:pt x="96" y="32"/>
                  </a:lnTo>
                  <a:lnTo>
                    <a:pt x="91" y="24"/>
                  </a:lnTo>
                  <a:lnTo>
                    <a:pt x="84" y="17"/>
                  </a:lnTo>
                  <a:close/>
                </a:path>
              </a:pathLst>
            </a:custGeom>
            <a:solidFill>
              <a:srgbClr val="26A5AB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zh-CN">
                <a:solidFill>
                  <a:srgbClr val="002060"/>
                </a:solidFill>
                <a:latin typeface="Impact" pitchFamily="34" charset="0"/>
                <a:ea typeface="微软雅黑" pitchFamily="34" charset="-122"/>
                <a:sym typeface="Impact" pitchFamily="34" charset="0"/>
              </a:endParaRPr>
            </a:p>
          </p:txBody>
        </p:sp>
        <p:sp>
          <p:nvSpPr>
            <p:cNvPr id="74" name="Freeform 673"/>
            <p:cNvSpPr>
              <a:spLocks noChangeArrowheads="1"/>
            </p:cNvSpPr>
            <p:nvPr/>
          </p:nvSpPr>
          <p:spPr bwMode="auto">
            <a:xfrm>
              <a:off x="2324100" y="733425"/>
              <a:ext cx="79375" cy="80963"/>
            </a:xfrm>
            <a:custGeom>
              <a:avLst/>
              <a:gdLst/>
              <a:ahLst/>
              <a:cxnLst>
                <a:cxn ang="0">
                  <a:pos x="84" y="16"/>
                </a:cxn>
                <a:cxn ang="0">
                  <a:pos x="84" y="16"/>
                </a:cxn>
                <a:cxn ang="0">
                  <a:pos x="76" y="9"/>
                </a:cxn>
                <a:cxn ang="0">
                  <a:pos x="68" y="5"/>
                </a:cxn>
                <a:cxn ang="0">
                  <a:pos x="60" y="1"/>
                </a:cxn>
                <a:cxn ang="0">
                  <a:pos x="48" y="0"/>
                </a:cxn>
                <a:cxn ang="0">
                  <a:pos x="48" y="0"/>
                </a:cxn>
                <a:cxn ang="0">
                  <a:pos x="40" y="1"/>
                </a:cxn>
                <a:cxn ang="0">
                  <a:pos x="30" y="5"/>
                </a:cxn>
                <a:cxn ang="0">
                  <a:pos x="22" y="9"/>
                </a:cxn>
                <a:cxn ang="0">
                  <a:pos x="15" y="16"/>
                </a:cxn>
                <a:cxn ang="0">
                  <a:pos x="15" y="16"/>
                </a:cxn>
                <a:cxn ang="0">
                  <a:pos x="8" y="24"/>
                </a:cxn>
                <a:cxn ang="0">
                  <a:pos x="3" y="32"/>
                </a:cxn>
                <a:cxn ang="0">
                  <a:pos x="0" y="41"/>
                </a:cxn>
                <a:cxn ang="0">
                  <a:pos x="0" y="49"/>
                </a:cxn>
                <a:cxn ang="0">
                  <a:pos x="0" y="49"/>
                </a:cxn>
                <a:cxn ang="0">
                  <a:pos x="0" y="61"/>
                </a:cxn>
                <a:cxn ang="0">
                  <a:pos x="3" y="71"/>
                </a:cxn>
                <a:cxn ang="0">
                  <a:pos x="8" y="78"/>
                </a:cxn>
                <a:cxn ang="0">
                  <a:pos x="15" y="86"/>
                </a:cxn>
                <a:cxn ang="0">
                  <a:pos x="15" y="86"/>
                </a:cxn>
                <a:cxn ang="0">
                  <a:pos x="22" y="93"/>
                </a:cxn>
                <a:cxn ang="0">
                  <a:pos x="30" y="98"/>
                </a:cxn>
                <a:cxn ang="0">
                  <a:pos x="40" y="100"/>
                </a:cxn>
                <a:cxn ang="0">
                  <a:pos x="48" y="101"/>
                </a:cxn>
                <a:cxn ang="0">
                  <a:pos x="48" y="101"/>
                </a:cxn>
                <a:cxn ang="0">
                  <a:pos x="60" y="100"/>
                </a:cxn>
                <a:cxn ang="0">
                  <a:pos x="68" y="98"/>
                </a:cxn>
                <a:cxn ang="0">
                  <a:pos x="76" y="93"/>
                </a:cxn>
                <a:cxn ang="0">
                  <a:pos x="84" y="86"/>
                </a:cxn>
                <a:cxn ang="0">
                  <a:pos x="84" y="86"/>
                </a:cxn>
                <a:cxn ang="0">
                  <a:pos x="91" y="78"/>
                </a:cxn>
                <a:cxn ang="0">
                  <a:pos x="96" y="71"/>
                </a:cxn>
                <a:cxn ang="0">
                  <a:pos x="98" y="61"/>
                </a:cxn>
                <a:cxn ang="0">
                  <a:pos x="100" y="49"/>
                </a:cxn>
                <a:cxn ang="0">
                  <a:pos x="100" y="49"/>
                </a:cxn>
                <a:cxn ang="0">
                  <a:pos x="98" y="41"/>
                </a:cxn>
                <a:cxn ang="0">
                  <a:pos x="96" y="32"/>
                </a:cxn>
                <a:cxn ang="0">
                  <a:pos x="91" y="24"/>
                </a:cxn>
                <a:cxn ang="0">
                  <a:pos x="84" y="16"/>
                </a:cxn>
                <a:cxn ang="0">
                  <a:pos x="84" y="16"/>
                </a:cxn>
              </a:cxnLst>
              <a:rect l="0" t="0" r="r" b="b"/>
              <a:pathLst>
                <a:path w="100" h="101">
                  <a:moveTo>
                    <a:pt x="84" y="16"/>
                  </a:moveTo>
                  <a:lnTo>
                    <a:pt x="84" y="16"/>
                  </a:lnTo>
                  <a:lnTo>
                    <a:pt x="76" y="9"/>
                  </a:lnTo>
                  <a:lnTo>
                    <a:pt x="68" y="5"/>
                  </a:lnTo>
                  <a:lnTo>
                    <a:pt x="60" y="1"/>
                  </a:lnTo>
                  <a:lnTo>
                    <a:pt x="48" y="0"/>
                  </a:lnTo>
                  <a:lnTo>
                    <a:pt x="40" y="1"/>
                  </a:lnTo>
                  <a:lnTo>
                    <a:pt x="30" y="5"/>
                  </a:lnTo>
                  <a:lnTo>
                    <a:pt x="22" y="9"/>
                  </a:lnTo>
                  <a:lnTo>
                    <a:pt x="15" y="16"/>
                  </a:lnTo>
                  <a:lnTo>
                    <a:pt x="8" y="24"/>
                  </a:lnTo>
                  <a:lnTo>
                    <a:pt x="3" y="32"/>
                  </a:lnTo>
                  <a:lnTo>
                    <a:pt x="0" y="41"/>
                  </a:lnTo>
                  <a:lnTo>
                    <a:pt x="0" y="49"/>
                  </a:lnTo>
                  <a:lnTo>
                    <a:pt x="0" y="61"/>
                  </a:lnTo>
                  <a:lnTo>
                    <a:pt x="3" y="71"/>
                  </a:lnTo>
                  <a:lnTo>
                    <a:pt x="8" y="78"/>
                  </a:lnTo>
                  <a:lnTo>
                    <a:pt x="15" y="86"/>
                  </a:lnTo>
                  <a:lnTo>
                    <a:pt x="22" y="93"/>
                  </a:lnTo>
                  <a:lnTo>
                    <a:pt x="30" y="98"/>
                  </a:lnTo>
                  <a:lnTo>
                    <a:pt x="40" y="100"/>
                  </a:lnTo>
                  <a:lnTo>
                    <a:pt x="48" y="101"/>
                  </a:lnTo>
                  <a:lnTo>
                    <a:pt x="60" y="100"/>
                  </a:lnTo>
                  <a:lnTo>
                    <a:pt x="68" y="98"/>
                  </a:lnTo>
                  <a:lnTo>
                    <a:pt x="76" y="93"/>
                  </a:lnTo>
                  <a:lnTo>
                    <a:pt x="84" y="86"/>
                  </a:lnTo>
                  <a:lnTo>
                    <a:pt x="91" y="78"/>
                  </a:lnTo>
                  <a:lnTo>
                    <a:pt x="96" y="71"/>
                  </a:lnTo>
                  <a:lnTo>
                    <a:pt x="98" y="61"/>
                  </a:lnTo>
                  <a:lnTo>
                    <a:pt x="100" y="49"/>
                  </a:lnTo>
                  <a:lnTo>
                    <a:pt x="98" y="41"/>
                  </a:lnTo>
                  <a:lnTo>
                    <a:pt x="96" y="32"/>
                  </a:lnTo>
                  <a:lnTo>
                    <a:pt x="91" y="24"/>
                  </a:lnTo>
                  <a:lnTo>
                    <a:pt x="84" y="16"/>
                  </a:lnTo>
                  <a:close/>
                </a:path>
              </a:pathLst>
            </a:custGeom>
            <a:solidFill>
              <a:srgbClr val="26A5AB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zh-CN">
                <a:solidFill>
                  <a:srgbClr val="002060"/>
                </a:solidFill>
                <a:latin typeface="Impact" pitchFamily="34" charset="0"/>
                <a:ea typeface="微软雅黑" pitchFamily="34" charset="-122"/>
                <a:sym typeface="Impact" pitchFamily="34" charset="0"/>
              </a:endParaRPr>
            </a:p>
          </p:txBody>
        </p:sp>
        <p:sp>
          <p:nvSpPr>
            <p:cNvPr id="75" name="Freeform 674"/>
            <p:cNvSpPr>
              <a:spLocks noChangeArrowheads="1"/>
            </p:cNvSpPr>
            <p:nvPr/>
          </p:nvSpPr>
          <p:spPr bwMode="auto">
            <a:xfrm>
              <a:off x="2324100" y="857250"/>
              <a:ext cx="79375" cy="79375"/>
            </a:xfrm>
            <a:custGeom>
              <a:avLst/>
              <a:gdLst/>
              <a:ahLst/>
              <a:cxnLst>
                <a:cxn ang="0">
                  <a:pos x="84" y="15"/>
                </a:cxn>
                <a:cxn ang="0">
                  <a:pos x="84" y="15"/>
                </a:cxn>
                <a:cxn ang="0">
                  <a:pos x="76" y="8"/>
                </a:cxn>
                <a:cxn ang="0">
                  <a:pos x="68" y="4"/>
                </a:cxn>
                <a:cxn ang="0">
                  <a:pos x="60" y="1"/>
                </a:cxn>
                <a:cxn ang="0">
                  <a:pos x="48" y="0"/>
                </a:cxn>
                <a:cxn ang="0">
                  <a:pos x="48" y="0"/>
                </a:cxn>
                <a:cxn ang="0">
                  <a:pos x="40" y="1"/>
                </a:cxn>
                <a:cxn ang="0">
                  <a:pos x="30" y="4"/>
                </a:cxn>
                <a:cxn ang="0">
                  <a:pos x="22" y="8"/>
                </a:cxn>
                <a:cxn ang="0">
                  <a:pos x="15" y="15"/>
                </a:cxn>
                <a:cxn ang="0">
                  <a:pos x="15" y="15"/>
                </a:cxn>
                <a:cxn ang="0">
                  <a:pos x="8" y="22"/>
                </a:cxn>
                <a:cxn ang="0">
                  <a:pos x="3" y="31"/>
                </a:cxn>
                <a:cxn ang="0">
                  <a:pos x="0" y="40"/>
                </a:cxn>
                <a:cxn ang="0">
                  <a:pos x="0" y="49"/>
                </a:cxn>
                <a:cxn ang="0">
                  <a:pos x="0" y="49"/>
                </a:cxn>
                <a:cxn ang="0">
                  <a:pos x="0" y="60"/>
                </a:cxn>
                <a:cxn ang="0">
                  <a:pos x="3" y="69"/>
                </a:cxn>
                <a:cxn ang="0">
                  <a:pos x="8" y="78"/>
                </a:cxn>
                <a:cxn ang="0">
                  <a:pos x="15" y="85"/>
                </a:cxn>
                <a:cxn ang="0">
                  <a:pos x="15" y="85"/>
                </a:cxn>
                <a:cxn ang="0">
                  <a:pos x="22" y="92"/>
                </a:cxn>
                <a:cxn ang="0">
                  <a:pos x="30" y="96"/>
                </a:cxn>
                <a:cxn ang="0">
                  <a:pos x="40" y="99"/>
                </a:cxn>
                <a:cxn ang="0">
                  <a:pos x="48" y="100"/>
                </a:cxn>
                <a:cxn ang="0">
                  <a:pos x="48" y="100"/>
                </a:cxn>
                <a:cxn ang="0">
                  <a:pos x="60" y="99"/>
                </a:cxn>
                <a:cxn ang="0">
                  <a:pos x="68" y="96"/>
                </a:cxn>
                <a:cxn ang="0">
                  <a:pos x="76" y="92"/>
                </a:cxn>
                <a:cxn ang="0">
                  <a:pos x="84" y="85"/>
                </a:cxn>
                <a:cxn ang="0">
                  <a:pos x="84" y="85"/>
                </a:cxn>
                <a:cxn ang="0">
                  <a:pos x="91" y="78"/>
                </a:cxn>
                <a:cxn ang="0">
                  <a:pos x="96" y="69"/>
                </a:cxn>
                <a:cxn ang="0">
                  <a:pos x="98" y="60"/>
                </a:cxn>
                <a:cxn ang="0">
                  <a:pos x="100" y="49"/>
                </a:cxn>
                <a:cxn ang="0">
                  <a:pos x="100" y="49"/>
                </a:cxn>
                <a:cxn ang="0">
                  <a:pos x="98" y="40"/>
                </a:cxn>
                <a:cxn ang="0">
                  <a:pos x="96" y="31"/>
                </a:cxn>
                <a:cxn ang="0">
                  <a:pos x="91" y="22"/>
                </a:cxn>
                <a:cxn ang="0">
                  <a:pos x="84" y="15"/>
                </a:cxn>
                <a:cxn ang="0">
                  <a:pos x="84" y="15"/>
                </a:cxn>
              </a:cxnLst>
              <a:rect l="0" t="0" r="r" b="b"/>
              <a:pathLst>
                <a:path w="100" h="100">
                  <a:moveTo>
                    <a:pt x="84" y="15"/>
                  </a:moveTo>
                  <a:lnTo>
                    <a:pt x="84" y="15"/>
                  </a:lnTo>
                  <a:lnTo>
                    <a:pt x="76" y="8"/>
                  </a:lnTo>
                  <a:lnTo>
                    <a:pt x="68" y="4"/>
                  </a:lnTo>
                  <a:lnTo>
                    <a:pt x="60" y="1"/>
                  </a:lnTo>
                  <a:lnTo>
                    <a:pt x="48" y="0"/>
                  </a:lnTo>
                  <a:lnTo>
                    <a:pt x="40" y="1"/>
                  </a:lnTo>
                  <a:lnTo>
                    <a:pt x="30" y="4"/>
                  </a:lnTo>
                  <a:lnTo>
                    <a:pt x="22" y="8"/>
                  </a:lnTo>
                  <a:lnTo>
                    <a:pt x="15" y="15"/>
                  </a:lnTo>
                  <a:lnTo>
                    <a:pt x="8" y="22"/>
                  </a:lnTo>
                  <a:lnTo>
                    <a:pt x="3" y="31"/>
                  </a:lnTo>
                  <a:lnTo>
                    <a:pt x="0" y="40"/>
                  </a:lnTo>
                  <a:lnTo>
                    <a:pt x="0" y="49"/>
                  </a:lnTo>
                  <a:lnTo>
                    <a:pt x="0" y="60"/>
                  </a:lnTo>
                  <a:lnTo>
                    <a:pt x="3" y="69"/>
                  </a:lnTo>
                  <a:lnTo>
                    <a:pt x="8" y="78"/>
                  </a:lnTo>
                  <a:lnTo>
                    <a:pt x="15" y="85"/>
                  </a:lnTo>
                  <a:lnTo>
                    <a:pt x="22" y="92"/>
                  </a:lnTo>
                  <a:lnTo>
                    <a:pt x="30" y="96"/>
                  </a:lnTo>
                  <a:lnTo>
                    <a:pt x="40" y="99"/>
                  </a:lnTo>
                  <a:lnTo>
                    <a:pt x="48" y="100"/>
                  </a:lnTo>
                  <a:lnTo>
                    <a:pt x="60" y="99"/>
                  </a:lnTo>
                  <a:lnTo>
                    <a:pt x="68" y="96"/>
                  </a:lnTo>
                  <a:lnTo>
                    <a:pt x="76" y="92"/>
                  </a:lnTo>
                  <a:lnTo>
                    <a:pt x="84" y="85"/>
                  </a:lnTo>
                  <a:lnTo>
                    <a:pt x="91" y="78"/>
                  </a:lnTo>
                  <a:lnTo>
                    <a:pt x="96" y="69"/>
                  </a:lnTo>
                  <a:lnTo>
                    <a:pt x="98" y="60"/>
                  </a:lnTo>
                  <a:lnTo>
                    <a:pt x="100" y="49"/>
                  </a:lnTo>
                  <a:lnTo>
                    <a:pt x="98" y="40"/>
                  </a:lnTo>
                  <a:lnTo>
                    <a:pt x="96" y="31"/>
                  </a:lnTo>
                  <a:lnTo>
                    <a:pt x="91" y="22"/>
                  </a:lnTo>
                  <a:lnTo>
                    <a:pt x="84" y="15"/>
                  </a:lnTo>
                  <a:close/>
                </a:path>
              </a:pathLst>
            </a:custGeom>
            <a:solidFill>
              <a:srgbClr val="26A5AB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zh-CN">
                <a:solidFill>
                  <a:srgbClr val="002060"/>
                </a:solidFill>
                <a:latin typeface="Impact" pitchFamily="34" charset="0"/>
                <a:ea typeface="微软雅黑" pitchFamily="34" charset="-122"/>
                <a:sym typeface="Impact" pitchFamily="34" charset="0"/>
              </a:endParaRPr>
            </a:p>
          </p:txBody>
        </p:sp>
        <p:sp>
          <p:nvSpPr>
            <p:cNvPr id="76" name="Freeform 675"/>
            <p:cNvSpPr>
              <a:spLocks noChangeArrowheads="1"/>
            </p:cNvSpPr>
            <p:nvPr/>
          </p:nvSpPr>
          <p:spPr bwMode="auto">
            <a:xfrm>
              <a:off x="2324100" y="979487"/>
              <a:ext cx="79375" cy="77788"/>
            </a:xfrm>
            <a:custGeom>
              <a:avLst/>
              <a:gdLst/>
              <a:ahLst/>
              <a:cxnLst>
                <a:cxn ang="0">
                  <a:pos x="84" y="15"/>
                </a:cxn>
                <a:cxn ang="0">
                  <a:pos x="84" y="15"/>
                </a:cxn>
                <a:cxn ang="0">
                  <a:pos x="76" y="8"/>
                </a:cxn>
                <a:cxn ang="0">
                  <a:pos x="68" y="4"/>
                </a:cxn>
                <a:cxn ang="0">
                  <a:pos x="60" y="1"/>
                </a:cxn>
                <a:cxn ang="0">
                  <a:pos x="48" y="0"/>
                </a:cxn>
                <a:cxn ang="0">
                  <a:pos x="48" y="0"/>
                </a:cxn>
                <a:cxn ang="0">
                  <a:pos x="40" y="1"/>
                </a:cxn>
                <a:cxn ang="0">
                  <a:pos x="30" y="4"/>
                </a:cxn>
                <a:cxn ang="0">
                  <a:pos x="22" y="8"/>
                </a:cxn>
                <a:cxn ang="0">
                  <a:pos x="15" y="15"/>
                </a:cxn>
                <a:cxn ang="0">
                  <a:pos x="15" y="15"/>
                </a:cxn>
                <a:cxn ang="0">
                  <a:pos x="8" y="22"/>
                </a:cxn>
                <a:cxn ang="0">
                  <a:pos x="3" y="31"/>
                </a:cxn>
                <a:cxn ang="0">
                  <a:pos x="0" y="40"/>
                </a:cxn>
                <a:cxn ang="0">
                  <a:pos x="0" y="49"/>
                </a:cxn>
                <a:cxn ang="0">
                  <a:pos x="0" y="49"/>
                </a:cxn>
                <a:cxn ang="0">
                  <a:pos x="0" y="60"/>
                </a:cxn>
                <a:cxn ang="0">
                  <a:pos x="3" y="69"/>
                </a:cxn>
                <a:cxn ang="0">
                  <a:pos x="8" y="78"/>
                </a:cxn>
                <a:cxn ang="0">
                  <a:pos x="15" y="85"/>
                </a:cxn>
                <a:cxn ang="0">
                  <a:pos x="15" y="85"/>
                </a:cxn>
                <a:cxn ang="0">
                  <a:pos x="22" y="92"/>
                </a:cxn>
                <a:cxn ang="0">
                  <a:pos x="30" y="96"/>
                </a:cxn>
                <a:cxn ang="0">
                  <a:pos x="40" y="99"/>
                </a:cxn>
                <a:cxn ang="0">
                  <a:pos x="48" y="100"/>
                </a:cxn>
                <a:cxn ang="0">
                  <a:pos x="48" y="100"/>
                </a:cxn>
                <a:cxn ang="0">
                  <a:pos x="60" y="99"/>
                </a:cxn>
                <a:cxn ang="0">
                  <a:pos x="68" y="96"/>
                </a:cxn>
                <a:cxn ang="0">
                  <a:pos x="76" y="92"/>
                </a:cxn>
                <a:cxn ang="0">
                  <a:pos x="84" y="85"/>
                </a:cxn>
                <a:cxn ang="0">
                  <a:pos x="84" y="85"/>
                </a:cxn>
                <a:cxn ang="0">
                  <a:pos x="91" y="78"/>
                </a:cxn>
                <a:cxn ang="0">
                  <a:pos x="96" y="69"/>
                </a:cxn>
                <a:cxn ang="0">
                  <a:pos x="98" y="60"/>
                </a:cxn>
                <a:cxn ang="0">
                  <a:pos x="100" y="49"/>
                </a:cxn>
                <a:cxn ang="0">
                  <a:pos x="100" y="49"/>
                </a:cxn>
                <a:cxn ang="0">
                  <a:pos x="98" y="40"/>
                </a:cxn>
                <a:cxn ang="0">
                  <a:pos x="96" y="31"/>
                </a:cxn>
                <a:cxn ang="0">
                  <a:pos x="91" y="22"/>
                </a:cxn>
                <a:cxn ang="0">
                  <a:pos x="84" y="15"/>
                </a:cxn>
                <a:cxn ang="0">
                  <a:pos x="84" y="15"/>
                </a:cxn>
              </a:cxnLst>
              <a:rect l="0" t="0" r="r" b="b"/>
              <a:pathLst>
                <a:path w="100" h="100">
                  <a:moveTo>
                    <a:pt x="84" y="15"/>
                  </a:moveTo>
                  <a:lnTo>
                    <a:pt x="84" y="15"/>
                  </a:lnTo>
                  <a:lnTo>
                    <a:pt x="76" y="8"/>
                  </a:lnTo>
                  <a:lnTo>
                    <a:pt x="68" y="4"/>
                  </a:lnTo>
                  <a:lnTo>
                    <a:pt x="60" y="1"/>
                  </a:lnTo>
                  <a:lnTo>
                    <a:pt x="48" y="0"/>
                  </a:lnTo>
                  <a:lnTo>
                    <a:pt x="40" y="1"/>
                  </a:lnTo>
                  <a:lnTo>
                    <a:pt x="30" y="4"/>
                  </a:lnTo>
                  <a:lnTo>
                    <a:pt x="22" y="8"/>
                  </a:lnTo>
                  <a:lnTo>
                    <a:pt x="15" y="15"/>
                  </a:lnTo>
                  <a:lnTo>
                    <a:pt x="8" y="22"/>
                  </a:lnTo>
                  <a:lnTo>
                    <a:pt x="3" y="31"/>
                  </a:lnTo>
                  <a:lnTo>
                    <a:pt x="0" y="40"/>
                  </a:lnTo>
                  <a:lnTo>
                    <a:pt x="0" y="49"/>
                  </a:lnTo>
                  <a:lnTo>
                    <a:pt x="0" y="60"/>
                  </a:lnTo>
                  <a:lnTo>
                    <a:pt x="3" y="69"/>
                  </a:lnTo>
                  <a:lnTo>
                    <a:pt x="8" y="78"/>
                  </a:lnTo>
                  <a:lnTo>
                    <a:pt x="15" y="85"/>
                  </a:lnTo>
                  <a:lnTo>
                    <a:pt x="22" y="92"/>
                  </a:lnTo>
                  <a:lnTo>
                    <a:pt x="30" y="96"/>
                  </a:lnTo>
                  <a:lnTo>
                    <a:pt x="40" y="99"/>
                  </a:lnTo>
                  <a:lnTo>
                    <a:pt x="48" y="100"/>
                  </a:lnTo>
                  <a:lnTo>
                    <a:pt x="60" y="99"/>
                  </a:lnTo>
                  <a:lnTo>
                    <a:pt x="68" y="96"/>
                  </a:lnTo>
                  <a:lnTo>
                    <a:pt x="76" y="92"/>
                  </a:lnTo>
                  <a:lnTo>
                    <a:pt x="84" y="85"/>
                  </a:lnTo>
                  <a:lnTo>
                    <a:pt x="91" y="78"/>
                  </a:lnTo>
                  <a:lnTo>
                    <a:pt x="96" y="69"/>
                  </a:lnTo>
                  <a:lnTo>
                    <a:pt x="98" y="60"/>
                  </a:lnTo>
                  <a:lnTo>
                    <a:pt x="100" y="49"/>
                  </a:lnTo>
                  <a:lnTo>
                    <a:pt x="98" y="40"/>
                  </a:lnTo>
                  <a:lnTo>
                    <a:pt x="96" y="31"/>
                  </a:lnTo>
                  <a:lnTo>
                    <a:pt x="91" y="22"/>
                  </a:lnTo>
                  <a:lnTo>
                    <a:pt x="84" y="15"/>
                  </a:lnTo>
                  <a:close/>
                </a:path>
              </a:pathLst>
            </a:custGeom>
            <a:solidFill>
              <a:srgbClr val="26A5AB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zh-CN">
                <a:solidFill>
                  <a:srgbClr val="002060"/>
                </a:solidFill>
                <a:latin typeface="Impact" pitchFamily="34" charset="0"/>
                <a:ea typeface="微软雅黑" pitchFamily="34" charset="-122"/>
                <a:sym typeface="Impact" pitchFamily="34" charset="0"/>
              </a:endParaRPr>
            </a:p>
          </p:txBody>
        </p:sp>
        <p:sp>
          <p:nvSpPr>
            <p:cNvPr id="77" name="Freeform 676"/>
            <p:cNvSpPr>
              <a:spLocks noChangeArrowheads="1"/>
            </p:cNvSpPr>
            <p:nvPr/>
          </p:nvSpPr>
          <p:spPr bwMode="auto">
            <a:xfrm>
              <a:off x="2446337" y="244475"/>
              <a:ext cx="79375" cy="79375"/>
            </a:xfrm>
            <a:custGeom>
              <a:avLst/>
              <a:gdLst/>
              <a:ahLst/>
              <a:cxnLst>
                <a:cxn ang="0">
                  <a:pos x="84" y="15"/>
                </a:cxn>
                <a:cxn ang="0">
                  <a:pos x="84" y="15"/>
                </a:cxn>
                <a:cxn ang="0">
                  <a:pos x="77" y="10"/>
                </a:cxn>
                <a:cxn ang="0">
                  <a:pos x="69" y="5"/>
                </a:cxn>
                <a:cxn ang="0">
                  <a:pos x="60" y="1"/>
                </a:cxn>
                <a:cxn ang="0">
                  <a:pos x="49" y="0"/>
                </a:cxn>
                <a:cxn ang="0">
                  <a:pos x="49" y="0"/>
                </a:cxn>
                <a:cxn ang="0">
                  <a:pos x="40" y="1"/>
                </a:cxn>
                <a:cxn ang="0">
                  <a:pos x="30" y="5"/>
                </a:cxn>
                <a:cxn ang="0">
                  <a:pos x="22" y="10"/>
                </a:cxn>
                <a:cxn ang="0">
                  <a:pos x="15" y="15"/>
                </a:cxn>
                <a:cxn ang="0">
                  <a:pos x="15" y="15"/>
                </a:cxn>
                <a:cxn ang="0">
                  <a:pos x="8" y="24"/>
                </a:cxn>
                <a:cxn ang="0">
                  <a:pos x="3" y="32"/>
                </a:cxn>
                <a:cxn ang="0">
                  <a:pos x="1" y="40"/>
                </a:cxn>
                <a:cxn ang="0">
                  <a:pos x="0" y="50"/>
                </a:cxn>
                <a:cxn ang="0">
                  <a:pos x="0" y="50"/>
                </a:cxn>
                <a:cxn ang="0">
                  <a:pos x="1" y="60"/>
                </a:cxn>
                <a:cxn ang="0">
                  <a:pos x="3" y="70"/>
                </a:cxn>
                <a:cxn ang="0">
                  <a:pos x="8" y="78"/>
                </a:cxn>
                <a:cxn ang="0">
                  <a:pos x="15" y="85"/>
                </a:cxn>
                <a:cxn ang="0">
                  <a:pos x="15" y="85"/>
                </a:cxn>
                <a:cxn ang="0">
                  <a:pos x="22" y="92"/>
                </a:cxn>
                <a:cxn ang="0">
                  <a:pos x="30" y="97"/>
                </a:cxn>
                <a:cxn ang="0">
                  <a:pos x="40" y="100"/>
                </a:cxn>
                <a:cxn ang="0">
                  <a:pos x="49" y="100"/>
                </a:cxn>
                <a:cxn ang="0">
                  <a:pos x="49" y="100"/>
                </a:cxn>
                <a:cxn ang="0">
                  <a:pos x="60" y="100"/>
                </a:cxn>
                <a:cxn ang="0">
                  <a:pos x="69" y="97"/>
                </a:cxn>
                <a:cxn ang="0">
                  <a:pos x="77" y="92"/>
                </a:cxn>
                <a:cxn ang="0">
                  <a:pos x="84" y="85"/>
                </a:cxn>
                <a:cxn ang="0">
                  <a:pos x="84" y="85"/>
                </a:cxn>
                <a:cxn ang="0">
                  <a:pos x="91" y="78"/>
                </a:cxn>
                <a:cxn ang="0">
                  <a:pos x="96" y="70"/>
                </a:cxn>
                <a:cxn ang="0">
                  <a:pos x="98" y="60"/>
                </a:cxn>
                <a:cxn ang="0">
                  <a:pos x="100" y="50"/>
                </a:cxn>
                <a:cxn ang="0">
                  <a:pos x="100" y="50"/>
                </a:cxn>
                <a:cxn ang="0">
                  <a:pos x="98" y="40"/>
                </a:cxn>
                <a:cxn ang="0">
                  <a:pos x="96" y="32"/>
                </a:cxn>
                <a:cxn ang="0">
                  <a:pos x="91" y="24"/>
                </a:cxn>
                <a:cxn ang="0">
                  <a:pos x="84" y="15"/>
                </a:cxn>
                <a:cxn ang="0">
                  <a:pos x="84" y="15"/>
                </a:cxn>
              </a:cxnLst>
              <a:rect l="0" t="0" r="r" b="b"/>
              <a:pathLst>
                <a:path w="100" h="100">
                  <a:moveTo>
                    <a:pt x="84" y="15"/>
                  </a:moveTo>
                  <a:lnTo>
                    <a:pt x="84" y="15"/>
                  </a:lnTo>
                  <a:lnTo>
                    <a:pt x="77" y="10"/>
                  </a:lnTo>
                  <a:lnTo>
                    <a:pt x="69" y="5"/>
                  </a:lnTo>
                  <a:lnTo>
                    <a:pt x="60" y="1"/>
                  </a:lnTo>
                  <a:lnTo>
                    <a:pt x="49" y="0"/>
                  </a:lnTo>
                  <a:lnTo>
                    <a:pt x="40" y="1"/>
                  </a:lnTo>
                  <a:lnTo>
                    <a:pt x="30" y="5"/>
                  </a:lnTo>
                  <a:lnTo>
                    <a:pt x="22" y="10"/>
                  </a:lnTo>
                  <a:lnTo>
                    <a:pt x="15" y="15"/>
                  </a:lnTo>
                  <a:lnTo>
                    <a:pt x="8" y="24"/>
                  </a:lnTo>
                  <a:lnTo>
                    <a:pt x="3" y="32"/>
                  </a:lnTo>
                  <a:lnTo>
                    <a:pt x="1" y="40"/>
                  </a:lnTo>
                  <a:lnTo>
                    <a:pt x="0" y="50"/>
                  </a:lnTo>
                  <a:lnTo>
                    <a:pt x="1" y="60"/>
                  </a:lnTo>
                  <a:lnTo>
                    <a:pt x="3" y="70"/>
                  </a:lnTo>
                  <a:lnTo>
                    <a:pt x="8" y="78"/>
                  </a:lnTo>
                  <a:lnTo>
                    <a:pt x="15" y="85"/>
                  </a:lnTo>
                  <a:lnTo>
                    <a:pt x="22" y="92"/>
                  </a:lnTo>
                  <a:lnTo>
                    <a:pt x="30" y="97"/>
                  </a:lnTo>
                  <a:lnTo>
                    <a:pt x="40" y="100"/>
                  </a:lnTo>
                  <a:lnTo>
                    <a:pt x="49" y="100"/>
                  </a:lnTo>
                  <a:lnTo>
                    <a:pt x="60" y="100"/>
                  </a:lnTo>
                  <a:lnTo>
                    <a:pt x="69" y="97"/>
                  </a:lnTo>
                  <a:lnTo>
                    <a:pt x="77" y="92"/>
                  </a:lnTo>
                  <a:lnTo>
                    <a:pt x="84" y="85"/>
                  </a:lnTo>
                  <a:lnTo>
                    <a:pt x="91" y="78"/>
                  </a:lnTo>
                  <a:lnTo>
                    <a:pt x="96" y="70"/>
                  </a:lnTo>
                  <a:lnTo>
                    <a:pt x="98" y="60"/>
                  </a:lnTo>
                  <a:lnTo>
                    <a:pt x="100" y="50"/>
                  </a:lnTo>
                  <a:lnTo>
                    <a:pt x="98" y="40"/>
                  </a:lnTo>
                  <a:lnTo>
                    <a:pt x="96" y="32"/>
                  </a:lnTo>
                  <a:lnTo>
                    <a:pt x="91" y="24"/>
                  </a:lnTo>
                  <a:lnTo>
                    <a:pt x="84" y="15"/>
                  </a:lnTo>
                  <a:close/>
                </a:path>
              </a:pathLst>
            </a:custGeom>
            <a:solidFill>
              <a:srgbClr val="26A5AB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zh-CN">
                <a:solidFill>
                  <a:srgbClr val="002060"/>
                </a:solidFill>
                <a:latin typeface="Impact" pitchFamily="34" charset="0"/>
                <a:ea typeface="微软雅黑" pitchFamily="34" charset="-122"/>
                <a:sym typeface="Impact" pitchFamily="34" charset="0"/>
              </a:endParaRPr>
            </a:p>
          </p:txBody>
        </p:sp>
        <p:sp>
          <p:nvSpPr>
            <p:cNvPr id="78" name="Freeform 677"/>
            <p:cNvSpPr>
              <a:spLocks noChangeArrowheads="1"/>
            </p:cNvSpPr>
            <p:nvPr/>
          </p:nvSpPr>
          <p:spPr bwMode="auto">
            <a:xfrm>
              <a:off x="2446337" y="366712"/>
              <a:ext cx="79375" cy="79375"/>
            </a:xfrm>
            <a:custGeom>
              <a:avLst/>
              <a:gdLst/>
              <a:ahLst/>
              <a:cxnLst>
                <a:cxn ang="0">
                  <a:pos x="84" y="15"/>
                </a:cxn>
                <a:cxn ang="0">
                  <a:pos x="84" y="15"/>
                </a:cxn>
                <a:cxn ang="0">
                  <a:pos x="77" y="10"/>
                </a:cxn>
                <a:cxn ang="0">
                  <a:pos x="69" y="5"/>
                </a:cxn>
                <a:cxn ang="0">
                  <a:pos x="60" y="1"/>
                </a:cxn>
                <a:cxn ang="0">
                  <a:pos x="49" y="0"/>
                </a:cxn>
                <a:cxn ang="0">
                  <a:pos x="49" y="0"/>
                </a:cxn>
                <a:cxn ang="0">
                  <a:pos x="40" y="1"/>
                </a:cxn>
                <a:cxn ang="0">
                  <a:pos x="30" y="5"/>
                </a:cxn>
                <a:cxn ang="0">
                  <a:pos x="22" y="10"/>
                </a:cxn>
                <a:cxn ang="0">
                  <a:pos x="15" y="15"/>
                </a:cxn>
                <a:cxn ang="0">
                  <a:pos x="15" y="15"/>
                </a:cxn>
                <a:cxn ang="0">
                  <a:pos x="8" y="24"/>
                </a:cxn>
                <a:cxn ang="0">
                  <a:pos x="3" y="32"/>
                </a:cxn>
                <a:cxn ang="0">
                  <a:pos x="1" y="40"/>
                </a:cxn>
                <a:cxn ang="0">
                  <a:pos x="0" y="50"/>
                </a:cxn>
                <a:cxn ang="0">
                  <a:pos x="0" y="50"/>
                </a:cxn>
                <a:cxn ang="0">
                  <a:pos x="1" y="60"/>
                </a:cxn>
                <a:cxn ang="0">
                  <a:pos x="3" y="69"/>
                </a:cxn>
                <a:cxn ang="0">
                  <a:pos x="8" y="78"/>
                </a:cxn>
                <a:cxn ang="0">
                  <a:pos x="15" y="85"/>
                </a:cxn>
                <a:cxn ang="0">
                  <a:pos x="15" y="85"/>
                </a:cxn>
                <a:cxn ang="0">
                  <a:pos x="22" y="92"/>
                </a:cxn>
                <a:cxn ang="0">
                  <a:pos x="30" y="97"/>
                </a:cxn>
                <a:cxn ang="0">
                  <a:pos x="40" y="100"/>
                </a:cxn>
                <a:cxn ang="0">
                  <a:pos x="49" y="100"/>
                </a:cxn>
                <a:cxn ang="0">
                  <a:pos x="49" y="100"/>
                </a:cxn>
                <a:cxn ang="0">
                  <a:pos x="60" y="100"/>
                </a:cxn>
                <a:cxn ang="0">
                  <a:pos x="69" y="97"/>
                </a:cxn>
                <a:cxn ang="0">
                  <a:pos x="77" y="92"/>
                </a:cxn>
                <a:cxn ang="0">
                  <a:pos x="84" y="85"/>
                </a:cxn>
                <a:cxn ang="0">
                  <a:pos x="84" y="85"/>
                </a:cxn>
                <a:cxn ang="0">
                  <a:pos x="91" y="78"/>
                </a:cxn>
                <a:cxn ang="0">
                  <a:pos x="96" y="69"/>
                </a:cxn>
                <a:cxn ang="0">
                  <a:pos x="98" y="60"/>
                </a:cxn>
                <a:cxn ang="0">
                  <a:pos x="100" y="50"/>
                </a:cxn>
                <a:cxn ang="0">
                  <a:pos x="100" y="50"/>
                </a:cxn>
                <a:cxn ang="0">
                  <a:pos x="98" y="40"/>
                </a:cxn>
                <a:cxn ang="0">
                  <a:pos x="96" y="32"/>
                </a:cxn>
                <a:cxn ang="0">
                  <a:pos x="91" y="24"/>
                </a:cxn>
                <a:cxn ang="0">
                  <a:pos x="84" y="15"/>
                </a:cxn>
                <a:cxn ang="0">
                  <a:pos x="84" y="15"/>
                </a:cxn>
              </a:cxnLst>
              <a:rect l="0" t="0" r="r" b="b"/>
              <a:pathLst>
                <a:path w="100" h="100">
                  <a:moveTo>
                    <a:pt x="84" y="15"/>
                  </a:moveTo>
                  <a:lnTo>
                    <a:pt x="84" y="15"/>
                  </a:lnTo>
                  <a:lnTo>
                    <a:pt x="77" y="10"/>
                  </a:lnTo>
                  <a:lnTo>
                    <a:pt x="69" y="5"/>
                  </a:lnTo>
                  <a:lnTo>
                    <a:pt x="60" y="1"/>
                  </a:lnTo>
                  <a:lnTo>
                    <a:pt x="49" y="0"/>
                  </a:lnTo>
                  <a:lnTo>
                    <a:pt x="40" y="1"/>
                  </a:lnTo>
                  <a:lnTo>
                    <a:pt x="30" y="5"/>
                  </a:lnTo>
                  <a:lnTo>
                    <a:pt x="22" y="10"/>
                  </a:lnTo>
                  <a:lnTo>
                    <a:pt x="15" y="15"/>
                  </a:lnTo>
                  <a:lnTo>
                    <a:pt x="8" y="24"/>
                  </a:lnTo>
                  <a:lnTo>
                    <a:pt x="3" y="32"/>
                  </a:lnTo>
                  <a:lnTo>
                    <a:pt x="1" y="40"/>
                  </a:lnTo>
                  <a:lnTo>
                    <a:pt x="0" y="50"/>
                  </a:lnTo>
                  <a:lnTo>
                    <a:pt x="1" y="60"/>
                  </a:lnTo>
                  <a:lnTo>
                    <a:pt x="3" y="69"/>
                  </a:lnTo>
                  <a:lnTo>
                    <a:pt x="8" y="78"/>
                  </a:lnTo>
                  <a:lnTo>
                    <a:pt x="15" y="85"/>
                  </a:lnTo>
                  <a:lnTo>
                    <a:pt x="22" y="92"/>
                  </a:lnTo>
                  <a:lnTo>
                    <a:pt x="30" y="97"/>
                  </a:lnTo>
                  <a:lnTo>
                    <a:pt x="40" y="100"/>
                  </a:lnTo>
                  <a:lnTo>
                    <a:pt x="49" y="100"/>
                  </a:lnTo>
                  <a:lnTo>
                    <a:pt x="60" y="100"/>
                  </a:lnTo>
                  <a:lnTo>
                    <a:pt x="69" y="97"/>
                  </a:lnTo>
                  <a:lnTo>
                    <a:pt x="77" y="92"/>
                  </a:lnTo>
                  <a:lnTo>
                    <a:pt x="84" y="85"/>
                  </a:lnTo>
                  <a:lnTo>
                    <a:pt x="91" y="78"/>
                  </a:lnTo>
                  <a:lnTo>
                    <a:pt x="96" y="69"/>
                  </a:lnTo>
                  <a:lnTo>
                    <a:pt x="98" y="60"/>
                  </a:lnTo>
                  <a:lnTo>
                    <a:pt x="100" y="50"/>
                  </a:lnTo>
                  <a:lnTo>
                    <a:pt x="98" y="40"/>
                  </a:lnTo>
                  <a:lnTo>
                    <a:pt x="96" y="32"/>
                  </a:lnTo>
                  <a:lnTo>
                    <a:pt x="91" y="24"/>
                  </a:lnTo>
                  <a:lnTo>
                    <a:pt x="84" y="15"/>
                  </a:lnTo>
                  <a:close/>
                </a:path>
              </a:pathLst>
            </a:custGeom>
            <a:solidFill>
              <a:srgbClr val="26A5AB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zh-CN">
                <a:solidFill>
                  <a:srgbClr val="002060"/>
                </a:solidFill>
                <a:latin typeface="Impact" pitchFamily="34" charset="0"/>
                <a:ea typeface="微软雅黑" pitchFamily="34" charset="-122"/>
                <a:sym typeface="Impact" pitchFamily="34" charset="0"/>
              </a:endParaRPr>
            </a:p>
          </p:txBody>
        </p:sp>
        <p:sp>
          <p:nvSpPr>
            <p:cNvPr id="79" name="Freeform 678"/>
            <p:cNvSpPr>
              <a:spLocks noChangeArrowheads="1"/>
            </p:cNvSpPr>
            <p:nvPr/>
          </p:nvSpPr>
          <p:spPr bwMode="auto">
            <a:xfrm>
              <a:off x="2446337" y="488950"/>
              <a:ext cx="79375" cy="79375"/>
            </a:xfrm>
            <a:custGeom>
              <a:avLst/>
              <a:gdLst/>
              <a:ahLst/>
              <a:cxnLst>
                <a:cxn ang="0">
                  <a:pos x="84" y="15"/>
                </a:cxn>
                <a:cxn ang="0">
                  <a:pos x="84" y="15"/>
                </a:cxn>
                <a:cxn ang="0">
                  <a:pos x="77" y="10"/>
                </a:cxn>
                <a:cxn ang="0">
                  <a:pos x="69" y="5"/>
                </a:cxn>
                <a:cxn ang="0">
                  <a:pos x="60" y="1"/>
                </a:cxn>
                <a:cxn ang="0">
                  <a:pos x="49" y="0"/>
                </a:cxn>
                <a:cxn ang="0">
                  <a:pos x="49" y="0"/>
                </a:cxn>
                <a:cxn ang="0">
                  <a:pos x="40" y="1"/>
                </a:cxn>
                <a:cxn ang="0">
                  <a:pos x="30" y="5"/>
                </a:cxn>
                <a:cxn ang="0">
                  <a:pos x="22" y="10"/>
                </a:cxn>
                <a:cxn ang="0">
                  <a:pos x="15" y="15"/>
                </a:cxn>
                <a:cxn ang="0">
                  <a:pos x="15" y="15"/>
                </a:cxn>
                <a:cxn ang="0">
                  <a:pos x="8" y="24"/>
                </a:cxn>
                <a:cxn ang="0">
                  <a:pos x="3" y="32"/>
                </a:cxn>
                <a:cxn ang="0">
                  <a:pos x="1" y="40"/>
                </a:cxn>
                <a:cxn ang="0">
                  <a:pos x="0" y="49"/>
                </a:cxn>
                <a:cxn ang="0">
                  <a:pos x="0" y="49"/>
                </a:cxn>
                <a:cxn ang="0">
                  <a:pos x="1" y="60"/>
                </a:cxn>
                <a:cxn ang="0">
                  <a:pos x="3" y="69"/>
                </a:cxn>
                <a:cxn ang="0">
                  <a:pos x="8" y="78"/>
                </a:cxn>
                <a:cxn ang="0">
                  <a:pos x="15" y="85"/>
                </a:cxn>
                <a:cxn ang="0">
                  <a:pos x="15" y="85"/>
                </a:cxn>
                <a:cxn ang="0">
                  <a:pos x="22" y="92"/>
                </a:cxn>
                <a:cxn ang="0">
                  <a:pos x="30" y="96"/>
                </a:cxn>
                <a:cxn ang="0">
                  <a:pos x="40" y="100"/>
                </a:cxn>
                <a:cxn ang="0">
                  <a:pos x="49" y="100"/>
                </a:cxn>
                <a:cxn ang="0">
                  <a:pos x="49" y="100"/>
                </a:cxn>
                <a:cxn ang="0">
                  <a:pos x="60" y="100"/>
                </a:cxn>
                <a:cxn ang="0">
                  <a:pos x="69" y="96"/>
                </a:cxn>
                <a:cxn ang="0">
                  <a:pos x="77" y="92"/>
                </a:cxn>
                <a:cxn ang="0">
                  <a:pos x="84" y="85"/>
                </a:cxn>
                <a:cxn ang="0">
                  <a:pos x="84" y="85"/>
                </a:cxn>
                <a:cxn ang="0">
                  <a:pos x="91" y="78"/>
                </a:cxn>
                <a:cxn ang="0">
                  <a:pos x="96" y="69"/>
                </a:cxn>
                <a:cxn ang="0">
                  <a:pos x="98" y="60"/>
                </a:cxn>
                <a:cxn ang="0">
                  <a:pos x="100" y="49"/>
                </a:cxn>
                <a:cxn ang="0">
                  <a:pos x="100" y="49"/>
                </a:cxn>
                <a:cxn ang="0">
                  <a:pos x="98" y="40"/>
                </a:cxn>
                <a:cxn ang="0">
                  <a:pos x="96" y="32"/>
                </a:cxn>
                <a:cxn ang="0">
                  <a:pos x="91" y="24"/>
                </a:cxn>
                <a:cxn ang="0">
                  <a:pos x="84" y="15"/>
                </a:cxn>
                <a:cxn ang="0">
                  <a:pos x="84" y="15"/>
                </a:cxn>
              </a:cxnLst>
              <a:rect l="0" t="0" r="r" b="b"/>
              <a:pathLst>
                <a:path w="100" h="100">
                  <a:moveTo>
                    <a:pt x="84" y="15"/>
                  </a:moveTo>
                  <a:lnTo>
                    <a:pt x="84" y="15"/>
                  </a:lnTo>
                  <a:lnTo>
                    <a:pt x="77" y="10"/>
                  </a:lnTo>
                  <a:lnTo>
                    <a:pt x="69" y="5"/>
                  </a:lnTo>
                  <a:lnTo>
                    <a:pt x="60" y="1"/>
                  </a:lnTo>
                  <a:lnTo>
                    <a:pt x="49" y="0"/>
                  </a:lnTo>
                  <a:lnTo>
                    <a:pt x="40" y="1"/>
                  </a:lnTo>
                  <a:lnTo>
                    <a:pt x="30" y="5"/>
                  </a:lnTo>
                  <a:lnTo>
                    <a:pt x="22" y="10"/>
                  </a:lnTo>
                  <a:lnTo>
                    <a:pt x="15" y="15"/>
                  </a:lnTo>
                  <a:lnTo>
                    <a:pt x="8" y="24"/>
                  </a:lnTo>
                  <a:lnTo>
                    <a:pt x="3" y="32"/>
                  </a:lnTo>
                  <a:lnTo>
                    <a:pt x="1" y="40"/>
                  </a:lnTo>
                  <a:lnTo>
                    <a:pt x="0" y="49"/>
                  </a:lnTo>
                  <a:lnTo>
                    <a:pt x="1" y="60"/>
                  </a:lnTo>
                  <a:lnTo>
                    <a:pt x="3" y="69"/>
                  </a:lnTo>
                  <a:lnTo>
                    <a:pt x="8" y="78"/>
                  </a:lnTo>
                  <a:lnTo>
                    <a:pt x="15" y="85"/>
                  </a:lnTo>
                  <a:lnTo>
                    <a:pt x="22" y="92"/>
                  </a:lnTo>
                  <a:lnTo>
                    <a:pt x="30" y="96"/>
                  </a:lnTo>
                  <a:lnTo>
                    <a:pt x="40" y="100"/>
                  </a:lnTo>
                  <a:lnTo>
                    <a:pt x="49" y="100"/>
                  </a:lnTo>
                  <a:lnTo>
                    <a:pt x="60" y="100"/>
                  </a:lnTo>
                  <a:lnTo>
                    <a:pt x="69" y="96"/>
                  </a:lnTo>
                  <a:lnTo>
                    <a:pt x="77" y="92"/>
                  </a:lnTo>
                  <a:lnTo>
                    <a:pt x="84" y="85"/>
                  </a:lnTo>
                  <a:lnTo>
                    <a:pt x="91" y="78"/>
                  </a:lnTo>
                  <a:lnTo>
                    <a:pt x="96" y="69"/>
                  </a:lnTo>
                  <a:lnTo>
                    <a:pt x="98" y="60"/>
                  </a:lnTo>
                  <a:lnTo>
                    <a:pt x="100" y="49"/>
                  </a:lnTo>
                  <a:lnTo>
                    <a:pt x="98" y="40"/>
                  </a:lnTo>
                  <a:lnTo>
                    <a:pt x="96" y="32"/>
                  </a:lnTo>
                  <a:lnTo>
                    <a:pt x="91" y="24"/>
                  </a:lnTo>
                  <a:lnTo>
                    <a:pt x="84" y="15"/>
                  </a:lnTo>
                  <a:close/>
                </a:path>
              </a:pathLst>
            </a:custGeom>
            <a:solidFill>
              <a:srgbClr val="26A5AB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zh-CN">
                <a:solidFill>
                  <a:srgbClr val="002060"/>
                </a:solidFill>
                <a:latin typeface="Impact" pitchFamily="34" charset="0"/>
                <a:ea typeface="微软雅黑" pitchFamily="34" charset="-122"/>
                <a:sym typeface="Impact" pitchFamily="34" charset="0"/>
              </a:endParaRPr>
            </a:p>
          </p:txBody>
        </p:sp>
        <p:sp>
          <p:nvSpPr>
            <p:cNvPr id="80" name="Freeform 679"/>
            <p:cNvSpPr>
              <a:spLocks noChangeArrowheads="1"/>
            </p:cNvSpPr>
            <p:nvPr/>
          </p:nvSpPr>
          <p:spPr bwMode="auto">
            <a:xfrm>
              <a:off x="2446337" y="611187"/>
              <a:ext cx="79375" cy="80963"/>
            </a:xfrm>
            <a:custGeom>
              <a:avLst/>
              <a:gdLst/>
              <a:ahLst/>
              <a:cxnLst>
                <a:cxn ang="0">
                  <a:pos x="84" y="17"/>
                </a:cxn>
                <a:cxn ang="0">
                  <a:pos x="84" y="17"/>
                </a:cxn>
                <a:cxn ang="0">
                  <a:pos x="77" y="9"/>
                </a:cxn>
                <a:cxn ang="0">
                  <a:pos x="69" y="5"/>
                </a:cxn>
                <a:cxn ang="0">
                  <a:pos x="60" y="1"/>
                </a:cxn>
                <a:cxn ang="0">
                  <a:pos x="49" y="0"/>
                </a:cxn>
                <a:cxn ang="0">
                  <a:pos x="49" y="0"/>
                </a:cxn>
                <a:cxn ang="0">
                  <a:pos x="40" y="1"/>
                </a:cxn>
                <a:cxn ang="0">
                  <a:pos x="30" y="5"/>
                </a:cxn>
                <a:cxn ang="0">
                  <a:pos x="22" y="9"/>
                </a:cxn>
                <a:cxn ang="0">
                  <a:pos x="15" y="17"/>
                </a:cxn>
                <a:cxn ang="0">
                  <a:pos x="15" y="17"/>
                </a:cxn>
                <a:cxn ang="0">
                  <a:pos x="8" y="24"/>
                </a:cxn>
                <a:cxn ang="0">
                  <a:pos x="3" y="32"/>
                </a:cxn>
                <a:cxn ang="0">
                  <a:pos x="1" y="40"/>
                </a:cxn>
                <a:cxn ang="0">
                  <a:pos x="0" y="49"/>
                </a:cxn>
                <a:cxn ang="0">
                  <a:pos x="0" y="49"/>
                </a:cxn>
                <a:cxn ang="0">
                  <a:pos x="1" y="60"/>
                </a:cxn>
                <a:cxn ang="0">
                  <a:pos x="3" y="69"/>
                </a:cxn>
                <a:cxn ang="0">
                  <a:pos x="8" y="78"/>
                </a:cxn>
                <a:cxn ang="0">
                  <a:pos x="15" y="86"/>
                </a:cxn>
                <a:cxn ang="0">
                  <a:pos x="15" y="86"/>
                </a:cxn>
                <a:cxn ang="0">
                  <a:pos x="22" y="92"/>
                </a:cxn>
                <a:cxn ang="0">
                  <a:pos x="30" y="96"/>
                </a:cxn>
                <a:cxn ang="0">
                  <a:pos x="40" y="100"/>
                </a:cxn>
                <a:cxn ang="0">
                  <a:pos x="49" y="101"/>
                </a:cxn>
                <a:cxn ang="0">
                  <a:pos x="49" y="101"/>
                </a:cxn>
                <a:cxn ang="0">
                  <a:pos x="60" y="100"/>
                </a:cxn>
                <a:cxn ang="0">
                  <a:pos x="69" y="96"/>
                </a:cxn>
                <a:cxn ang="0">
                  <a:pos x="77" y="92"/>
                </a:cxn>
                <a:cxn ang="0">
                  <a:pos x="84" y="86"/>
                </a:cxn>
                <a:cxn ang="0">
                  <a:pos x="84" y="86"/>
                </a:cxn>
                <a:cxn ang="0">
                  <a:pos x="91" y="78"/>
                </a:cxn>
                <a:cxn ang="0">
                  <a:pos x="96" y="69"/>
                </a:cxn>
                <a:cxn ang="0">
                  <a:pos x="98" y="60"/>
                </a:cxn>
                <a:cxn ang="0">
                  <a:pos x="100" y="49"/>
                </a:cxn>
                <a:cxn ang="0">
                  <a:pos x="100" y="49"/>
                </a:cxn>
                <a:cxn ang="0">
                  <a:pos x="98" y="40"/>
                </a:cxn>
                <a:cxn ang="0">
                  <a:pos x="96" y="32"/>
                </a:cxn>
                <a:cxn ang="0">
                  <a:pos x="91" y="24"/>
                </a:cxn>
                <a:cxn ang="0">
                  <a:pos x="84" y="17"/>
                </a:cxn>
                <a:cxn ang="0">
                  <a:pos x="84" y="17"/>
                </a:cxn>
              </a:cxnLst>
              <a:rect l="0" t="0" r="r" b="b"/>
              <a:pathLst>
                <a:path w="100" h="101">
                  <a:moveTo>
                    <a:pt x="84" y="17"/>
                  </a:moveTo>
                  <a:lnTo>
                    <a:pt x="84" y="17"/>
                  </a:lnTo>
                  <a:lnTo>
                    <a:pt x="77" y="9"/>
                  </a:lnTo>
                  <a:lnTo>
                    <a:pt x="69" y="5"/>
                  </a:lnTo>
                  <a:lnTo>
                    <a:pt x="60" y="1"/>
                  </a:lnTo>
                  <a:lnTo>
                    <a:pt x="49" y="0"/>
                  </a:lnTo>
                  <a:lnTo>
                    <a:pt x="40" y="1"/>
                  </a:lnTo>
                  <a:lnTo>
                    <a:pt x="30" y="5"/>
                  </a:lnTo>
                  <a:lnTo>
                    <a:pt x="22" y="9"/>
                  </a:lnTo>
                  <a:lnTo>
                    <a:pt x="15" y="17"/>
                  </a:lnTo>
                  <a:lnTo>
                    <a:pt x="8" y="24"/>
                  </a:lnTo>
                  <a:lnTo>
                    <a:pt x="3" y="32"/>
                  </a:lnTo>
                  <a:lnTo>
                    <a:pt x="1" y="40"/>
                  </a:lnTo>
                  <a:lnTo>
                    <a:pt x="0" y="49"/>
                  </a:lnTo>
                  <a:lnTo>
                    <a:pt x="1" y="60"/>
                  </a:lnTo>
                  <a:lnTo>
                    <a:pt x="3" y="69"/>
                  </a:lnTo>
                  <a:lnTo>
                    <a:pt x="8" y="78"/>
                  </a:lnTo>
                  <a:lnTo>
                    <a:pt x="15" y="86"/>
                  </a:lnTo>
                  <a:lnTo>
                    <a:pt x="22" y="92"/>
                  </a:lnTo>
                  <a:lnTo>
                    <a:pt x="30" y="96"/>
                  </a:lnTo>
                  <a:lnTo>
                    <a:pt x="40" y="100"/>
                  </a:lnTo>
                  <a:lnTo>
                    <a:pt x="49" y="101"/>
                  </a:lnTo>
                  <a:lnTo>
                    <a:pt x="60" y="100"/>
                  </a:lnTo>
                  <a:lnTo>
                    <a:pt x="69" y="96"/>
                  </a:lnTo>
                  <a:lnTo>
                    <a:pt x="77" y="92"/>
                  </a:lnTo>
                  <a:lnTo>
                    <a:pt x="84" y="86"/>
                  </a:lnTo>
                  <a:lnTo>
                    <a:pt x="91" y="78"/>
                  </a:lnTo>
                  <a:lnTo>
                    <a:pt x="96" y="69"/>
                  </a:lnTo>
                  <a:lnTo>
                    <a:pt x="98" y="60"/>
                  </a:lnTo>
                  <a:lnTo>
                    <a:pt x="100" y="49"/>
                  </a:lnTo>
                  <a:lnTo>
                    <a:pt x="98" y="40"/>
                  </a:lnTo>
                  <a:lnTo>
                    <a:pt x="96" y="32"/>
                  </a:lnTo>
                  <a:lnTo>
                    <a:pt x="91" y="24"/>
                  </a:lnTo>
                  <a:lnTo>
                    <a:pt x="84" y="17"/>
                  </a:lnTo>
                  <a:close/>
                </a:path>
              </a:pathLst>
            </a:custGeom>
            <a:solidFill>
              <a:srgbClr val="26A5AB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zh-CN">
                <a:solidFill>
                  <a:srgbClr val="002060"/>
                </a:solidFill>
                <a:latin typeface="Impact" pitchFamily="34" charset="0"/>
                <a:ea typeface="微软雅黑" pitchFamily="34" charset="-122"/>
                <a:sym typeface="Impact" pitchFamily="34" charset="0"/>
              </a:endParaRPr>
            </a:p>
          </p:txBody>
        </p:sp>
        <p:sp>
          <p:nvSpPr>
            <p:cNvPr id="81" name="Freeform 680"/>
            <p:cNvSpPr>
              <a:spLocks noChangeArrowheads="1"/>
            </p:cNvSpPr>
            <p:nvPr/>
          </p:nvSpPr>
          <p:spPr bwMode="auto">
            <a:xfrm>
              <a:off x="2446337" y="733425"/>
              <a:ext cx="79375" cy="80963"/>
            </a:xfrm>
            <a:custGeom>
              <a:avLst/>
              <a:gdLst/>
              <a:ahLst/>
              <a:cxnLst>
                <a:cxn ang="0">
                  <a:pos x="84" y="16"/>
                </a:cxn>
                <a:cxn ang="0">
                  <a:pos x="84" y="16"/>
                </a:cxn>
                <a:cxn ang="0">
                  <a:pos x="77" y="9"/>
                </a:cxn>
                <a:cxn ang="0">
                  <a:pos x="69" y="5"/>
                </a:cxn>
                <a:cxn ang="0">
                  <a:pos x="60" y="1"/>
                </a:cxn>
                <a:cxn ang="0">
                  <a:pos x="49" y="0"/>
                </a:cxn>
                <a:cxn ang="0">
                  <a:pos x="49" y="0"/>
                </a:cxn>
                <a:cxn ang="0">
                  <a:pos x="40" y="1"/>
                </a:cxn>
                <a:cxn ang="0">
                  <a:pos x="30" y="5"/>
                </a:cxn>
                <a:cxn ang="0">
                  <a:pos x="22" y="9"/>
                </a:cxn>
                <a:cxn ang="0">
                  <a:pos x="15" y="16"/>
                </a:cxn>
                <a:cxn ang="0">
                  <a:pos x="15" y="16"/>
                </a:cxn>
                <a:cxn ang="0">
                  <a:pos x="8" y="24"/>
                </a:cxn>
                <a:cxn ang="0">
                  <a:pos x="3" y="32"/>
                </a:cxn>
                <a:cxn ang="0">
                  <a:pos x="1" y="41"/>
                </a:cxn>
                <a:cxn ang="0">
                  <a:pos x="0" y="49"/>
                </a:cxn>
                <a:cxn ang="0">
                  <a:pos x="0" y="49"/>
                </a:cxn>
                <a:cxn ang="0">
                  <a:pos x="1" y="61"/>
                </a:cxn>
                <a:cxn ang="0">
                  <a:pos x="3" y="71"/>
                </a:cxn>
                <a:cxn ang="0">
                  <a:pos x="8" y="78"/>
                </a:cxn>
                <a:cxn ang="0">
                  <a:pos x="15" y="86"/>
                </a:cxn>
                <a:cxn ang="0">
                  <a:pos x="15" y="86"/>
                </a:cxn>
                <a:cxn ang="0">
                  <a:pos x="22" y="93"/>
                </a:cxn>
                <a:cxn ang="0">
                  <a:pos x="30" y="98"/>
                </a:cxn>
                <a:cxn ang="0">
                  <a:pos x="40" y="100"/>
                </a:cxn>
                <a:cxn ang="0">
                  <a:pos x="49" y="101"/>
                </a:cxn>
                <a:cxn ang="0">
                  <a:pos x="49" y="101"/>
                </a:cxn>
                <a:cxn ang="0">
                  <a:pos x="60" y="100"/>
                </a:cxn>
                <a:cxn ang="0">
                  <a:pos x="69" y="98"/>
                </a:cxn>
                <a:cxn ang="0">
                  <a:pos x="77" y="93"/>
                </a:cxn>
                <a:cxn ang="0">
                  <a:pos x="84" y="86"/>
                </a:cxn>
                <a:cxn ang="0">
                  <a:pos x="84" y="86"/>
                </a:cxn>
                <a:cxn ang="0">
                  <a:pos x="91" y="78"/>
                </a:cxn>
                <a:cxn ang="0">
                  <a:pos x="96" y="71"/>
                </a:cxn>
                <a:cxn ang="0">
                  <a:pos x="98" y="61"/>
                </a:cxn>
                <a:cxn ang="0">
                  <a:pos x="100" y="49"/>
                </a:cxn>
                <a:cxn ang="0">
                  <a:pos x="100" y="49"/>
                </a:cxn>
                <a:cxn ang="0">
                  <a:pos x="98" y="41"/>
                </a:cxn>
                <a:cxn ang="0">
                  <a:pos x="96" y="32"/>
                </a:cxn>
                <a:cxn ang="0">
                  <a:pos x="91" y="24"/>
                </a:cxn>
                <a:cxn ang="0">
                  <a:pos x="84" y="16"/>
                </a:cxn>
                <a:cxn ang="0">
                  <a:pos x="84" y="16"/>
                </a:cxn>
              </a:cxnLst>
              <a:rect l="0" t="0" r="r" b="b"/>
              <a:pathLst>
                <a:path w="100" h="101">
                  <a:moveTo>
                    <a:pt x="84" y="16"/>
                  </a:moveTo>
                  <a:lnTo>
                    <a:pt x="84" y="16"/>
                  </a:lnTo>
                  <a:lnTo>
                    <a:pt x="77" y="9"/>
                  </a:lnTo>
                  <a:lnTo>
                    <a:pt x="69" y="5"/>
                  </a:lnTo>
                  <a:lnTo>
                    <a:pt x="60" y="1"/>
                  </a:lnTo>
                  <a:lnTo>
                    <a:pt x="49" y="0"/>
                  </a:lnTo>
                  <a:lnTo>
                    <a:pt x="40" y="1"/>
                  </a:lnTo>
                  <a:lnTo>
                    <a:pt x="30" y="5"/>
                  </a:lnTo>
                  <a:lnTo>
                    <a:pt x="22" y="9"/>
                  </a:lnTo>
                  <a:lnTo>
                    <a:pt x="15" y="16"/>
                  </a:lnTo>
                  <a:lnTo>
                    <a:pt x="8" y="24"/>
                  </a:lnTo>
                  <a:lnTo>
                    <a:pt x="3" y="32"/>
                  </a:lnTo>
                  <a:lnTo>
                    <a:pt x="1" y="41"/>
                  </a:lnTo>
                  <a:lnTo>
                    <a:pt x="0" y="49"/>
                  </a:lnTo>
                  <a:lnTo>
                    <a:pt x="1" y="61"/>
                  </a:lnTo>
                  <a:lnTo>
                    <a:pt x="3" y="71"/>
                  </a:lnTo>
                  <a:lnTo>
                    <a:pt x="8" y="78"/>
                  </a:lnTo>
                  <a:lnTo>
                    <a:pt x="15" y="86"/>
                  </a:lnTo>
                  <a:lnTo>
                    <a:pt x="22" y="93"/>
                  </a:lnTo>
                  <a:lnTo>
                    <a:pt x="30" y="98"/>
                  </a:lnTo>
                  <a:lnTo>
                    <a:pt x="40" y="100"/>
                  </a:lnTo>
                  <a:lnTo>
                    <a:pt x="49" y="101"/>
                  </a:lnTo>
                  <a:lnTo>
                    <a:pt x="60" y="100"/>
                  </a:lnTo>
                  <a:lnTo>
                    <a:pt x="69" y="98"/>
                  </a:lnTo>
                  <a:lnTo>
                    <a:pt x="77" y="93"/>
                  </a:lnTo>
                  <a:lnTo>
                    <a:pt x="84" y="86"/>
                  </a:lnTo>
                  <a:lnTo>
                    <a:pt x="91" y="78"/>
                  </a:lnTo>
                  <a:lnTo>
                    <a:pt x="96" y="71"/>
                  </a:lnTo>
                  <a:lnTo>
                    <a:pt x="98" y="61"/>
                  </a:lnTo>
                  <a:lnTo>
                    <a:pt x="100" y="49"/>
                  </a:lnTo>
                  <a:lnTo>
                    <a:pt x="98" y="41"/>
                  </a:lnTo>
                  <a:lnTo>
                    <a:pt x="96" y="32"/>
                  </a:lnTo>
                  <a:lnTo>
                    <a:pt x="91" y="24"/>
                  </a:lnTo>
                  <a:lnTo>
                    <a:pt x="84" y="16"/>
                  </a:lnTo>
                  <a:close/>
                </a:path>
              </a:pathLst>
            </a:custGeom>
            <a:solidFill>
              <a:srgbClr val="26A5AB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zh-CN">
                <a:solidFill>
                  <a:srgbClr val="002060"/>
                </a:solidFill>
                <a:latin typeface="Impact" pitchFamily="34" charset="0"/>
                <a:ea typeface="微软雅黑" pitchFamily="34" charset="-122"/>
                <a:sym typeface="Impact" pitchFamily="34" charset="0"/>
              </a:endParaRPr>
            </a:p>
          </p:txBody>
        </p:sp>
        <p:sp>
          <p:nvSpPr>
            <p:cNvPr id="82" name="Freeform 681"/>
            <p:cNvSpPr>
              <a:spLocks noChangeArrowheads="1"/>
            </p:cNvSpPr>
            <p:nvPr/>
          </p:nvSpPr>
          <p:spPr bwMode="auto">
            <a:xfrm>
              <a:off x="2446337" y="857250"/>
              <a:ext cx="79375" cy="79375"/>
            </a:xfrm>
            <a:custGeom>
              <a:avLst/>
              <a:gdLst/>
              <a:ahLst/>
              <a:cxnLst>
                <a:cxn ang="0">
                  <a:pos x="84" y="15"/>
                </a:cxn>
                <a:cxn ang="0">
                  <a:pos x="84" y="15"/>
                </a:cxn>
                <a:cxn ang="0">
                  <a:pos x="77" y="8"/>
                </a:cxn>
                <a:cxn ang="0">
                  <a:pos x="69" y="4"/>
                </a:cxn>
                <a:cxn ang="0">
                  <a:pos x="60" y="1"/>
                </a:cxn>
                <a:cxn ang="0">
                  <a:pos x="49" y="0"/>
                </a:cxn>
                <a:cxn ang="0">
                  <a:pos x="49" y="0"/>
                </a:cxn>
                <a:cxn ang="0">
                  <a:pos x="40" y="1"/>
                </a:cxn>
                <a:cxn ang="0">
                  <a:pos x="30" y="4"/>
                </a:cxn>
                <a:cxn ang="0">
                  <a:pos x="22" y="8"/>
                </a:cxn>
                <a:cxn ang="0">
                  <a:pos x="15" y="15"/>
                </a:cxn>
                <a:cxn ang="0">
                  <a:pos x="15" y="15"/>
                </a:cxn>
                <a:cxn ang="0">
                  <a:pos x="8" y="22"/>
                </a:cxn>
                <a:cxn ang="0">
                  <a:pos x="3" y="31"/>
                </a:cxn>
                <a:cxn ang="0">
                  <a:pos x="1" y="40"/>
                </a:cxn>
                <a:cxn ang="0">
                  <a:pos x="0" y="49"/>
                </a:cxn>
                <a:cxn ang="0">
                  <a:pos x="0" y="49"/>
                </a:cxn>
                <a:cxn ang="0">
                  <a:pos x="1" y="60"/>
                </a:cxn>
                <a:cxn ang="0">
                  <a:pos x="3" y="69"/>
                </a:cxn>
                <a:cxn ang="0">
                  <a:pos x="8" y="78"/>
                </a:cxn>
                <a:cxn ang="0">
                  <a:pos x="15" y="85"/>
                </a:cxn>
                <a:cxn ang="0">
                  <a:pos x="15" y="85"/>
                </a:cxn>
                <a:cxn ang="0">
                  <a:pos x="22" y="92"/>
                </a:cxn>
                <a:cxn ang="0">
                  <a:pos x="30" y="96"/>
                </a:cxn>
                <a:cxn ang="0">
                  <a:pos x="40" y="99"/>
                </a:cxn>
                <a:cxn ang="0">
                  <a:pos x="49" y="100"/>
                </a:cxn>
                <a:cxn ang="0">
                  <a:pos x="49" y="100"/>
                </a:cxn>
                <a:cxn ang="0">
                  <a:pos x="60" y="99"/>
                </a:cxn>
                <a:cxn ang="0">
                  <a:pos x="69" y="96"/>
                </a:cxn>
                <a:cxn ang="0">
                  <a:pos x="77" y="92"/>
                </a:cxn>
                <a:cxn ang="0">
                  <a:pos x="84" y="85"/>
                </a:cxn>
                <a:cxn ang="0">
                  <a:pos x="84" y="85"/>
                </a:cxn>
                <a:cxn ang="0">
                  <a:pos x="91" y="78"/>
                </a:cxn>
                <a:cxn ang="0">
                  <a:pos x="96" y="69"/>
                </a:cxn>
                <a:cxn ang="0">
                  <a:pos x="98" y="60"/>
                </a:cxn>
                <a:cxn ang="0">
                  <a:pos x="100" y="49"/>
                </a:cxn>
                <a:cxn ang="0">
                  <a:pos x="100" y="49"/>
                </a:cxn>
                <a:cxn ang="0">
                  <a:pos x="98" y="40"/>
                </a:cxn>
                <a:cxn ang="0">
                  <a:pos x="96" y="31"/>
                </a:cxn>
                <a:cxn ang="0">
                  <a:pos x="91" y="22"/>
                </a:cxn>
                <a:cxn ang="0">
                  <a:pos x="84" y="15"/>
                </a:cxn>
                <a:cxn ang="0">
                  <a:pos x="84" y="15"/>
                </a:cxn>
              </a:cxnLst>
              <a:rect l="0" t="0" r="r" b="b"/>
              <a:pathLst>
                <a:path w="100" h="100">
                  <a:moveTo>
                    <a:pt x="84" y="15"/>
                  </a:moveTo>
                  <a:lnTo>
                    <a:pt x="84" y="15"/>
                  </a:lnTo>
                  <a:lnTo>
                    <a:pt x="77" y="8"/>
                  </a:lnTo>
                  <a:lnTo>
                    <a:pt x="69" y="4"/>
                  </a:lnTo>
                  <a:lnTo>
                    <a:pt x="60" y="1"/>
                  </a:lnTo>
                  <a:lnTo>
                    <a:pt x="49" y="0"/>
                  </a:lnTo>
                  <a:lnTo>
                    <a:pt x="40" y="1"/>
                  </a:lnTo>
                  <a:lnTo>
                    <a:pt x="30" y="4"/>
                  </a:lnTo>
                  <a:lnTo>
                    <a:pt x="22" y="8"/>
                  </a:lnTo>
                  <a:lnTo>
                    <a:pt x="15" y="15"/>
                  </a:lnTo>
                  <a:lnTo>
                    <a:pt x="8" y="22"/>
                  </a:lnTo>
                  <a:lnTo>
                    <a:pt x="3" y="31"/>
                  </a:lnTo>
                  <a:lnTo>
                    <a:pt x="1" y="40"/>
                  </a:lnTo>
                  <a:lnTo>
                    <a:pt x="0" y="49"/>
                  </a:lnTo>
                  <a:lnTo>
                    <a:pt x="1" y="60"/>
                  </a:lnTo>
                  <a:lnTo>
                    <a:pt x="3" y="69"/>
                  </a:lnTo>
                  <a:lnTo>
                    <a:pt x="8" y="78"/>
                  </a:lnTo>
                  <a:lnTo>
                    <a:pt x="15" y="85"/>
                  </a:lnTo>
                  <a:lnTo>
                    <a:pt x="22" y="92"/>
                  </a:lnTo>
                  <a:lnTo>
                    <a:pt x="30" y="96"/>
                  </a:lnTo>
                  <a:lnTo>
                    <a:pt x="40" y="99"/>
                  </a:lnTo>
                  <a:lnTo>
                    <a:pt x="49" y="100"/>
                  </a:lnTo>
                  <a:lnTo>
                    <a:pt x="60" y="99"/>
                  </a:lnTo>
                  <a:lnTo>
                    <a:pt x="69" y="96"/>
                  </a:lnTo>
                  <a:lnTo>
                    <a:pt x="77" y="92"/>
                  </a:lnTo>
                  <a:lnTo>
                    <a:pt x="84" y="85"/>
                  </a:lnTo>
                  <a:lnTo>
                    <a:pt x="91" y="78"/>
                  </a:lnTo>
                  <a:lnTo>
                    <a:pt x="96" y="69"/>
                  </a:lnTo>
                  <a:lnTo>
                    <a:pt x="98" y="60"/>
                  </a:lnTo>
                  <a:lnTo>
                    <a:pt x="100" y="49"/>
                  </a:lnTo>
                  <a:lnTo>
                    <a:pt x="98" y="40"/>
                  </a:lnTo>
                  <a:lnTo>
                    <a:pt x="96" y="31"/>
                  </a:lnTo>
                  <a:lnTo>
                    <a:pt x="91" y="22"/>
                  </a:lnTo>
                  <a:lnTo>
                    <a:pt x="84" y="15"/>
                  </a:lnTo>
                  <a:close/>
                </a:path>
              </a:pathLst>
            </a:custGeom>
            <a:solidFill>
              <a:srgbClr val="26A5AB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zh-CN">
                <a:solidFill>
                  <a:srgbClr val="002060"/>
                </a:solidFill>
                <a:latin typeface="Impact" pitchFamily="34" charset="0"/>
                <a:ea typeface="微软雅黑" pitchFamily="34" charset="-122"/>
                <a:sym typeface="Impact" pitchFamily="34" charset="0"/>
              </a:endParaRPr>
            </a:p>
          </p:txBody>
        </p:sp>
        <p:sp>
          <p:nvSpPr>
            <p:cNvPr id="83" name="Freeform 682"/>
            <p:cNvSpPr>
              <a:spLocks noChangeArrowheads="1"/>
            </p:cNvSpPr>
            <p:nvPr/>
          </p:nvSpPr>
          <p:spPr bwMode="auto">
            <a:xfrm>
              <a:off x="2568575" y="244475"/>
              <a:ext cx="79375" cy="79375"/>
            </a:xfrm>
            <a:custGeom>
              <a:avLst/>
              <a:gdLst/>
              <a:ahLst/>
              <a:cxnLst>
                <a:cxn ang="0">
                  <a:pos x="84" y="15"/>
                </a:cxn>
                <a:cxn ang="0">
                  <a:pos x="84" y="15"/>
                </a:cxn>
                <a:cxn ang="0">
                  <a:pos x="77" y="10"/>
                </a:cxn>
                <a:cxn ang="0">
                  <a:pos x="69" y="5"/>
                </a:cxn>
                <a:cxn ang="0">
                  <a:pos x="60" y="1"/>
                </a:cxn>
                <a:cxn ang="0">
                  <a:pos x="49" y="0"/>
                </a:cxn>
                <a:cxn ang="0">
                  <a:pos x="49" y="0"/>
                </a:cxn>
                <a:cxn ang="0">
                  <a:pos x="40" y="1"/>
                </a:cxn>
                <a:cxn ang="0">
                  <a:pos x="30" y="5"/>
                </a:cxn>
                <a:cxn ang="0">
                  <a:pos x="22" y="10"/>
                </a:cxn>
                <a:cxn ang="0">
                  <a:pos x="15" y="15"/>
                </a:cxn>
                <a:cxn ang="0">
                  <a:pos x="15" y="15"/>
                </a:cxn>
                <a:cxn ang="0">
                  <a:pos x="8" y="24"/>
                </a:cxn>
                <a:cxn ang="0">
                  <a:pos x="3" y="32"/>
                </a:cxn>
                <a:cxn ang="0">
                  <a:pos x="1" y="40"/>
                </a:cxn>
                <a:cxn ang="0">
                  <a:pos x="0" y="50"/>
                </a:cxn>
                <a:cxn ang="0">
                  <a:pos x="0" y="50"/>
                </a:cxn>
                <a:cxn ang="0">
                  <a:pos x="1" y="60"/>
                </a:cxn>
                <a:cxn ang="0">
                  <a:pos x="3" y="70"/>
                </a:cxn>
                <a:cxn ang="0">
                  <a:pos x="8" y="78"/>
                </a:cxn>
                <a:cxn ang="0">
                  <a:pos x="15" y="85"/>
                </a:cxn>
                <a:cxn ang="0">
                  <a:pos x="15" y="85"/>
                </a:cxn>
                <a:cxn ang="0">
                  <a:pos x="22" y="92"/>
                </a:cxn>
                <a:cxn ang="0">
                  <a:pos x="30" y="97"/>
                </a:cxn>
                <a:cxn ang="0">
                  <a:pos x="40" y="100"/>
                </a:cxn>
                <a:cxn ang="0">
                  <a:pos x="49" y="100"/>
                </a:cxn>
                <a:cxn ang="0">
                  <a:pos x="49" y="100"/>
                </a:cxn>
                <a:cxn ang="0">
                  <a:pos x="60" y="100"/>
                </a:cxn>
                <a:cxn ang="0">
                  <a:pos x="69" y="97"/>
                </a:cxn>
                <a:cxn ang="0">
                  <a:pos x="77" y="92"/>
                </a:cxn>
                <a:cxn ang="0">
                  <a:pos x="84" y="85"/>
                </a:cxn>
                <a:cxn ang="0">
                  <a:pos x="84" y="85"/>
                </a:cxn>
                <a:cxn ang="0">
                  <a:pos x="91" y="78"/>
                </a:cxn>
                <a:cxn ang="0">
                  <a:pos x="96" y="70"/>
                </a:cxn>
                <a:cxn ang="0">
                  <a:pos x="98" y="60"/>
                </a:cxn>
                <a:cxn ang="0">
                  <a:pos x="100" y="50"/>
                </a:cxn>
                <a:cxn ang="0">
                  <a:pos x="100" y="50"/>
                </a:cxn>
                <a:cxn ang="0">
                  <a:pos x="98" y="40"/>
                </a:cxn>
                <a:cxn ang="0">
                  <a:pos x="96" y="32"/>
                </a:cxn>
                <a:cxn ang="0">
                  <a:pos x="91" y="24"/>
                </a:cxn>
                <a:cxn ang="0">
                  <a:pos x="84" y="15"/>
                </a:cxn>
                <a:cxn ang="0">
                  <a:pos x="84" y="15"/>
                </a:cxn>
              </a:cxnLst>
              <a:rect l="0" t="0" r="r" b="b"/>
              <a:pathLst>
                <a:path w="100" h="100">
                  <a:moveTo>
                    <a:pt x="84" y="15"/>
                  </a:moveTo>
                  <a:lnTo>
                    <a:pt x="84" y="15"/>
                  </a:lnTo>
                  <a:lnTo>
                    <a:pt x="77" y="10"/>
                  </a:lnTo>
                  <a:lnTo>
                    <a:pt x="69" y="5"/>
                  </a:lnTo>
                  <a:lnTo>
                    <a:pt x="60" y="1"/>
                  </a:lnTo>
                  <a:lnTo>
                    <a:pt x="49" y="0"/>
                  </a:lnTo>
                  <a:lnTo>
                    <a:pt x="40" y="1"/>
                  </a:lnTo>
                  <a:lnTo>
                    <a:pt x="30" y="5"/>
                  </a:lnTo>
                  <a:lnTo>
                    <a:pt x="22" y="10"/>
                  </a:lnTo>
                  <a:lnTo>
                    <a:pt x="15" y="15"/>
                  </a:lnTo>
                  <a:lnTo>
                    <a:pt x="8" y="24"/>
                  </a:lnTo>
                  <a:lnTo>
                    <a:pt x="3" y="32"/>
                  </a:lnTo>
                  <a:lnTo>
                    <a:pt x="1" y="40"/>
                  </a:lnTo>
                  <a:lnTo>
                    <a:pt x="0" y="50"/>
                  </a:lnTo>
                  <a:lnTo>
                    <a:pt x="1" y="60"/>
                  </a:lnTo>
                  <a:lnTo>
                    <a:pt x="3" y="70"/>
                  </a:lnTo>
                  <a:lnTo>
                    <a:pt x="8" y="78"/>
                  </a:lnTo>
                  <a:lnTo>
                    <a:pt x="15" y="85"/>
                  </a:lnTo>
                  <a:lnTo>
                    <a:pt x="22" y="92"/>
                  </a:lnTo>
                  <a:lnTo>
                    <a:pt x="30" y="97"/>
                  </a:lnTo>
                  <a:lnTo>
                    <a:pt x="40" y="100"/>
                  </a:lnTo>
                  <a:lnTo>
                    <a:pt x="49" y="100"/>
                  </a:lnTo>
                  <a:lnTo>
                    <a:pt x="60" y="100"/>
                  </a:lnTo>
                  <a:lnTo>
                    <a:pt x="69" y="97"/>
                  </a:lnTo>
                  <a:lnTo>
                    <a:pt x="77" y="92"/>
                  </a:lnTo>
                  <a:lnTo>
                    <a:pt x="84" y="85"/>
                  </a:lnTo>
                  <a:lnTo>
                    <a:pt x="91" y="78"/>
                  </a:lnTo>
                  <a:lnTo>
                    <a:pt x="96" y="70"/>
                  </a:lnTo>
                  <a:lnTo>
                    <a:pt x="98" y="60"/>
                  </a:lnTo>
                  <a:lnTo>
                    <a:pt x="100" y="50"/>
                  </a:lnTo>
                  <a:lnTo>
                    <a:pt x="98" y="40"/>
                  </a:lnTo>
                  <a:lnTo>
                    <a:pt x="96" y="32"/>
                  </a:lnTo>
                  <a:lnTo>
                    <a:pt x="91" y="24"/>
                  </a:lnTo>
                  <a:lnTo>
                    <a:pt x="84" y="15"/>
                  </a:lnTo>
                  <a:close/>
                </a:path>
              </a:pathLst>
            </a:custGeom>
            <a:solidFill>
              <a:srgbClr val="26A5AB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zh-CN">
                <a:solidFill>
                  <a:srgbClr val="002060"/>
                </a:solidFill>
                <a:latin typeface="Impact" pitchFamily="34" charset="0"/>
                <a:ea typeface="微软雅黑" pitchFamily="34" charset="-122"/>
                <a:sym typeface="Impact" pitchFamily="34" charset="0"/>
              </a:endParaRPr>
            </a:p>
          </p:txBody>
        </p:sp>
        <p:sp>
          <p:nvSpPr>
            <p:cNvPr id="84" name="Freeform 683"/>
            <p:cNvSpPr>
              <a:spLocks noChangeArrowheads="1"/>
            </p:cNvSpPr>
            <p:nvPr/>
          </p:nvSpPr>
          <p:spPr bwMode="auto">
            <a:xfrm>
              <a:off x="2568575" y="366712"/>
              <a:ext cx="79375" cy="79375"/>
            </a:xfrm>
            <a:custGeom>
              <a:avLst/>
              <a:gdLst/>
              <a:ahLst/>
              <a:cxnLst>
                <a:cxn ang="0">
                  <a:pos x="84" y="15"/>
                </a:cxn>
                <a:cxn ang="0">
                  <a:pos x="84" y="15"/>
                </a:cxn>
                <a:cxn ang="0">
                  <a:pos x="77" y="10"/>
                </a:cxn>
                <a:cxn ang="0">
                  <a:pos x="69" y="5"/>
                </a:cxn>
                <a:cxn ang="0">
                  <a:pos x="60" y="1"/>
                </a:cxn>
                <a:cxn ang="0">
                  <a:pos x="49" y="0"/>
                </a:cxn>
                <a:cxn ang="0">
                  <a:pos x="49" y="0"/>
                </a:cxn>
                <a:cxn ang="0">
                  <a:pos x="40" y="1"/>
                </a:cxn>
                <a:cxn ang="0">
                  <a:pos x="30" y="5"/>
                </a:cxn>
                <a:cxn ang="0">
                  <a:pos x="22" y="10"/>
                </a:cxn>
                <a:cxn ang="0">
                  <a:pos x="15" y="15"/>
                </a:cxn>
                <a:cxn ang="0">
                  <a:pos x="15" y="15"/>
                </a:cxn>
                <a:cxn ang="0">
                  <a:pos x="8" y="24"/>
                </a:cxn>
                <a:cxn ang="0">
                  <a:pos x="3" y="32"/>
                </a:cxn>
                <a:cxn ang="0">
                  <a:pos x="1" y="40"/>
                </a:cxn>
                <a:cxn ang="0">
                  <a:pos x="0" y="50"/>
                </a:cxn>
                <a:cxn ang="0">
                  <a:pos x="0" y="50"/>
                </a:cxn>
                <a:cxn ang="0">
                  <a:pos x="1" y="60"/>
                </a:cxn>
                <a:cxn ang="0">
                  <a:pos x="3" y="69"/>
                </a:cxn>
                <a:cxn ang="0">
                  <a:pos x="8" y="78"/>
                </a:cxn>
                <a:cxn ang="0">
                  <a:pos x="15" y="85"/>
                </a:cxn>
                <a:cxn ang="0">
                  <a:pos x="15" y="85"/>
                </a:cxn>
                <a:cxn ang="0">
                  <a:pos x="22" y="92"/>
                </a:cxn>
                <a:cxn ang="0">
                  <a:pos x="30" y="97"/>
                </a:cxn>
                <a:cxn ang="0">
                  <a:pos x="40" y="100"/>
                </a:cxn>
                <a:cxn ang="0">
                  <a:pos x="49" y="100"/>
                </a:cxn>
                <a:cxn ang="0">
                  <a:pos x="49" y="100"/>
                </a:cxn>
                <a:cxn ang="0">
                  <a:pos x="60" y="100"/>
                </a:cxn>
                <a:cxn ang="0">
                  <a:pos x="69" y="97"/>
                </a:cxn>
                <a:cxn ang="0">
                  <a:pos x="77" y="92"/>
                </a:cxn>
                <a:cxn ang="0">
                  <a:pos x="84" y="85"/>
                </a:cxn>
                <a:cxn ang="0">
                  <a:pos x="84" y="85"/>
                </a:cxn>
                <a:cxn ang="0">
                  <a:pos x="91" y="78"/>
                </a:cxn>
                <a:cxn ang="0">
                  <a:pos x="96" y="69"/>
                </a:cxn>
                <a:cxn ang="0">
                  <a:pos x="98" y="60"/>
                </a:cxn>
                <a:cxn ang="0">
                  <a:pos x="100" y="50"/>
                </a:cxn>
                <a:cxn ang="0">
                  <a:pos x="100" y="50"/>
                </a:cxn>
                <a:cxn ang="0">
                  <a:pos x="98" y="40"/>
                </a:cxn>
                <a:cxn ang="0">
                  <a:pos x="96" y="32"/>
                </a:cxn>
                <a:cxn ang="0">
                  <a:pos x="91" y="24"/>
                </a:cxn>
                <a:cxn ang="0">
                  <a:pos x="84" y="15"/>
                </a:cxn>
                <a:cxn ang="0">
                  <a:pos x="84" y="15"/>
                </a:cxn>
              </a:cxnLst>
              <a:rect l="0" t="0" r="r" b="b"/>
              <a:pathLst>
                <a:path w="100" h="100">
                  <a:moveTo>
                    <a:pt x="84" y="15"/>
                  </a:moveTo>
                  <a:lnTo>
                    <a:pt x="84" y="15"/>
                  </a:lnTo>
                  <a:lnTo>
                    <a:pt x="77" y="10"/>
                  </a:lnTo>
                  <a:lnTo>
                    <a:pt x="69" y="5"/>
                  </a:lnTo>
                  <a:lnTo>
                    <a:pt x="60" y="1"/>
                  </a:lnTo>
                  <a:lnTo>
                    <a:pt x="49" y="0"/>
                  </a:lnTo>
                  <a:lnTo>
                    <a:pt x="40" y="1"/>
                  </a:lnTo>
                  <a:lnTo>
                    <a:pt x="30" y="5"/>
                  </a:lnTo>
                  <a:lnTo>
                    <a:pt x="22" y="10"/>
                  </a:lnTo>
                  <a:lnTo>
                    <a:pt x="15" y="15"/>
                  </a:lnTo>
                  <a:lnTo>
                    <a:pt x="8" y="24"/>
                  </a:lnTo>
                  <a:lnTo>
                    <a:pt x="3" y="32"/>
                  </a:lnTo>
                  <a:lnTo>
                    <a:pt x="1" y="40"/>
                  </a:lnTo>
                  <a:lnTo>
                    <a:pt x="0" y="50"/>
                  </a:lnTo>
                  <a:lnTo>
                    <a:pt x="1" y="60"/>
                  </a:lnTo>
                  <a:lnTo>
                    <a:pt x="3" y="69"/>
                  </a:lnTo>
                  <a:lnTo>
                    <a:pt x="8" y="78"/>
                  </a:lnTo>
                  <a:lnTo>
                    <a:pt x="15" y="85"/>
                  </a:lnTo>
                  <a:lnTo>
                    <a:pt x="22" y="92"/>
                  </a:lnTo>
                  <a:lnTo>
                    <a:pt x="30" y="97"/>
                  </a:lnTo>
                  <a:lnTo>
                    <a:pt x="40" y="100"/>
                  </a:lnTo>
                  <a:lnTo>
                    <a:pt x="49" y="100"/>
                  </a:lnTo>
                  <a:lnTo>
                    <a:pt x="60" y="100"/>
                  </a:lnTo>
                  <a:lnTo>
                    <a:pt x="69" y="97"/>
                  </a:lnTo>
                  <a:lnTo>
                    <a:pt x="77" y="92"/>
                  </a:lnTo>
                  <a:lnTo>
                    <a:pt x="84" y="85"/>
                  </a:lnTo>
                  <a:lnTo>
                    <a:pt x="91" y="78"/>
                  </a:lnTo>
                  <a:lnTo>
                    <a:pt x="96" y="69"/>
                  </a:lnTo>
                  <a:lnTo>
                    <a:pt x="98" y="60"/>
                  </a:lnTo>
                  <a:lnTo>
                    <a:pt x="100" y="50"/>
                  </a:lnTo>
                  <a:lnTo>
                    <a:pt x="98" y="40"/>
                  </a:lnTo>
                  <a:lnTo>
                    <a:pt x="96" y="32"/>
                  </a:lnTo>
                  <a:lnTo>
                    <a:pt x="91" y="24"/>
                  </a:lnTo>
                  <a:lnTo>
                    <a:pt x="84" y="15"/>
                  </a:lnTo>
                  <a:close/>
                </a:path>
              </a:pathLst>
            </a:custGeom>
            <a:solidFill>
              <a:srgbClr val="26A5AB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zh-CN">
                <a:solidFill>
                  <a:srgbClr val="002060"/>
                </a:solidFill>
                <a:latin typeface="Impact" pitchFamily="34" charset="0"/>
                <a:ea typeface="微软雅黑" pitchFamily="34" charset="-122"/>
                <a:sym typeface="Impact" pitchFamily="34" charset="0"/>
              </a:endParaRPr>
            </a:p>
          </p:txBody>
        </p:sp>
        <p:sp>
          <p:nvSpPr>
            <p:cNvPr id="85" name="Freeform 684"/>
            <p:cNvSpPr>
              <a:spLocks noChangeArrowheads="1"/>
            </p:cNvSpPr>
            <p:nvPr/>
          </p:nvSpPr>
          <p:spPr bwMode="auto">
            <a:xfrm>
              <a:off x="2568575" y="488950"/>
              <a:ext cx="79375" cy="79375"/>
            </a:xfrm>
            <a:custGeom>
              <a:avLst/>
              <a:gdLst/>
              <a:ahLst/>
              <a:cxnLst>
                <a:cxn ang="0">
                  <a:pos x="84" y="15"/>
                </a:cxn>
                <a:cxn ang="0">
                  <a:pos x="84" y="15"/>
                </a:cxn>
                <a:cxn ang="0">
                  <a:pos x="77" y="10"/>
                </a:cxn>
                <a:cxn ang="0">
                  <a:pos x="69" y="5"/>
                </a:cxn>
                <a:cxn ang="0">
                  <a:pos x="60" y="1"/>
                </a:cxn>
                <a:cxn ang="0">
                  <a:pos x="49" y="0"/>
                </a:cxn>
                <a:cxn ang="0">
                  <a:pos x="49" y="0"/>
                </a:cxn>
                <a:cxn ang="0">
                  <a:pos x="40" y="1"/>
                </a:cxn>
                <a:cxn ang="0">
                  <a:pos x="30" y="5"/>
                </a:cxn>
                <a:cxn ang="0">
                  <a:pos x="22" y="10"/>
                </a:cxn>
                <a:cxn ang="0">
                  <a:pos x="15" y="15"/>
                </a:cxn>
                <a:cxn ang="0">
                  <a:pos x="15" y="15"/>
                </a:cxn>
                <a:cxn ang="0">
                  <a:pos x="8" y="24"/>
                </a:cxn>
                <a:cxn ang="0">
                  <a:pos x="3" y="32"/>
                </a:cxn>
                <a:cxn ang="0">
                  <a:pos x="1" y="40"/>
                </a:cxn>
                <a:cxn ang="0">
                  <a:pos x="0" y="49"/>
                </a:cxn>
                <a:cxn ang="0">
                  <a:pos x="0" y="49"/>
                </a:cxn>
                <a:cxn ang="0">
                  <a:pos x="1" y="60"/>
                </a:cxn>
                <a:cxn ang="0">
                  <a:pos x="3" y="69"/>
                </a:cxn>
                <a:cxn ang="0">
                  <a:pos x="8" y="78"/>
                </a:cxn>
                <a:cxn ang="0">
                  <a:pos x="15" y="85"/>
                </a:cxn>
                <a:cxn ang="0">
                  <a:pos x="15" y="85"/>
                </a:cxn>
                <a:cxn ang="0">
                  <a:pos x="22" y="92"/>
                </a:cxn>
                <a:cxn ang="0">
                  <a:pos x="30" y="96"/>
                </a:cxn>
                <a:cxn ang="0">
                  <a:pos x="40" y="100"/>
                </a:cxn>
                <a:cxn ang="0">
                  <a:pos x="49" y="100"/>
                </a:cxn>
                <a:cxn ang="0">
                  <a:pos x="49" y="100"/>
                </a:cxn>
                <a:cxn ang="0">
                  <a:pos x="60" y="100"/>
                </a:cxn>
                <a:cxn ang="0">
                  <a:pos x="69" y="96"/>
                </a:cxn>
                <a:cxn ang="0">
                  <a:pos x="77" y="92"/>
                </a:cxn>
                <a:cxn ang="0">
                  <a:pos x="84" y="85"/>
                </a:cxn>
                <a:cxn ang="0">
                  <a:pos x="84" y="85"/>
                </a:cxn>
                <a:cxn ang="0">
                  <a:pos x="91" y="78"/>
                </a:cxn>
                <a:cxn ang="0">
                  <a:pos x="96" y="69"/>
                </a:cxn>
                <a:cxn ang="0">
                  <a:pos x="98" y="60"/>
                </a:cxn>
                <a:cxn ang="0">
                  <a:pos x="100" y="49"/>
                </a:cxn>
                <a:cxn ang="0">
                  <a:pos x="100" y="49"/>
                </a:cxn>
                <a:cxn ang="0">
                  <a:pos x="98" y="40"/>
                </a:cxn>
                <a:cxn ang="0">
                  <a:pos x="96" y="32"/>
                </a:cxn>
                <a:cxn ang="0">
                  <a:pos x="91" y="24"/>
                </a:cxn>
                <a:cxn ang="0">
                  <a:pos x="84" y="15"/>
                </a:cxn>
                <a:cxn ang="0">
                  <a:pos x="84" y="15"/>
                </a:cxn>
              </a:cxnLst>
              <a:rect l="0" t="0" r="r" b="b"/>
              <a:pathLst>
                <a:path w="100" h="100">
                  <a:moveTo>
                    <a:pt x="84" y="15"/>
                  </a:moveTo>
                  <a:lnTo>
                    <a:pt x="84" y="15"/>
                  </a:lnTo>
                  <a:lnTo>
                    <a:pt x="77" y="10"/>
                  </a:lnTo>
                  <a:lnTo>
                    <a:pt x="69" y="5"/>
                  </a:lnTo>
                  <a:lnTo>
                    <a:pt x="60" y="1"/>
                  </a:lnTo>
                  <a:lnTo>
                    <a:pt x="49" y="0"/>
                  </a:lnTo>
                  <a:lnTo>
                    <a:pt x="40" y="1"/>
                  </a:lnTo>
                  <a:lnTo>
                    <a:pt x="30" y="5"/>
                  </a:lnTo>
                  <a:lnTo>
                    <a:pt x="22" y="10"/>
                  </a:lnTo>
                  <a:lnTo>
                    <a:pt x="15" y="15"/>
                  </a:lnTo>
                  <a:lnTo>
                    <a:pt x="8" y="24"/>
                  </a:lnTo>
                  <a:lnTo>
                    <a:pt x="3" y="32"/>
                  </a:lnTo>
                  <a:lnTo>
                    <a:pt x="1" y="40"/>
                  </a:lnTo>
                  <a:lnTo>
                    <a:pt x="0" y="49"/>
                  </a:lnTo>
                  <a:lnTo>
                    <a:pt x="1" y="60"/>
                  </a:lnTo>
                  <a:lnTo>
                    <a:pt x="3" y="69"/>
                  </a:lnTo>
                  <a:lnTo>
                    <a:pt x="8" y="78"/>
                  </a:lnTo>
                  <a:lnTo>
                    <a:pt x="15" y="85"/>
                  </a:lnTo>
                  <a:lnTo>
                    <a:pt x="22" y="92"/>
                  </a:lnTo>
                  <a:lnTo>
                    <a:pt x="30" y="96"/>
                  </a:lnTo>
                  <a:lnTo>
                    <a:pt x="40" y="100"/>
                  </a:lnTo>
                  <a:lnTo>
                    <a:pt x="49" y="100"/>
                  </a:lnTo>
                  <a:lnTo>
                    <a:pt x="60" y="100"/>
                  </a:lnTo>
                  <a:lnTo>
                    <a:pt x="69" y="96"/>
                  </a:lnTo>
                  <a:lnTo>
                    <a:pt x="77" y="92"/>
                  </a:lnTo>
                  <a:lnTo>
                    <a:pt x="84" y="85"/>
                  </a:lnTo>
                  <a:lnTo>
                    <a:pt x="91" y="78"/>
                  </a:lnTo>
                  <a:lnTo>
                    <a:pt x="96" y="69"/>
                  </a:lnTo>
                  <a:lnTo>
                    <a:pt x="98" y="60"/>
                  </a:lnTo>
                  <a:lnTo>
                    <a:pt x="100" y="49"/>
                  </a:lnTo>
                  <a:lnTo>
                    <a:pt x="98" y="40"/>
                  </a:lnTo>
                  <a:lnTo>
                    <a:pt x="96" y="32"/>
                  </a:lnTo>
                  <a:lnTo>
                    <a:pt x="91" y="24"/>
                  </a:lnTo>
                  <a:lnTo>
                    <a:pt x="84" y="15"/>
                  </a:lnTo>
                  <a:close/>
                </a:path>
              </a:pathLst>
            </a:custGeom>
            <a:solidFill>
              <a:srgbClr val="26A5AB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zh-CN">
                <a:solidFill>
                  <a:srgbClr val="002060"/>
                </a:solidFill>
                <a:latin typeface="Impact" pitchFamily="34" charset="0"/>
                <a:ea typeface="微软雅黑" pitchFamily="34" charset="-122"/>
                <a:sym typeface="Impact" pitchFamily="34" charset="0"/>
              </a:endParaRPr>
            </a:p>
          </p:txBody>
        </p:sp>
        <p:sp>
          <p:nvSpPr>
            <p:cNvPr id="86" name="Freeform 685"/>
            <p:cNvSpPr>
              <a:spLocks noChangeArrowheads="1"/>
            </p:cNvSpPr>
            <p:nvPr/>
          </p:nvSpPr>
          <p:spPr bwMode="auto">
            <a:xfrm>
              <a:off x="2568575" y="611187"/>
              <a:ext cx="79375" cy="80963"/>
            </a:xfrm>
            <a:custGeom>
              <a:avLst/>
              <a:gdLst/>
              <a:ahLst/>
              <a:cxnLst>
                <a:cxn ang="0">
                  <a:pos x="84" y="17"/>
                </a:cxn>
                <a:cxn ang="0">
                  <a:pos x="84" y="17"/>
                </a:cxn>
                <a:cxn ang="0">
                  <a:pos x="77" y="9"/>
                </a:cxn>
                <a:cxn ang="0">
                  <a:pos x="69" y="5"/>
                </a:cxn>
                <a:cxn ang="0">
                  <a:pos x="60" y="1"/>
                </a:cxn>
                <a:cxn ang="0">
                  <a:pos x="49" y="0"/>
                </a:cxn>
                <a:cxn ang="0">
                  <a:pos x="49" y="0"/>
                </a:cxn>
                <a:cxn ang="0">
                  <a:pos x="40" y="1"/>
                </a:cxn>
                <a:cxn ang="0">
                  <a:pos x="30" y="5"/>
                </a:cxn>
                <a:cxn ang="0">
                  <a:pos x="22" y="9"/>
                </a:cxn>
                <a:cxn ang="0">
                  <a:pos x="15" y="17"/>
                </a:cxn>
                <a:cxn ang="0">
                  <a:pos x="15" y="17"/>
                </a:cxn>
                <a:cxn ang="0">
                  <a:pos x="8" y="24"/>
                </a:cxn>
                <a:cxn ang="0">
                  <a:pos x="3" y="32"/>
                </a:cxn>
                <a:cxn ang="0">
                  <a:pos x="1" y="40"/>
                </a:cxn>
                <a:cxn ang="0">
                  <a:pos x="0" y="49"/>
                </a:cxn>
                <a:cxn ang="0">
                  <a:pos x="0" y="49"/>
                </a:cxn>
                <a:cxn ang="0">
                  <a:pos x="1" y="60"/>
                </a:cxn>
                <a:cxn ang="0">
                  <a:pos x="3" y="69"/>
                </a:cxn>
                <a:cxn ang="0">
                  <a:pos x="8" y="78"/>
                </a:cxn>
                <a:cxn ang="0">
                  <a:pos x="15" y="86"/>
                </a:cxn>
                <a:cxn ang="0">
                  <a:pos x="15" y="86"/>
                </a:cxn>
                <a:cxn ang="0">
                  <a:pos x="22" y="92"/>
                </a:cxn>
                <a:cxn ang="0">
                  <a:pos x="30" y="96"/>
                </a:cxn>
                <a:cxn ang="0">
                  <a:pos x="40" y="100"/>
                </a:cxn>
                <a:cxn ang="0">
                  <a:pos x="49" y="101"/>
                </a:cxn>
                <a:cxn ang="0">
                  <a:pos x="49" y="101"/>
                </a:cxn>
                <a:cxn ang="0">
                  <a:pos x="60" y="100"/>
                </a:cxn>
                <a:cxn ang="0">
                  <a:pos x="69" y="96"/>
                </a:cxn>
                <a:cxn ang="0">
                  <a:pos x="77" y="92"/>
                </a:cxn>
                <a:cxn ang="0">
                  <a:pos x="84" y="86"/>
                </a:cxn>
                <a:cxn ang="0">
                  <a:pos x="84" y="86"/>
                </a:cxn>
                <a:cxn ang="0">
                  <a:pos x="91" y="78"/>
                </a:cxn>
                <a:cxn ang="0">
                  <a:pos x="96" y="69"/>
                </a:cxn>
                <a:cxn ang="0">
                  <a:pos x="98" y="60"/>
                </a:cxn>
                <a:cxn ang="0">
                  <a:pos x="100" y="49"/>
                </a:cxn>
                <a:cxn ang="0">
                  <a:pos x="100" y="49"/>
                </a:cxn>
                <a:cxn ang="0">
                  <a:pos x="98" y="40"/>
                </a:cxn>
                <a:cxn ang="0">
                  <a:pos x="96" y="32"/>
                </a:cxn>
                <a:cxn ang="0">
                  <a:pos x="91" y="24"/>
                </a:cxn>
                <a:cxn ang="0">
                  <a:pos x="84" y="17"/>
                </a:cxn>
                <a:cxn ang="0">
                  <a:pos x="84" y="17"/>
                </a:cxn>
              </a:cxnLst>
              <a:rect l="0" t="0" r="r" b="b"/>
              <a:pathLst>
                <a:path w="100" h="101">
                  <a:moveTo>
                    <a:pt x="84" y="17"/>
                  </a:moveTo>
                  <a:lnTo>
                    <a:pt x="84" y="17"/>
                  </a:lnTo>
                  <a:lnTo>
                    <a:pt x="77" y="9"/>
                  </a:lnTo>
                  <a:lnTo>
                    <a:pt x="69" y="5"/>
                  </a:lnTo>
                  <a:lnTo>
                    <a:pt x="60" y="1"/>
                  </a:lnTo>
                  <a:lnTo>
                    <a:pt x="49" y="0"/>
                  </a:lnTo>
                  <a:lnTo>
                    <a:pt x="40" y="1"/>
                  </a:lnTo>
                  <a:lnTo>
                    <a:pt x="30" y="5"/>
                  </a:lnTo>
                  <a:lnTo>
                    <a:pt x="22" y="9"/>
                  </a:lnTo>
                  <a:lnTo>
                    <a:pt x="15" y="17"/>
                  </a:lnTo>
                  <a:lnTo>
                    <a:pt x="8" y="24"/>
                  </a:lnTo>
                  <a:lnTo>
                    <a:pt x="3" y="32"/>
                  </a:lnTo>
                  <a:lnTo>
                    <a:pt x="1" y="40"/>
                  </a:lnTo>
                  <a:lnTo>
                    <a:pt x="0" y="49"/>
                  </a:lnTo>
                  <a:lnTo>
                    <a:pt x="1" y="60"/>
                  </a:lnTo>
                  <a:lnTo>
                    <a:pt x="3" y="69"/>
                  </a:lnTo>
                  <a:lnTo>
                    <a:pt x="8" y="78"/>
                  </a:lnTo>
                  <a:lnTo>
                    <a:pt x="15" y="86"/>
                  </a:lnTo>
                  <a:lnTo>
                    <a:pt x="22" y="92"/>
                  </a:lnTo>
                  <a:lnTo>
                    <a:pt x="30" y="96"/>
                  </a:lnTo>
                  <a:lnTo>
                    <a:pt x="40" y="100"/>
                  </a:lnTo>
                  <a:lnTo>
                    <a:pt x="49" y="101"/>
                  </a:lnTo>
                  <a:lnTo>
                    <a:pt x="60" y="100"/>
                  </a:lnTo>
                  <a:lnTo>
                    <a:pt x="69" y="96"/>
                  </a:lnTo>
                  <a:lnTo>
                    <a:pt x="77" y="92"/>
                  </a:lnTo>
                  <a:lnTo>
                    <a:pt x="84" y="86"/>
                  </a:lnTo>
                  <a:lnTo>
                    <a:pt x="91" y="78"/>
                  </a:lnTo>
                  <a:lnTo>
                    <a:pt x="96" y="69"/>
                  </a:lnTo>
                  <a:lnTo>
                    <a:pt x="98" y="60"/>
                  </a:lnTo>
                  <a:lnTo>
                    <a:pt x="100" y="49"/>
                  </a:lnTo>
                  <a:lnTo>
                    <a:pt x="98" y="40"/>
                  </a:lnTo>
                  <a:lnTo>
                    <a:pt x="96" y="32"/>
                  </a:lnTo>
                  <a:lnTo>
                    <a:pt x="91" y="24"/>
                  </a:lnTo>
                  <a:lnTo>
                    <a:pt x="84" y="17"/>
                  </a:lnTo>
                  <a:close/>
                </a:path>
              </a:pathLst>
            </a:custGeom>
            <a:solidFill>
              <a:srgbClr val="26A5AB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zh-CN">
                <a:solidFill>
                  <a:srgbClr val="002060"/>
                </a:solidFill>
                <a:latin typeface="Impact" pitchFamily="34" charset="0"/>
                <a:ea typeface="微软雅黑" pitchFamily="34" charset="-122"/>
                <a:sym typeface="Impact" pitchFamily="34" charset="0"/>
              </a:endParaRPr>
            </a:p>
          </p:txBody>
        </p:sp>
        <p:sp>
          <p:nvSpPr>
            <p:cNvPr id="87" name="Freeform 686"/>
            <p:cNvSpPr>
              <a:spLocks noChangeArrowheads="1"/>
            </p:cNvSpPr>
            <p:nvPr/>
          </p:nvSpPr>
          <p:spPr bwMode="auto">
            <a:xfrm>
              <a:off x="2568575" y="733425"/>
              <a:ext cx="79375" cy="80963"/>
            </a:xfrm>
            <a:custGeom>
              <a:avLst/>
              <a:gdLst/>
              <a:ahLst/>
              <a:cxnLst>
                <a:cxn ang="0">
                  <a:pos x="84" y="16"/>
                </a:cxn>
                <a:cxn ang="0">
                  <a:pos x="84" y="16"/>
                </a:cxn>
                <a:cxn ang="0">
                  <a:pos x="77" y="9"/>
                </a:cxn>
                <a:cxn ang="0">
                  <a:pos x="69" y="5"/>
                </a:cxn>
                <a:cxn ang="0">
                  <a:pos x="60" y="1"/>
                </a:cxn>
                <a:cxn ang="0">
                  <a:pos x="49" y="0"/>
                </a:cxn>
                <a:cxn ang="0">
                  <a:pos x="49" y="0"/>
                </a:cxn>
                <a:cxn ang="0">
                  <a:pos x="40" y="1"/>
                </a:cxn>
                <a:cxn ang="0">
                  <a:pos x="30" y="5"/>
                </a:cxn>
                <a:cxn ang="0">
                  <a:pos x="22" y="9"/>
                </a:cxn>
                <a:cxn ang="0">
                  <a:pos x="15" y="16"/>
                </a:cxn>
                <a:cxn ang="0">
                  <a:pos x="15" y="16"/>
                </a:cxn>
                <a:cxn ang="0">
                  <a:pos x="8" y="24"/>
                </a:cxn>
                <a:cxn ang="0">
                  <a:pos x="3" y="32"/>
                </a:cxn>
                <a:cxn ang="0">
                  <a:pos x="1" y="41"/>
                </a:cxn>
                <a:cxn ang="0">
                  <a:pos x="0" y="49"/>
                </a:cxn>
                <a:cxn ang="0">
                  <a:pos x="0" y="49"/>
                </a:cxn>
                <a:cxn ang="0">
                  <a:pos x="1" y="61"/>
                </a:cxn>
                <a:cxn ang="0">
                  <a:pos x="3" y="71"/>
                </a:cxn>
                <a:cxn ang="0">
                  <a:pos x="8" y="78"/>
                </a:cxn>
                <a:cxn ang="0">
                  <a:pos x="15" y="86"/>
                </a:cxn>
                <a:cxn ang="0">
                  <a:pos x="15" y="86"/>
                </a:cxn>
                <a:cxn ang="0">
                  <a:pos x="22" y="93"/>
                </a:cxn>
                <a:cxn ang="0">
                  <a:pos x="30" y="98"/>
                </a:cxn>
                <a:cxn ang="0">
                  <a:pos x="40" y="100"/>
                </a:cxn>
                <a:cxn ang="0">
                  <a:pos x="49" y="101"/>
                </a:cxn>
                <a:cxn ang="0">
                  <a:pos x="49" y="101"/>
                </a:cxn>
                <a:cxn ang="0">
                  <a:pos x="60" y="100"/>
                </a:cxn>
                <a:cxn ang="0">
                  <a:pos x="69" y="98"/>
                </a:cxn>
                <a:cxn ang="0">
                  <a:pos x="77" y="93"/>
                </a:cxn>
                <a:cxn ang="0">
                  <a:pos x="84" y="86"/>
                </a:cxn>
                <a:cxn ang="0">
                  <a:pos x="84" y="86"/>
                </a:cxn>
                <a:cxn ang="0">
                  <a:pos x="91" y="78"/>
                </a:cxn>
                <a:cxn ang="0">
                  <a:pos x="96" y="71"/>
                </a:cxn>
                <a:cxn ang="0">
                  <a:pos x="98" y="61"/>
                </a:cxn>
                <a:cxn ang="0">
                  <a:pos x="100" y="49"/>
                </a:cxn>
                <a:cxn ang="0">
                  <a:pos x="100" y="49"/>
                </a:cxn>
                <a:cxn ang="0">
                  <a:pos x="98" y="41"/>
                </a:cxn>
                <a:cxn ang="0">
                  <a:pos x="96" y="32"/>
                </a:cxn>
                <a:cxn ang="0">
                  <a:pos x="91" y="24"/>
                </a:cxn>
                <a:cxn ang="0">
                  <a:pos x="84" y="16"/>
                </a:cxn>
                <a:cxn ang="0">
                  <a:pos x="84" y="16"/>
                </a:cxn>
              </a:cxnLst>
              <a:rect l="0" t="0" r="r" b="b"/>
              <a:pathLst>
                <a:path w="100" h="101">
                  <a:moveTo>
                    <a:pt x="84" y="16"/>
                  </a:moveTo>
                  <a:lnTo>
                    <a:pt x="84" y="16"/>
                  </a:lnTo>
                  <a:lnTo>
                    <a:pt x="77" y="9"/>
                  </a:lnTo>
                  <a:lnTo>
                    <a:pt x="69" y="5"/>
                  </a:lnTo>
                  <a:lnTo>
                    <a:pt x="60" y="1"/>
                  </a:lnTo>
                  <a:lnTo>
                    <a:pt x="49" y="0"/>
                  </a:lnTo>
                  <a:lnTo>
                    <a:pt x="40" y="1"/>
                  </a:lnTo>
                  <a:lnTo>
                    <a:pt x="30" y="5"/>
                  </a:lnTo>
                  <a:lnTo>
                    <a:pt x="22" y="9"/>
                  </a:lnTo>
                  <a:lnTo>
                    <a:pt x="15" y="16"/>
                  </a:lnTo>
                  <a:lnTo>
                    <a:pt x="8" y="24"/>
                  </a:lnTo>
                  <a:lnTo>
                    <a:pt x="3" y="32"/>
                  </a:lnTo>
                  <a:lnTo>
                    <a:pt x="1" y="41"/>
                  </a:lnTo>
                  <a:lnTo>
                    <a:pt x="0" y="49"/>
                  </a:lnTo>
                  <a:lnTo>
                    <a:pt x="1" y="61"/>
                  </a:lnTo>
                  <a:lnTo>
                    <a:pt x="3" y="71"/>
                  </a:lnTo>
                  <a:lnTo>
                    <a:pt x="8" y="78"/>
                  </a:lnTo>
                  <a:lnTo>
                    <a:pt x="15" y="86"/>
                  </a:lnTo>
                  <a:lnTo>
                    <a:pt x="22" y="93"/>
                  </a:lnTo>
                  <a:lnTo>
                    <a:pt x="30" y="98"/>
                  </a:lnTo>
                  <a:lnTo>
                    <a:pt x="40" y="100"/>
                  </a:lnTo>
                  <a:lnTo>
                    <a:pt x="49" y="101"/>
                  </a:lnTo>
                  <a:lnTo>
                    <a:pt x="60" y="100"/>
                  </a:lnTo>
                  <a:lnTo>
                    <a:pt x="69" y="98"/>
                  </a:lnTo>
                  <a:lnTo>
                    <a:pt x="77" y="93"/>
                  </a:lnTo>
                  <a:lnTo>
                    <a:pt x="84" y="86"/>
                  </a:lnTo>
                  <a:lnTo>
                    <a:pt x="91" y="78"/>
                  </a:lnTo>
                  <a:lnTo>
                    <a:pt x="96" y="71"/>
                  </a:lnTo>
                  <a:lnTo>
                    <a:pt x="98" y="61"/>
                  </a:lnTo>
                  <a:lnTo>
                    <a:pt x="100" y="49"/>
                  </a:lnTo>
                  <a:lnTo>
                    <a:pt x="98" y="41"/>
                  </a:lnTo>
                  <a:lnTo>
                    <a:pt x="96" y="32"/>
                  </a:lnTo>
                  <a:lnTo>
                    <a:pt x="91" y="24"/>
                  </a:lnTo>
                  <a:lnTo>
                    <a:pt x="84" y="16"/>
                  </a:lnTo>
                  <a:close/>
                </a:path>
              </a:pathLst>
            </a:custGeom>
            <a:solidFill>
              <a:srgbClr val="26A5AB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zh-CN">
                <a:solidFill>
                  <a:srgbClr val="002060"/>
                </a:solidFill>
                <a:latin typeface="Impact" pitchFamily="34" charset="0"/>
                <a:ea typeface="微软雅黑" pitchFamily="34" charset="-122"/>
                <a:sym typeface="Impact" pitchFamily="34" charset="0"/>
              </a:endParaRPr>
            </a:p>
          </p:txBody>
        </p:sp>
        <p:sp>
          <p:nvSpPr>
            <p:cNvPr id="88" name="Freeform 687"/>
            <p:cNvSpPr>
              <a:spLocks noChangeArrowheads="1"/>
            </p:cNvSpPr>
            <p:nvPr/>
          </p:nvSpPr>
          <p:spPr bwMode="auto">
            <a:xfrm>
              <a:off x="2200275" y="0"/>
              <a:ext cx="80962" cy="79375"/>
            </a:xfrm>
            <a:custGeom>
              <a:avLst/>
              <a:gdLst/>
              <a:ahLst/>
              <a:cxnLst>
                <a:cxn ang="0">
                  <a:pos x="85" y="16"/>
                </a:cxn>
                <a:cxn ang="0">
                  <a:pos x="85" y="16"/>
                </a:cxn>
                <a:cxn ang="0">
                  <a:pos x="77" y="10"/>
                </a:cxn>
                <a:cxn ang="0">
                  <a:pos x="69" y="4"/>
                </a:cxn>
                <a:cxn ang="0">
                  <a:pos x="61" y="1"/>
                </a:cxn>
                <a:cxn ang="0">
                  <a:pos x="49" y="0"/>
                </a:cxn>
                <a:cxn ang="0">
                  <a:pos x="49" y="0"/>
                </a:cxn>
                <a:cxn ang="0">
                  <a:pos x="41" y="1"/>
                </a:cxn>
                <a:cxn ang="0">
                  <a:pos x="31" y="4"/>
                </a:cxn>
                <a:cxn ang="0">
                  <a:pos x="23" y="10"/>
                </a:cxn>
                <a:cxn ang="0">
                  <a:pos x="15" y="16"/>
                </a:cxn>
                <a:cxn ang="0">
                  <a:pos x="15" y="16"/>
                </a:cxn>
                <a:cxn ang="0">
                  <a:pos x="9" y="23"/>
                </a:cxn>
                <a:cxn ang="0">
                  <a:pos x="4" y="31"/>
                </a:cxn>
                <a:cxn ang="0">
                  <a:pos x="1" y="40"/>
                </a:cxn>
                <a:cxn ang="0">
                  <a:pos x="0" y="50"/>
                </a:cxn>
                <a:cxn ang="0">
                  <a:pos x="0" y="50"/>
                </a:cxn>
                <a:cxn ang="0">
                  <a:pos x="1" y="60"/>
                </a:cxn>
                <a:cxn ang="0">
                  <a:pos x="4" y="70"/>
                </a:cxn>
                <a:cxn ang="0">
                  <a:pos x="9" y="78"/>
                </a:cxn>
                <a:cxn ang="0">
                  <a:pos x="15" y="85"/>
                </a:cxn>
                <a:cxn ang="0">
                  <a:pos x="15" y="85"/>
                </a:cxn>
                <a:cxn ang="0">
                  <a:pos x="23" y="92"/>
                </a:cxn>
                <a:cxn ang="0">
                  <a:pos x="31" y="97"/>
                </a:cxn>
                <a:cxn ang="0">
                  <a:pos x="41" y="99"/>
                </a:cxn>
                <a:cxn ang="0">
                  <a:pos x="49" y="100"/>
                </a:cxn>
                <a:cxn ang="0">
                  <a:pos x="49" y="100"/>
                </a:cxn>
                <a:cxn ang="0">
                  <a:pos x="61" y="99"/>
                </a:cxn>
                <a:cxn ang="0">
                  <a:pos x="69" y="97"/>
                </a:cxn>
                <a:cxn ang="0">
                  <a:pos x="77" y="92"/>
                </a:cxn>
                <a:cxn ang="0">
                  <a:pos x="85" y="85"/>
                </a:cxn>
                <a:cxn ang="0">
                  <a:pos x="85" y="85"/>
                </a:cxn>
                <a:cxn ang="0">
                  <a:pos x="91" y="78"/>
                </a:cxn>
                <a:cxn ang="0">
                  <a:pos x="96" y="70"/>
                </a:cxn>
                <a:cxn ang="0">
                  <a:pos x="99" y="60"/>
                </a:cxn>
                <a:cxn ang="0">
                  <a:pos x="101" y="50"/>
                </a:cxn>
                <a:cxn ang="0">
                  <a:pos x="101" y="50"/>
                </a:cxn>
                <a:cxn ang="0">
                  <a:pos x="99" y="40"/>
                </a:cxn>
                <a:cxn ang="0">
                  <a:pos x="96" y="31"/>
                </a:cxn>
                <a:cxn ang="0">
                  <a:pos x="91" y="23"/>
                </a:cxn>
                <a:cxn ang="0">
                  <a:pos x="85" y="16"/>
                </a:cxn>
                <a:cxn ang="0">
                  <a:pos x="85" y="16"/>
                </a:cxn>
              </a:cxnLst>
              <a:rect l="0" t="0" r="r" b="b"/>
              <a:pathLst>
                <a:path w="101" h="100">
                  <a:moveTo>
                    <a:pt x="85" y="16"/>
                  </a:moveTo>
                  <a:lnTo>
                    <a:pt x="85" y="16"/>
                  </a:lnTo>
                  <a:lnTo>
                    <a:pt x="77" y="10"/>
                  </a:lnTo>
                  <a:lnTo>
                    <a:pt x="69" y="4"/>
                  </a:lnTo>
                  <a:lnTo>
                    <a:pt x="61" y="1"/>
                  </a:lnTo>
                  <a:lnTo>
                    <a:pt x="49" y="0"/>
                  </a:lnTo>
                  <a:lnTo>
                    <a:pt x="41" y="1"/>
                  </a:lnTo>
                  <a:lnTo>
                    <a:pt x="31" y="4"/>
                  </a:lnTo>
                  <a:lnTo>
                    <a:pt x="23" y="10"/>
                  </a:lnTo>
                  <a:lnTo>
                    <a:pt x="15" y="16"/>
                  </a:lnTo>
                  <a:lnTo>
                    <a:pt x="9" y="23"/>
                  </a:lnTo>
                  <a:lnTo>
                    <a:pt x="4" y="31"/>
                  </a:lnTo>
                  <a:lnTo>
                    <a:pt x="1" y="40"/>
                  </a:lnTo>
                  <a:lnTo>
                    <a:pt x="0" y="50"/>
                  </a:lnTo>
                  <a:lnTo>
                    <a:pt x="1" y="60"/>
                  </a:lnTo>
                  <a:lnTo>
                    <a:pt x="4" y="70"/>
                  </a:lnTo>
                  <a:lnTo>
                    <a:pt x="9" y="78"/>
                  </a:lnTo>
                  <a:lnTo>
                    <a:pt x="15" y="85"/>
                  </a:lnTo>
                  <a:lnTo>
                    <a:pt x="23" y="92"/>
                  </a:lnTo>
                  <a:lnTo>
                    <a:pt x="31" y="97"/>
                  </a:lnTo>
                  <a:lnTo>
                    <a:pt x="41" y="99"/>
                  </a:lnTo>
                  <a:lnTo>
                    <a:pt x="49" y="100"/>
                  </a:lnTo>
                  <a:lnTo>
                    <a:pt x="61" y="99"/>
                  </a:lnTo>
                  <a:lnTo>
                    <a:pt x="69" y="97"/>
                  </a:lnTo>
                  <a:lnTo>
                    <a:pt x="77" y="92"/>
                  </a:lnTo>
                  <a:lnTo>
                    <a:pt x="85" y="85"/>
                  </a:lnTo>
                  <a:lnTo>
                    <a:pt x="91" y="78"/>
                  </a:lnTo>
                  <a:lnTo>
                    <a:pt x="96" y="70"/>
                  </a:lnTo>
                  <a:lnTo>
                    <a:pt x="99" y="60"/>
                  </a:lnTo>
                  <a:lnTo>
                    <a:pt x="101" y="50"/>
                  </a:lnTo>
                  <a:lnTo>
                    <a:pt x="99" y="40"/>
                  </a:lnTo>
                  <a:lnTo>
                    <a:pt x="96" y="31"/>
                  </a:lnTo>
                  <a:lnTo>
                    <a:pt x="91" y="23"/>
                  </a:lnTo>
                  <a:lnTo>
                    <a:pt x="85" y="16"/>
                  </a:lnTo>
                  <a:close/>
                </a:path>
              </a:pathLst>
            </a:custGeom>
            <a:solidFill>
              <a:srgbClr val="26A5AB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zh-CN">
                <a:solidFill>
                  <a:srgbClr val="002060"/>
                </a:solidFill>
                <a:latin typeface="Impact" pitchFamily="34" charset="0"/>
                <a:ea typeface="微软雅黑" pitchFamily="34" charset="-122"/>
                <a:sym typeface="Impact" pitchFamily="34" charset="0"/>
              </a:endParaRPr>
            </a:p>
          </p:txBody>
        </p:sp>
        <p:sp>
          <p:nvSpPr>
            <p:cNvPr id="89" name="Freeform 688"/>
            <p:cNvSpPr>
              <a:spLocks noChangeArrowheads="1"/>
            </p:cNvSpPr>
            <p:nvPr/>
          </p:nvSpPr>
          <p:spPr bwMode="auto">
            <a:xfrm>
              <a:off x="2200275" y="122237"/>
              <a:ext cx="80962" cy="79375"/>
            </a:xfrm>
            <a:custGeom>
              <a:avLst/>
              <a:gdLst/>
              <a:ahLst/>
              <a:cxnLst>
                <a:cxn ang="0">
                  <a:pos x="85" y="16"/>
                </a:cxn>
                <a:cxn ang="0">
                  <a:pos x="85" y="16"/>
                </a:cxn>
                <a:cxn ang="0">
                  <a:pos x="77" y="10"/>
                </a:cxn>
                <a:cxn ang="0">
                  <a:pos x="69" y="5"/>
                </a:cxn>
                <a:cxn ang="0">
                  <a:pos x="61" y="1"/>
                </a:cxn>
                <a:cxn ang="0">
                  <a:pos x="49" y="0"/>
                </a:cxn>
                <a:cxn ang="0">
                  <a:pos x="49" y="0"/>
                </a:cxn>
                <a:cxn ang="0">
                  <a:pos x="41" y="1"/>
                </a:cxn>
                <a:cxn ang="0">
                  <a:pos x="31" y="5"/>
                </a:cxn>
                <a:cxn ang="0">
                  <a:pos x="23" y="10"/>
                </a:cxn>
                <a:cxn ang="0">
                  <a:pos x="15" y="16"/>
                </a:cxn>
                <a:cxn ang="0">
                  <a:pos x="15" y="16"/>
                </a:cxn>
                <a:cxn ang="0">
                  <a:pos x="9" y="23"/>
                </a:cxn>
                <a:cxn ang="0">
                  <a:pos x="4" y="32"/>
                </a:cxn>
                <a:cxn ang="0">
                  <a:pos x="1" y="40"/>
                </a:cxn>
                <a:cxn ang="0">
                  <a:pos x="0" y="50"/>
                </a:cxn>
                <a:cxn ang="0">
                  <a:pos x="0" y="50"/>
                </a:cxn>
                <a:cxn ang="0">
                  <a:pos x="1" y="60"/>
                </a:cxn>
                <a:cxn ang="0">
                  <a:pos x="4" y="70"/>
                </a:cxn>
                <a:cxn ang="0">
                  <a:pos x="9" y="78"/>
                </a:cxn>
                <a:cxn ang="0">
                  <a:pos x="15" y="85"/>
                </a:cxn>
                <a:cxn ang="0">
                  <a:pos x="15" y="85"/>
                </a:cxn>
                <a:cxn ang="0">
                  <a:pos x="23" y="92"/>
                </a:cxn>
                <a:cxn ang="0">
                  <a:pos x="31" y="97"/>
                </a:cxn>
                <a:cxn ang="0">
                  <a:pos x="41" y="99"/>
                </a:cxn>
                <a:cxn ang="0">
                  <a:pos x="49" y="100"/>
                </a:cxn>
                <a:cxn ang="0">
                  <a:pos x="49" y="100"/>
                </a:cxn>
                <a:cxn ang="0">
                  <a:pos x="61" y="99"/>
                </a:cxn>
                <a:cxn ang="0">
                  <a:pos x="69" y="97"/>
                </a:cxn>
                <a:cxn ang="0">
                  <a:pos x="77" y="92"/>
                </a:cxn>
                <a:cxn ang="0">
                  <a:pos x="85" y="85"/>
                </a:cxn>
                <a:cxn ang="0">
                  <a:pos x="85" y="85"/>
                </a:cxn>
                <a:cxn ang="0">
                  <a:pos x="91" y="78"/>
                </a:cxn>
                <a:cxn ang="0">
                  <a:pos x="96" y="70"/>
                </a:cxn>
                <a:cxn ang="0">
                  <a:pos x="99" y="60"/>
                </a:cxn>
                <a:cxn ang="0">
                  <a:pos x="101" y="50"/>
                </a:cxn>
                <a:cxn ang="0">
                  <a:pos x="101" y="50"/>
                </a:cxn>
                <a:cxn ang="0">
                  <a:pos x="99" y="40"/>
                </a:cxn>
                <a:cxn ang="0">
                  <a:pos x="96" y="32"/>
                </a:cxn>
                <a:cxn ang="0">
                  <a:pos x="91" y="23"/>
                </a:cxn>
                <a:cxn ang="0">
                  <a:pos x="85" y="16"/>
                </a:cxn>
                <a:cxn ang="0">
                  <a:pos x="85" y="16"/>
                </a:cxn>
              </a:cxnLst>
              <a:rect l="0" t="0" r="r" b="b"/>
              <a:pathLst>
                <a:path w="101" h="100">
                  <a:moveTo>
                    <a:pt x="85" y="16"/>
                  </a:moveTo>
                  <a:lnTo>
                    <a:pt x="85" y="16"/>
                  </a:lnTo>
                  <a:lnTo>
                    <a:pt x="77" y="10"/>
                  </a:lnTo>
                  <a:lnTo>
                    <a:pt x="69" y="5"/>
                  </a:lnTo>
                  <a:lnTo>
                    <a:pt x="61" y="1"/>
                  </a:lnTo>
                  <a:lnTo>
                    <a:pt x="49" y="0"/>
                  </a:lnTo>
                  <a:lnTo>
                    <a:pt x="41" y="1"/>
                  </a:lnTo>
                  <a:lnTo>
                    <a:pt x="31" y="5"/>
                  </a:lnTo>
                  <a:lnTo>
                    <a:pt x="23" y="10"/>
                  </a:lnTo>
                  <a:lnTo>
                    <a:pt x="15" y="16"/>
                  </a:lnTo>
                  <a:lnTo>
                    <a:pt x="9" y="23"/>
                  </a:lnTo>
                  <a:lnTo>
                    <a:pt x="4" y="32"/>
                  </a:lnTo>
                  <a:lnTo>
                    <a:pt x="1" y="40"/>
                  </a:lnTo>
                  <a:lnTo>
                    <a:pt x="0" y="50"/>
                  </a:lnTo>
                  <a:lnTo>
                    <a:pt x="1" y="60"/>
                  </a:lnTo>
                  <a:lnTo>
                    <a:pt x="4" y="70"/>
                  </a:lnTo>
                  <a:lnTo>
                    <a:pt x="9" y="78"/>
                  </a:lnTo>
                  <a:lnTo>
                    <a:pt x="15" y="85"/>
                  </a:lnTo>
                  <a:lnTo>
                    <a:pt x="23" y="92"/>
                  </a:lnTo>
                  <a:lnTo>
                    <a:pt x="31" y="97"/>
                  </a:lnTo>
                  <a:lnTo>
                    <a:pt x="41" y="99"/>
                  </a:lnTo>
                  <a:lnTo>
                    <a:pt x="49" y="100"/>
                  </a:lnTo>
                  <a:lnTo>
                    <a:pt x="61" y="99"/>
                  </a:lnTo>
                  <a:lnTo>
                    <a:pt x="69" y="97"/>
                  </a:lnTo>
                  <a:lnTo>
                    <a:pt x="77" y="92"/>
                  </a:lnTo>
                  <a:lnTo>
                    <a:pt x="85" y="85"/>
                  </a:lnTo>
                  <a:lnTo>
                    <a:pt x="91" y="78"/>
                  </a:lnTo>
                  <a:lnTo>
                    <a:pt x="96" y="70"/>
                  </a:lnTo>
                  <a:lnTo>
                    <a:pt x="99" y="60"/>
                  </a:lnTo>
                  <a:lnTo>
                    <a:pt x="101" y="50"/>
                  </a:lnTo>
                  <a:lnTo>
                    <a:pt x="99" y="40"/>
                  </a:lnTo>
                  <a:lnTo>
                    <a:pt x="96" y="32"/>
                  </a:lnTo>
                  <a:lnTo>
                    <a:pt x="91" y="23"/>
                  </a:lnTo>
                  <a:lnTo>
                    <a:pt x="85" y="16"/>
                  </a:lnTo>
                  <a:close/>
                </a:path>
              </a:pathLst>
            </a:custGeom>
            <a:solidFill>
              <a:srgbClr val="26A5AB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zh-CN">
                <a:solidFill>
                  <a:srgbClr val="002060"/>
                </a:solidFill>
                <a:latin typeface="Impact" pitchFamily="34" charset="0"/>
                <a:ea typeface="微软雅黑" pitchFamily="34" charset="-122"/>
                <a:sym typeface="Impact" pitchFamily="34" charset="0"/>
              </a:endParaRPr>
            </a:p>
          </p:txBody>
        </p:sp>
        <p:sp>
          <p:nvSpPr>
            <p:cNvPr id="90" name="Freeform 689"/>
            <p:cNvSpPr>
              <a:spLocks noChangeArrowheads="1"/>
            </p:cNvSpPr>
            <p:nvPr/>
          </p:nvSpPr>
          <p:spPr bwMode="auto">
            <a:xfrm>
              <a:off x="2324100" y="0"/>
              <a:ext cx="79375" cy="79375"/>
            </a:xfrm>
            <a:custGeom>
              <a:avLst/>
              <a:gdLst/>
              <a:ahLst/>
              <a:cxnLst>
                <a:cxn ang="0">
                  <a:pos x="84" y="16"/>
                </a:cxn>
                <a:cxn ang="0">
                  <a:pos x="84" y="16"/>
                </a:cxn>
                <a:cxn ang="0">
                  <a:pos x="76" y="10"/>
                </a:cxn>
                <a:cxn ang="0">
                  <a:pos x="68" y="4"/>
                </a:cxn>
                <a:cxn ang="0">
                  <a:pos x="60" y="1"/>
                </a:cxn>
                <a:cxn ang="0">
                  <a:pos x="48" y="0"/>
                </a:cxn>
                <a:cxn ang="0">
                  <a:pos x="48" y="0"/>
                </a:cxn>
                <a:cxn ang="0">
                  <a:pos x="40" y="1"/>
                </a:cxn>
                <a:cxn ang="0">
                  <a:pos x="30" y="4"/>
                </a:cxn>
                <a:cxn ang="0">
                  <a:pos x="22" y="10"/>
                </a:cxn>
                <a:cxn ang="0">
                  <a:pos x="15" y="16"/>
                </a:cxn>
                <a:cxn ang="0">
                  <a:pos x="15" y="16"/>
                </a:cxn>
                <a:cxn ang="0">
                  <a:pos x="8" y="23"/>
                </a:cxn>
                <a:cxn ang="0">
                  <a:pos x="3" y="31"/>
                </a:cxn>
                <a:cxn ang="0">
                  <a:pos x="0" y="40"/>
                </a:cxn>
                <a:cxn ang="0">
                  <a:pos x="0" y="50"/>
                </a:cxn>
                <a:cxn ang="0">
                  <a:pos x="0" y="50"/>
                </a:cxn>
                <a:cxn ang="0">
                  <a:pos x="0" y="60"/>
                </a:cxn>
                <a:cxn ang="0">
                  <a:pos x="3" y="70"/>
                </a:cxn>
                <a:cxn ang="0">
                  <a:pos x="8" y="78"/>
                </a:cxn>
                <a:cxn ang="0">
                  <a:pos x="15" y="85"/>
                </a:cxn>
                <a:cxn ang="0">
                  <a:pos x="15" y="85"/>
                </a:cxn>
                <a:cxn ang="0">
                  <a:pos x="22" y="92"/>
                </a:cxn>
                <a:cxn ang="0">
                  <a:pos x="30" y="97"/>
                </a:cxn>
                <a:cxn ang="0">
                  <a:pos x="40" y="99"/>
                </a:cxn>
                <a:cxn ang="0">
                  <a:pos x="48" y="100"/>
                </a:cxn>
                <a:cxn ang="0">
                  <a:pos x="48" y="100"/>
                </a:cxn>
                <a:cxn ang="0">
                  <a:pos x="60" y="99"/>
                </a:cxn>
                <a:cxn ang="0">
                  <a:pos x="68" y="97"/>
                </a:cxn>
                <a:cxn ang="0">
                  <a:pos x="76" y="92"/>
                </a:cxn>
                <a:cxn ang="0">
                  <a:pos x="84" y="85"/>
                </a:cxn>
                <a:cxn ang="0">
                  <a:pos x="84" y="85"/>
                </a:cxn>
                <a:cxn ang="0">
                  <a:pos x="91" y="78"/>
                </a:cxn>
                <a:cxn ang="0">
                  <a:pos x="96" y="70"/>
                </a:cxn>
                <a:cxn ang="0">
                  <a:pos x="98" y="60"/>
                </a:cxn>
                <a:cxn ang="0">
                  <a:pos x="100" y="50"/>
                </a:cxn>
                <a:cxn ang="0">
                  <a:pos x="100" y="50"/>
                </a:cxn>
                <a:cxn ang="0">
                  <a:pos x="98" y="40"/>
                </a:cxn>
                <a:cxn ang="0">
                  <a:pos x="96" y="31"/>
                </a:cxn>
                <a:cxn ang="0">
                  <a:pos x="91" y="23"/>
                </a:cxn>
                <a:cxn ang="0">
                  <a:pos x="84" y="16"/>
                </a:cxn>
                <a:cxn ang="0">
                  <a:pos x="84" y="16"/>
                </a:cxn>
              </a:cxnLst>
              <a:rect l="0" t="0" r="r" b="b"/>
              <a:pathLst>
                <a:path w="100" h="100">
                  <a:moveTo>
                    <a:pt x="84" y="16"/>
                  </a:moveTo>
                  <a:lnTo>
                    <a:pt x="84" y="16"/>
                  </a:lnTo>
                  <a:lnTo>
                    <a:pt x="76" y="10"/>
                  </a:lnTo>
                  <a:lnTo>
                    <a:pt x="68" y="4"/>
                  </a:lnTo>
                  <a:lnTo>
                    <a:pt x="60" y="1"/>
                  </a:lnTo>
                  <a:lnTo>
                    <a:pt x="48" y="0"/>
                  </a:lnTo>
                  <a:lnTo>
                    <a:pt x="40" y="1"/>
                  </a:lnTo>
                  <a:lnTo>
                    <a:pt x="30" y="4"/>
                  </a:lnTo>
                  <a:lnTo>
                    <a:pt x="22" y="10"/>
                  </a:lnTo>
                  <a:lnTo>
                    <a:pt x="15" y="16"/>
                  </a:lnTo>
                  <a:lnTo>
                    <a:pt x="8" y="23"/>
                  </a:lnTo>
                  <a:lnTo>
                    <a:pt x="3" y="31"/>
                  </a:lnTo>
                  <a:lnTo>
                    <a:pt x="0" y="40"/>
                  </a:lnTo>
                  <a:lnTo>
                    <a:pt x="0" y="50"/>
                  </a:lnTo>
                  <a:lnTo>
                    <a:pt x="0" y="60"/>
                  </a:lnTo>
                  <a:lnTo>
                    <a:pt x="3" y="70"/>
                  </a:lnTo>
                  <a:lnTo>
                    <a:pt x="8" y="78"/>
                  </a:lnTo>
                  <a:lnTo>
                    <a:pt x="15" y="85"/>
                  </a:lnTo>
                  <a:lnTo>
                    <a:pt x="22" y="92"/>
                  </a:lnTo>
                  <a:lnTo>
                    <a:pt x="30" y="97"/>
                  </a:lnTo>
                  <a:lnTo>
                    <a:pt x="40" y="99"/>
                  </a:lnTo>
                  <a:lnTo>
                    <a:pt x="48" y="100"/>
                  </a:lnTo>
                  <a:lnTo>
                    <a:pt x="60" y="99"/>
                  </a:lnTo>
                  <a:lnTo>
                    <a:pt x="68" y="97"/>
                  </a:lnTo>
                  <a:lnTo>
                    <a:pt x="76" y="92"/>
                  </a:lnTo>
                  <a:lnTo>
                    <a:pt x="84" y="85"/>
                  </a:lnTo>
                  <a:lnTo>
                    <a:pt x="91" y="78"/>
                  </a:lnTo>
                  <a:lnTo>
                    <a:pt x="96" y="70"/>
                  </a:lnTo>
                  <a:lnTo>
                    <a:pt x="98" y="60"/>
                  </a:lnTo>
                  <a:lnTo>
                    <a:pt x="100" y="50"/>
                  </a:lnTo>
                  <a:lnTo>
                    <a:pt x="98" y="40"/>
                  </a:lnTo>
                  <a:lnTo>
                    <a:pt x="96" y="31"/>
                  </a:lnTo>
                  <a:lnTo>
                    <a:pt x="91" y="23"/>
                  </a:lnTo>
                  <a:lnTo>
                    <a:pt x="84" y="16"/>
                  </a:lnTo>
                  <a:close/>
                </a:path>
              </a:pathLst>
            </a:custGeom>
            <a:solidFill>
              <a:srgbClr val="26A5AB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zh-CN">
                <a:solidFill>
                  <a:srgbClr val="002060"/>
                </a:solidFill>
                <a:latin typeface="Impact" pitchFamily="34" charset="0"/>
                <a:ea typeface="微软雅黑" pitchFamily="34" charset="-122"/>
                <a:sym typeface="Impact" pitchFamily="34" charset="0"/>
              </a:endParaRPr>
            </a:p>
          </p:txBody>
        </p:sp>
        <p:sp>
          <p:nvSpPr>
            <p:cNvPr id="91" name="Freeform 690"/>
            <p:cNvSpPr>
              <a:spLocks noChangeArrowheads="1"/>
            </p:cNvSpPr>
            <p:nvPr/>
          </p:nvSpPr>
          <p:spPr bwMode="auto">
            <a:xfrm>
              <a:off x="2324100" y="122237"/>
              <a:ext cx="79375" cy="79375"/>
            </a:xfrm>
            <a:custGeom>
              <a:avLst/>
              <a:gdLst/>
              <a:ahLst/>
              <a:cxnLst>
                <a:cxn ang="0">
                  <a:pos x="84" y="16"/>
                </a:cxn>
                <a:cxn ang="0">
                  <a:pos x="84" y="16"/>
                </a:cxn>
                <a:cxn ang="0">
                  <a:pos x="76" y="10"/>
                </a:cxn>
                <a:cxn ang="0">
                  <a:pos x="68" y="5"/>
                </a:cxn>
                <a:cxn ang="0">
                  <a:pos x="60" y="1"/>
                </a:cxn>
                <a:cxn ang="0">
                  <a:pos x="48" y="0"/>
                </a:cxn>
                <a:cxn ang="0">
                  <a:pos x="48" y="0"/>
                </a:cxn>
                <a:cxn ang="0">
                  <a:pos x="40" y="1"/>
                </a:cxn>
                <a:cxn ang="0">
                  <a:pos x="30" y="5"/>
                </a:cxn>
                <a:cxn ang="0">
                  <a:pos x="22" y="10"/>
                </a:cxn>
                <a:cxn ang="0">
                  <a:pos x="15" y="16"/>
                </a:cxn>
                <a:cxn ang="0">
                  <a:pos x="15" y="16"/>
                </a:cxn>
                <a:cxn ang="0">
                  <a:pos x="8" y="23"/>
                </a:cxn>
                <a:cxn ang="0">
                  <a:pos x="3" y="32"/>
                </a:cxn>
                <a:cxn ang="0">
                  <a:pos x="0" y="40"/>
                </a:cxn>
                <a:cxn ang="0">
                  <a:pos x="0" y="50"/>
                </a:cxn>
                <a:cxn ang="0">
                  <a:pos x="0" y="50"/>
                </a:cxn>
                <a:cxn ang="0">
                  <a:pos x="0" y="60"/>
                </a:cxn>
                <a:cxn ang="0">
                  <a:pos x="3" y="70"/>
                </a:cxn>
                <a:cxn ang="0">
                  <a:pos x="8" y="78"/>
                </a:cxn>
                <a:cxn ang="0">
                  <a:pos x="15" y="85"/>
                </a:cxn>
                <a:cxn ang="0">
                  <a:pos x="15" y="85"/>
                </a:cxn>
                <a:cxn ang="0">
                  <a:pos x="22" y="92"/>
                </a:cxn>
                <a:cxn ang="0">
                  <a:pos x="30" y="97"/>
                </a:cxn>
                <a:cxn ang="0">
                  <a:pos x="40" y="99"/>
                </a:cxn>
                <a:cxn ang="0">
                  <a:pos x="48" y="100"/>
                </a:cxn>
                <a:cxn ang="0">
                  <a:pos x="48" y="100"/>
                </a:cxn>
                <a:cxn ang="0">
                  <a:pos x="60" y="99"/>
                </a:cxn>
                <a:cxn ang="0">
                  <a:pos x="68" y="97"/>
                </a:cxn>
                <a:cxn ang="0">
                  <a:pos x="76" y="92"/>
                </a:cxn>
                <a:cxn ang="0">
                  <a:pos x="84" y="85"/>
                </a:cxn>
                <a:cxn ang="0">
                  <a:pos x="84" y="85"/>
                </a:cxn>
                <a:cxn ang="0">
                  <a:pos x="91" y="78"/>
                </a:cxn>
                <a:cxn ang="0">
                  <a:pos x="96" y="70"/>
                </a:cxn>
                <a:cxn ang="0">
                  <a:pos x="98" y="60"/>
                </a:cxn>
                <a:cxn ang="0">
                  <a:pos x="100" y="50"/>
                </a:cxn>
                <a:cxn ang="0">
                  <a:pos x="100" y="50"/>
                </a:cxn>
                <a:cxn ang="0">
                  <a:pos x="98" y="40"/>
                </a:cxn>
                <a:cxn ang="0">
                  <a:pos x="96" y="32"/>
                </a:cxn>
                <a:cxn ang="0">
                  <a:pos x="91" y="23"/>
                </a:cxn>
                <a:cxn ang="0">
                  <a:pos x="84" y="16"/>
                </a:cxn>
                <a:cxn ang="0">
                  <a:pos x="84" y="16"/>
                </a:cxn>
              </a:cxnLst>
              <a:rect l="0" t="0" r="r" b="b"/>
              <a:pathLst>
                <a:path w="100" h="100">
                  <a:moveTo>
                    <a:pt x="84" y="16"/>
                  </a:moveTo>
                  <a:lnTo>
                    <a:pt x="84" y="16"/>
                  </a:lnTo>
                  <a:lnTo>
                    <a:pt x="76" y="10"/>
                  </a:lnTo>
                  <a:lnTo>
                    <a:pt x="68" y="5"/>
                  </a:lnTo>
                  <a:lnTo>
                    <a:pt x="60" y="1"/>
                  </a:lnTo>
                  <a:lnTo>
                    <a:pt x="48" y="0"/>
                  </a:lnTo>
                  <a:lnTo>
                    <a:pt x="40" y="1"/>
                  </a:lnTo>
                  <a:lnTo>
                    <a:pt x="30" y="5"/>
                  </a:lnTo>
                  <a:lnTo>
                    <a:pt x="22" y="10"/>
                  </a:lnTo>
                  <a:lnTo>
                    <a:pt x="15" y="16"/>
                  </a:lnTo>
                  <a:lnTo>
                    <a:pt x="8" y="23"/>
                  </a:lnTo>
                  <a:lnTo>
                    <a:pt x="3" y="32"/>
                  </a:lnTo>
                  <a:lnTo>
                    <a:pt x="0" y="40"/>
                  </a:lnTo>
                  <a:lnTo>
                    <a:pt x="0" y="50"/>
                  </a:lnTo>
                  <a:lnTo>
                    <a:pt x="0" y="60"/>
                  </a:lnTo>
                  <a:lnTo>
                    <a:pt x="3" y="70"/>
                  </a:lnTo>
                  <a:lnTo>
                    <a:pt x="8" y="78"/>
                  </a:lnTo>
                  <a:lnTo>
                    <a:pt x="15" y="85"/>
                  </a:lnTo>
                  <a:lnTo>
                    <a:pt x="22" y="92"/>
                  </a:lnTo>
                  <a:lnTo>
                    <a:pt x="30" y="97"/>
                  </a:lnTo>
                  <a:lnTo>
                    <a:pt x="40" y="99"/>
                  </a:lnTo>
                  <a:lnTo>
                    <a:pt x="48" y="100"/>
                  </a:lnTo>
                  <a:lnTo>
                    <a:pt x="60" y="99"/>
                  </a:lnTo>
                  <a:lnTo>
                    <a:pt x="68" y="97"/>
                  </a:lnTo>
                  <a:lnTo>
                    <a:pt x="76" y="92"/>
                  </a:lnTo>
                  <a:lnTo>
                    <a:pt x="84" y="85"/>
                  </a:lnTo>
                  <a:lnTo>
                    <a:pt x="91" y="78"/>
                  </a:lnTo>
                  <a:lnTo>
                    <a:pt x="96" y="70"/>
                  </a:lnTo>
                  <a:lnTo>
                    <a:pt x="98" y="60"/>
                  </a:lnTo>
                  <a:lnTo>
                    <a:pt x="100" y="50"/>
                  </a:lnTo>
                  <a:lnTo>
                    <a:pt x="98" y="40"/>
                  </a:lnTo>
                  <a:lnTo>
                    <a:pt x="96" y="32"/>
                  </a:lnTo>
                  <a:lnTo>
                    <a:pt x="91" y="23"/>
                  </a:lnTo>
                  <a:lnTo>
                    <a:pt x="84" y="16"/>
                  </a:lnTo>
                  <a:close/>
                </a:path>
              </a:pathLst>
            </a:custGeom>
            <a:solidFill>
              <a:srgbClr val="26A5AB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zh-CN">
                <a:solidFill>
                  <a:srgbClr val="002060"/>
                </a:solidFill>
                <a:latin typeface="Impact" pitchFamily="34" charset="0"/>
                <a:ea typeface="微软雅黑" pitchFamily="34" charset="-122"/>
                <a:sym typeface="Impact" pitchFamily="34" charset="0"/>
              </a:endParaRPr>
            </a:p>
          </p:txBody>
        </p:sp>
        <p:sp>
          <p:nvSpPr>
            <p:cNvPr id="92" name="Freeform 691"/>
            <p:cNvSpPr>
              <a:spLocks noChangeArrowheads="1"/>
            </p:cNvSpPr>
            <p:nvPr/>
          </p:nvSpPr>
          <p:spPr bwMode="auto">
            <a:xfrm>
              <a:off x="2446337" y="0"/>
              <a:ext cx="79375" cy="79375"/>
            </a:xfrm>
            <a:custGeom>
              <a:avLst/>
              <a:gdLst/>
              <a:ahLst/>
              <a:cxnLst>
                <a:cxn ang="0">
                  <a:pos x="84" y="16"/>
                </a:cxn>
                <a:cxn ang="0">
                  <a:pos x="84" y="16"/>
                </a:cxn>
                <a:cxn ang="0">
                  <a:pos x="77" y="10"/>
                </a:cxn>
                <a:cxn ang="0">
                  <a:pos x="69" y="4"/>
                </a:cxn>
                <a:cxn ang="0">
                  <a:pos x="60" y="1"/>
                </a:cxn>
                <a:cxn ang="0">
                  <a:pos x="49" y="0"/>
                </a:cxn>
                <a:cxn ang="0">
                  <a:pos x="49" y="0"/>
                </a:cxn>
                <a:cxn ang="0">
                  <a:pos x="40" y="1"/>
                </a:cxn>
                <a:cxn ang="0">
                  <a:pos x="30" y="4"/>
                </a:cxn>
                <a:cxn ang="0">
                  <a:pos x="22" y="10"/>
                </a:cxn>
                <a:cxn ang="0">
                  <a:pos x="15" y="16"/>
                </a:cxn>
                <a:cxn ang="0">
                  <a:pos x="15" y="16"/>
                </a:cxn>
                <a:cxn ang="0">
                  <a:pos x="8" y="23"/>
                </a:cxn>
                <a:cxn ang="0">
                  <a:pos x="3" y="31"/>
                </a:cxn>
                <a:cxn ang="0">
                  <a:pos x="1" y="40"/>
                </a:cxn>
                <a:cxn ang="0">
                  <a:pos x="0" y="50"/>
                </a:cxn>
                <a:cxn ang="0">
                  <a:pos x="0" y="50"/>
                </a:cxn>
                <a:cxn ang="0">
                  <a:pos x="1" y="60"/>
                </a:cxn>
                <a:cxn ang="0">
                  <a:pos x="3" y="70"/>
                </a:cxn>
                <a:cxn ang="0">
                  <a:pos x="8" y="78"/>
                </a:cxn>
                <a:cxn ang="0">
                  <a:pos x="15" y="85"/>
                </a:cxn>
                <a:cxn ang="0">
                  <a:pos x="15" y="85"/>
                </a:cxn>
                <a:cxn ang="0">
                  <a:pos x="22" y="92"/>
                </a:cxn>
                <a:cxn ang="0">
                  <a:pos x="30" y="97"/>
                </a:cxn>
                <a:cxn ang="0">
                  <a:pos x="40" y="99"/>
                </a:cxn>
                <a:cxn ang="0">
                  <a:pos x="49" y="100"/>
                </a:cxn>
                <a:cxn ang="0">
                  <a:pos x="49" y="100"/>
                </a:cxn>
                <a:cxn ang="0">
                  <a:pos x="60" y="99"/>
                </a:cxn>
                <a:cxn ang="0">
                  <a:pos x="69" y="97"/>
                </a:cxn>
                <a:cxn ang="0">
                  <a:pos x="77" y="92"/>
                </a:cxn>
                <a:cxn ang="0">
                  <a:pos x="84" y="85"/>
                </a:cxn>
                <a:cxn ang="0">
                  <a:pos x="84" y="85"/>
                </a:cxn>
                <a:cxn ang="0">
                  <a:pos x="91" y="78"/>
                </a:cxn>
                <a:cxn ang="0">
                  <a:pos x="96" y="70"/>
                </a:cxn>
                <a:cxn ang="0">
                  <a:pos x="98" y="60"/>
                </a:cxn>
                <a:cxn ang="0">
                  <a:pos x="100" y="50"/>
                </a:cxn>
                <a:cxn ang="0">
                  <a:pos x="100" y="50"/>
                </a:cxn>
                <a:cxn ang="0">
                  <a:pos x="98" y="40"/>
                </a:cxn>
                <a:cxn ang="0">
                  <a:pos x="96" y="31"/>
                </a:cxn>
                <a:cxn ang="0">
                  <a:pos x="91" y="23"/>
                </a:cxn>
                <a:cxn ang="0">
                  <a:pos x="84" y="16"/>
                </a:cxn>
                <a:cxn ang="0">
                  <a:pos x="84" y="16"/>
                </a:cxn>
              </a:cxnLst>
              <a:rect l="0" t="0" r="r" b="b"/>
              <a:pathLst>
                <a:path w="100" h="100">
                  <a:moveTo>
                    <a:pt x="84" y="16"/>
                  </a:moveTo>
                  <a:lnTo>
                    <a:pt x="84" y="16"/>
                  </a:lnTo>
                  <a:lnTo>
                    <a:pt x="77" y="10"/>
                  </a:lnTo>
                  <a:lnTo>
                    <a:pt x="69" y="4"/>
                  </a:lnTo>
                  <a:lnTo>
                    <a:pt x="60" y="1"/>
                  </a:lnTo>
                  <a:lnTo>
                    <a:pt x="49" y="0"/>
                  </a:lnTo>
                  <a:lnTo>
                    <a:pt x="40" y="1"/>
                  </a:lnTo>
                  <a:lnTo>
                    <a:pt x="30" y="4"/>
                  </a:lnTo>
                  <a:lnTo>
                    <a:pt x="22" y="10"/>
                  </a:lnTo>
                  <a:lnTo>
                    <a:pt x="15" y="16"/>
                  </a:lnTo>
                  <a:lnTo>
                    <a:pt x="8" y="23"/>
                  </a:lnTo>
                  <a:lnTo>
                    <a:pt x="3" y="31"/>
                  </a:lnTo>
                  <a:lnTo>
                    <a:pt x="1" y="40"/>
                  </a:lnTo>
                  <a:lnTo>
                    <a:pt x="0" y="50"/>
                  </a:lnTo>
                  <a:lnTo>
                    <a:pt x="1" y="60"/>
                  </a:lnTo>
                  <a:lnTo>
                    <a:pt x="3" y="70"/>
                  </a:lnTo>
                  <a:lnTo>
                    <a:pt x="8" y="78"/>
                  </a:lnTo>
                  <a:lnTo>
                    <a:pt x="15" y="85"/>
                  </a:lnTo>
                  <a:lnTo>
                    <a:pt x="22" y="92"/>
                  </a:lnTo>
                  <a:lnTo>
                    <a:pt x="30" y="97"/>
                  </a:lnTo>
                  <a:lnTo>
                    <a:pt x="40" y="99"/>
                  </a:lnTo>
                  <a:lnTo>
                    <a:pt x="49" y="100"/>
                  </a:lnTo>
                  <a:lnTo>
                    <a:pt x="60" y="99"/>
                  </a:lnTo>
                  <a:lnTo>
                    <a:pt x="69" y="97"/>
                  </a:lnTo>
                  <a:lnTo>
                    <a:pt x="77" y="92"/>
                  </a:lnTo>
                  <a:lnTo>
                    <a:pt x="84" y="85"/>
                  </a:lnTo>
                  <a:lnTo>
                    <a:pt x="91" y="78"/>
                  </a:lnTo>
                  <a:lnTo>
                    <a:pt x="96" y="70"/>
                  </a:lnTo>
                  <a:lnTo>
                    <a:pt x="98" y="60"/>
                  </a:lnTo>
                  <a:lnTo>
                    <a:pt x="100" y="50"/>
                  </a:lnTo>
                  <a:lnTo>
                    <a:pt x="98" y="40"/>
                  </a:lnTo>
                  <a:lnTo>
                    <a:pt x="96" y="31"/>
                  </a:lnTo>
                  <a:lnTo>
                    <a:pt x="91" y="23"/>
                  </a:lnTo>
                  <a:lnTo>
                    <a:pt x="84" y="16"/>
                  </a:lnTo>
                  <a:close/>
                </a:path>
              </a:pathLst>
            </a:custGeom>
            <a:solidFill>
              <a:srgbClr val="26A5AB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zh-CN">
                <a:solidFill>
                  <a:srgbClr val="002060"/>
                </a:solidFill>
                <a:latin typeface="Impact" pitchFamily="34" charset="0"/>
                <a:ea typeface="微软雅黑" pitchFamily="34" charset="-122"/>
                <a:sym typeface="Impact" pitchFamily="34" charset="0"/>
              </a:endParaRPr>
            </a:p>
          </p:txBody>
        </p:sp>
        <p:sp>
          <p:nvSpPr>
            <p:cNvPr id="93" name="Freeform 692"/>
            <p:cNvSpPr>
              <a:spLocks noChangeArrowheads="1"/>
            </p:cNvSpPr>
            <p:nvPr/>
          </p:nvSpPr>
          <p:spPr bwMode="auto">
            <a:xfrm>
              <a:off x="2446337" y="122237"/>
              <a:ext cx="79375" cy="79375"/>
            </a:xfrm>
            <a:custGeom>
              <a:avLst/>
              <a:gdLst/>
              <a:ahLst/>
              <a:cxnLst>
                <a:cxn ang="0">
                  <a:pos x="84" y="16"/>
                </a:cxn>
                <a:cxn ang="0">
                  <a:pos x="84" y="16"/>
                </a:cxn>
                <a:cxn ang="0">
                  <a:pos x="77" y="10"/>
                </a:cxn>
                <a:cxn ang="0">
                  <a:pos x="69" y="5"/>
                </a:cxn>
                <a:cxn ang="0">
                  <a:pos x="60" y="1"/>
                </a:cxn>
                <a:cxn ang="0">
                  <a:pos x="49" y="0"/>
                </a:cxn>
                <a:cxn ang="0">
                  <a:pos x="49" y="0"/>
                </a:cxn>
                <a:cxn ang="0">
                  <a:pos x="40" y="1"/>
                </a:cxn>
                <a:cxn ang="0">
                  <a:pos x="30" y="5"/>
                </a:cxn>
                <a:cxn ang="0">
                  <a:pos x="22" y="10"/>
                </a:cxn>
                <a:cxn ang="0">
                  <a:pos x="15" y="16"/>
                </a:cxn>
                <a:cxn ang="0">
                  <a:pos x="15" y="16"/>
                </a:cxn>
                <a:cxn ang="0">
                  <a:pos x="8" y="23"/>
                </a:cxn>
                <a:cxn ang="0">
                  <a:pos x="3" y="32"/>
                </a:cxn>
                <a:cxn ang="0">
                  <a:pos x="1" y="40"/>
                </a:cxn>
                <a:cxn ang="0">
                  <a:pos x="0" y="50"/>
                </a:cxn>
                <a:cxn ang="0">
                  <a:pos x="0" y="50"/>
                </a:cxn>
                <a:cxn ang="0">
                  <a:pos x="1" y="60"/>
                </a:cxn>
                <a:cxn ang="0">
                  <a:pos x="3" y="70"/>
                </a:cxn>
                <a:cxn ang="0">
                  <a:pos x="8" y="78"/>
                </a:cxn>
                <a:cxn ang="0">
                  <a:pos x="15" y="85"/>
                </a:cxn>
                <a:cxn ang="0">
                  <a:pos x="15" y="85"/>
                </a:cxn>
                <a:cxn ang="0">
                  <a:pos x="22" y="92"/>
                </a:cxn>
                <a:cxn ang="0">
                  <a:pos x="30" y="97"/>
                </a:cxn>
                <a:cxn ang="0">
                  <a:pos x="40" y="99"/>
                </a:cxn>
                <a:cxn ang="0">
                  <a:pos x="49" y="100"/>
                </a:cxn>
                <a:cxn ang="0">
                  <a:pos x="49" y="100"/>
                </a:cxn>
                <a:cxn ang="0">
                  <a:pos x="60" y="99"/>
                </a:cxn>
                <a:cxn ang="0">
                  <a:pos x="69" y="97"/>
                </a:cxn>
                <a:cxn ang="0">
                  <a:pos x="77" y="92"/>
                </a:cxn>
                <a:cxn ang="0">
                  <a:pos x="84" y="85"/>
                </a:cxn>
                <a:cxn ang="0">
                  <a:pos x="84" y="85"/>
                </a:cxn>
                <a:cxn ang="0">
                  <a:pos x="91" y="78"/>
                </a:cxn>
                <a:cxn ang="0">
                  <a:pos x="96" y="70"/>
                </a:cxn>
                <a:cxn ang="0">
                  <a:pos x="98" y="60"/>
                </a:cxn>
                <a:cxn ang="0">
                  <a:pos x="100" y="50"/>
                </a:cxn>
                <a:cxn ang="0">
                  <a:pos x="100" y="50"/>
                </a:cxn>
                <a:cxn ang="0">
                  <a:pos x="98" y="40"/>
                </a:cxn>
                <a:cxn ang="0">
                  <a:pos x="96" y="32"/>
                </a:cxn>
                <a:cxn ang="0">
                  <a:pos x="91" y="23"/>
                </a:cxn>
                <a:cxn ang="0">
                  <a:pos x="84" y="16"/>
                </a:cxn>
                <a:cxn ang="0">
                  <a:pos x="84" y="16"/>
                </a:cxn>
              </a:cxnLst>
              <a:rect l="0" t="0" r="r" b="b"/>
              <a:pathLst>
                <a:path w="100" h="100">
                  <a:moveTo>
                    <a:pt x="84" y="16"/>
                  </a:moveTo>
                  <a:lnTo>
                    <a:pt x="84" y="16"/>
                  </a:lnTo>
                  <a:lnTo>
                    <a:pt x="77" y="10"/>
                  </a:lnTo>
                  <a:lnTo>
                    <a:pt x="69" y="5"/>
                  </a:lnTo>
                  <a:lnTo>
                    <a:pt x="60" y="1"/>
                  </a:lnTo>
                  <a:lnTo>
                    <a:pt x="49" y="0"/>
                  </a:lnTo>
                  <a:lnTo>
                    <a:pt x="40" y="1"/>
                  </a:lnTo>
                  <a:lnTo>
                    <a:pt x="30" y="5"/>
                  </a:lnTo>
                  <a:lnTo>
                    <a:pt x="22" y="10"/>
                  </a:lnTo>
                  <a:lnTo>
                    <a:pt x="15" y="16"/>
                  </a:lnTo>
                  <a:lnTo>
                    <a:pt x="8" y="23"/>
                  </a:lnTo>
                  <a:lnTo>
                    <a:pt x="3" y="32"/>
                  </a:lnTo>
                  <a:lnTo>
                    <a:pt x="1" y="40"/>
                  </a:lnTo>
                  <a:lnTo>
                    <a:pt x="0" y="50"/>
                  </a:lnTo>
                  <a:lnTo>
                    <a:pt x="1" y="60"/>
                  </a:lnTo>
                  <a:lnTo>
                    <a:pt x="3" y="70"/>
                  </a:lnTo>
                  <a:lnTo>
                    <a:pt x="8" y="78"/>
                  </a:lnTo>
                  <a:lnTo>
                    <a:pt x="15" y="85"/>
                  </a:lnTo>
                  <a:lnTo>
                    <a:pt x="22" y="92"/>
                  </a:lnTo>
                  <a:lnTo>
                    <a:pt x="30" y="97"/>
                  </a:lnTo>
                  <a:lnTo>
                    <a:pt x="40" y="99"/>
                  </a:lnTo>
                  <a:lnTo>
                    <a:pt x="49" y="100"/>
                  </a:lnTo>
                  <a:lnTo>
                    <a:pt x="60" y="99"/>
                  </a:lnTo>
                  <a:lnTo>
                    <a:pt x="69" y="97"/>
                  </a:lnTo>
                  <a:lnTo>
                    <a:pt x="77" y="92"/>
                  </a:lnTo>
                  <a:lnTo>
                    <a:pt x="84" y="85"/>
                  </a:lnTo>
                  <a:lnTo>
                    <a:pt x="91" y="78"/>
                  </a:lnTo>
                  <a:lnTo>
                    <a:pt x="96" y="70"/>
                  </a:lnTo>
                  <a:lnTo>
                    <a:pt x="98" y="60"/>
                  </a:lnTo>
                  <a:lnTo>
                    <a:pt x="100" y="50"/>
                  </a:lnTo>
                  <a:lnTo>
                    <a:pt x="98" y="40"/>
                  </a:lnTo>
                  <a:lnTo>
                    <a:pt x="96" y="32"/>
                  </a:lnTo>
                  <a:lnTo>
                    <a:pt x="91" y="23"/>
                  </a:lnTo>
                  <a:lnTo>
                    <a:pt x="84" y="16"/>
                  </a:lnTo>
                  <a:close/>
                </a:path>
              </a:pathLst>
            </a:custGeom>
            <a:solidFill>
              <a:srgbClr val="26A5AB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zh-CN">
                <a:solidFill>
                  <a:srgbClr val="002060"/>
                </a:solidFill>
                <a:latin typeface="Impact" pitchFamily="34" charset="0"/>
                <a:ea typeface="微软雅黑" pitchFamily="34" charset="-122"/>
                <a:sym typeface="Impact" pitchFamily="34" charset="0"/>
              </a:endParaRPr>
            </a:p>
          </p:txBody>
        </p:sp>
        <p:sp>
          <p:nvSpPr>
            <p:cNvPr id="94" name="Freeform 693"/>
            <p:cNvSpPr>
              <a:spLocks noChangeArrowheads="1"/>
            </p:cNvSpPr>
            <p:nvPr/>
          </p:nvSpPr>
          <p:spPr bwMode="auto">
            <a:xfrm>
              <a:off x="2568575" y="122237"/>
              <a:ext cx="79375" cy="79375"/>
            </a:xfrm>
            <a:custGeom>
              <a:avLst/>
              <a:gdLst/>
              <a:ahLst/>
              <a:cxnLst>
                <a:cxn ang="0">
                  <a:pos x="84" y="16"/>
                </a:cxn>
                <a:cxn ang="0">
                  <a:pos x="84" y="16"/>
                </a:cxn>
                <a:cxn ang="0">
                  <a:pos x="77" y="10"/>
                </a:cxn>
                <a:cxn ang="0">
                  <a:pos x="69" y="5"/>
                </a:cxn>
                <a:cxn ang="0">
                  <a:pos x="60" y="1"/>
                </a:cxn>
                <a:cxn ang="0">
                  <a:pos x="49" y="0"/>
                </a:cxn>
                <a:cxn ang="0">
                  <a:pos x="49" y="0"/>
                </a:cxn>
                <a:cxn ang="0">
                  <a:pos x="40" y="1"/>
                </a:cxn>
                <a:cxn ang="0">
                  <a:pos x="30" y="5"/>
                </a:cxn>
                <a:cxn ang="0">
                  <a:pos x="22" y="10"/>
                </a:cxn>
                <a:cxn ang="0">
                  <a:pos x="15" y="16"/>
                </a:cxn>
                <a:cxn ang="0">
                  <a:pos x="15" y="16"/>
                </a:cxn>
                <a:cxn ang="0">
                  <a:pos x="8" y="23"/>
                </a:cxn>
                <a:cxn ang="0">
                  <a:pos x="3" y="32"/>
                </a:cxn>
                <a:cxn ang="0">
                  <a:pos x="1" y="40"/>
                </a:cxn>
                <a:cxn ang="0">
                  <a:pos x="0" y="50"/>
                </a:cxn>
                <a:cxn ang="0">
                  <a:pos x="0" y="50"/>
                </a:cxn>
                <a:cxn ang="0">
                  <a:pos x="1" y="60"/>
                </a:cxn>
                <a:cxn ang="0">
                  <a:pos x="3" y="70"/>
                </a:cxn>
                <a:cxn ang="0">
                  <a:pos x="8" y="78"/>
                </a:cxn>
                <a:cxn ang="0">
                  <a:pos x="15" y="85"/>
                </a:cxn>
                <a:cxn ang="0">
                  <a:pos x="15" y="85"/>
                </a:cxn>
                <a:cxn ang="0">
                  <a:pos x="22" y="92"/>
                </a:cxn>
                <a:cxn ang="0">
                  <a:pos x="30" y="97"/>
                </a:cxn>
                <a:cxn ang="0">
                  <a:pos x="40" y="99"/>
                </a:cxn>
                <a:cxn ang="0">
                  <a:pos x="49" y="100"/>
                </a:cxn>
                <a:cxn ang="0">
                  <a:pos x="49" y="100"/>
                </a:cxn>
                <a:cxn ang="0">
                  <a:pos x="60" y="99"/>
                </a:cxn>
                <a:cxn ang="0">
                  <a:pos x="69" y="97"/>
                </a:cxn>
                <a:cxn ang="0">
                  <a:pos x="77" y="92"/>
                </a:cxn>
                <a:cxn ang="0">
                  <a:pos x="84" y="85"/>
                </a:cxn>
                <a:cxn ang="0">
                  <a:pos x="84" y="85"/>
                </a:cxn>
                <a:cxn ang="0">
                  <a:pos x="91" y="78"/>
                </a:cxn>
                <a:cxn ang="0">
                  <a:pos x="96" y="70"/>
                </a:cxn>
                <a:cxn ang="0">
                  <a:pos x="98" y="60"/>
                </a:cxn>
                <a:cxn ang="0">
                  <a:pos x="100" y="50"/>
                </a:cxn>
                <a:cxn ang="0">
                  <a:pos x="100" y="50"/>
                </a:cxn>
                <a:cxn ang="0">
                  <a:pos x="98" y="40"/>
                </a:cxn>
                <a:cxn ang="0">
                  <a:pos x="96" y="32"/>
                </a:cxn>
                <a:cxn ang="0">
                  <a:pos x="91" y="23"/>
                </a:cxn>
                <a:cxn ang="0">
                  <a:pos x="84" y="16"/>
                </a:cxn>
                <a:cxn ang="0">
                  <a:pos x="84" y="16"/>
                </a:cxn>
              </a:cxnLst>
              <a:rect l="0" t="0" r="r" b="b"/>
              <a:pathLst>
                <a:path w="100" h="100">
                  <a:moveTo>
                    <a:pt x="84" y="16"/>
                  </a:moveTo>
                  <a:lnTo>
                    <a:pt x="84" y="16"/>
                  </a:lnTo>
                  <a:lnTo>
                    <a:pt x="77" y="10"/>
                  </a:lnTo>
                  <a:lnTo>
                    <a:pt x="69" y="5"/>
                  </a:lnTo>
                  <a:lnTo>
                    <a:pt x="60" y="1"/>
                  </a:lnTo>
                  <a:lnTo>
                    <a:pt x="49" y="0"/>
                  </a:lnTo>
                  <a:lnTo>
                    <a:pt x="40" y="1"/>
                  </a:lnTo>
                  <a:lnTo>
                    <a:pt x="30" y="5"/>
                  </a:lnTo>
                  <a:lnTo>
                    <a:pt x="22" y="10"/>
                  </a:lnTo>
                  <a:lnTo>
                    <a:pt x="15" y="16"/>
                  </a:lnTo>
                  <a:lnTo>
                    <a:pt x="8" y="23"/>
                  </a:lnTo>
                  <a:lnTo>
                    <a:pt x="3" y="32"/>
                  </a:lnTo>
                  <a:lnTo>
                    <a:pt x="1" y="40"/>
                  </a:lnTo>
                  <a:lnTo>
                    <a:pt x="0" y="50"/>
                  </a:lnTo>
                  <a:lnTo>
                    <a:pt x="1" y="60"/>
                  </a:lnTo>
                  <a:lnTo>
                    <a:pt x="3" y="70"/>
                  </a:lnTo>
                  <a:lnTo>
                    <a:pt x="8" y="78"/>
                  </a:lnTo>
                  <a:lnTo>
                    <a:pt x="15" y="85"/>
                  </a:lnTo>
                  <a:lnTo>
                    <a:pt x="22" y="92"/>
                  </a:lnTo>
                  <a:lnTo>
                    <a:pt x="30" y="97"/>
                  </a:lnTo>
                  <a:lnTo>
                    <a:pt x="40" y="99"/>
                  </a:lnTo>
                  <a:lnTo>
                    <a:pt x="49" y="100"/>
                  </a:lnTo>
                  <a:lnTo>
                    <a:pt x="60" y="99"/>
                  </a:lnTo>
                  <a:lnTo>
                    <a:pt x="69" y="97"/>
                  </a:lnTo>
                  <a:lnTo>
                    <a:pt x="77" y="92"/>
                  </a:lnTo>
                  <a:lnTo>
                    <a:pt x="84" y="85"/>
                  </a:lnTo>
                  <a:lnTo>
                    <a:pt x="91" y="78"/>
                  </a:lnTo>
                  <a:lnTo>
                    <a:pt x="96" y="70"/>
                  </a:lnTo>
                  <a:lnTo>
                    <a:pt x="98" y="60"/>
                  </a:lnTo>
                  <a:lnTo>
                    <a:pt x="100" y="50"/>
                  </a:lnTo>
                  <a:lnTo>
                    <a:pt x="98" y="40"/>
                  </a:lnTo>
                  <a:lnTo>
                    <a:pt x="96" y="32"/>
                  </a:lnTo>
                  <a:lnTo>
                    <a:pt x="91" y="23"/>
                  </a:lnTo>
                  <a:lnTo>
                    <a:pt x="84" y="16"/>
                  </a:lnTo>
                  <a:close/>
                </a:path>
              </a:pathLst>
            </a:custGeom>
            <a:solidFill>
              <a:srgbClr val="26A5AB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zh-CN">
                <a:solidFill>
                  <a:srgbClr val="002060"/>
                </a:solidFill>
                <a:latin typeface="Impact" pitchFamily="34" charset="0"/>
                <a:ea typeface="微软雅黑" pitchFamily="34" charset="-122"/>
                <a:sym typeface="Impact" pitchFamily="34" charset="0"/>
              </a:endParaRPr>
            </a:p>
          </p:txBody>
        </p:sp>
        <p:sp>
          <p:nvSpPr>
            <p:cNvPr id="95" name="Freeform 694"/>
            <p:cNvSpPr>
              <a:spLocks noChangeArrowheads="1"/>
            </p:cNvSpPr>
            <p:nvPr/>
          </p:nvSpPr>
          <p:spPr bwMode="auto">
            <a:xfrm>
              <a:off x="1955800" y="244475"/>
              <a:ext cx="79375" cy="79375"/>
            </a:xfrm>
            <a:custGeom>
              <a:avLst/>
              <a:gdLst/>
              <a:ahLst/>
              <a:cxnLst>
                <a:cxn ang="0">
                  <a:pos x="84" y="15"/>
                </a:cxn>
                <a:cxn ang="0">
                  <a:pos x="84" y="15"/>
                </a:cxn>
                <a:cxn ang="0">
                  <a:pos x="77" y="10"/>
                </a:cxn>
                <a:cxn ang="0">
                  <a:pos x="69" y="5"/>
                </a:cxn>
                <a:cxn ang="0">
                  <a:pos x="60" y="1"/>
                </a:cxn>
                <a:cxn ang="0">
                  <a:pos x="49" y="0"/>
                </a:cxn>
                <a:cxn ang="0">
                  <a:pos x="49" y="0"/>
                </a:cxn>
                <a:cxn ang="0">
                  <a:pos x="40" y="1"/>
                </a:cxn>
                <a:cxn ang="0">
                  <a:pos x="31" y="5"/>
                </a:cxn>
                <a:cxn ang="0">
                  <a:pos x="23" y="10"/>
                </a:cxn>
                <a:cxn ang="0">
                  <a:pos x="15" y="15"/>
                </a:cxn>
                <a:cxn ang="0">
                  <a:pos x="15" y="15"/>
                </a:cxn>
                <a:cxn ang="0">
                  <a:pos x="9" y="24"/>
                </a:cxn>
                <a:cxn ang="0">
                  <a:pos x="4" y="32"/>
                </a:cxn>
                <a:cxn ang="0">
                  <a:pos x="1" y="40"/>
                </a:cxn>
                <a:cxn ang="0">
                  <a:pos x="0" y="50"/>
                </a:cxn>
                <a:cxn ang="0">
                  <a:pos x="0" y="50"/>
                </a:cxn>
                <a:cxn ang="0">
                  <a:pos x="1" y="60"/>
                </a:cxn>
                <a:cxn ang="0">
                  <a:pos x="4" y="70"/>
                </a:cxn>
                <a:cxn ang="0">
                  <a:pos x="9" y="78"/>
                </a:cxn>
                <a:cxn ang="0">
                  <a:pos x="15" y="85"/>
                </a:cxn>
                <a:cxn ang="0">
                  <a:pos x="15" y="85"/>
                </a:cxn>
                <a:cxn ang="0">
                  <a:pos x="23" y="92"/>
                </a:cxn>
                <a:cxn ang="0">
                  <a:pos x="31" y="97"/>
                </a:cxn>
                <a:cxn ang="0">
                  <a:pos x="40" y="100"/>
                </a:cxn>
                <a:cxn ang="0">
                  <a:pos x="49" y="100"/>
                </a:cxn>
                <a:cxn ang="0">
                  <a:pos x="49" y="100"/>
                </a:cxn>
                <a:cxn ang="0">
                  <a:pos x="60" y="100"/>
                </a:cxn>
                <a:cxn ang="0">
                  <a:pos x="69" y="97"/>
                </a:cxn>
                <a:cxn ang="0">
                  <a:pos x="77" y="92"/>
                </a:cxn>
                <a:cxn ang="0">
                  <a:pos x="84" y="85"/>
                </a:cxn>
                <a:cxn ang="0">
                  <a:pos x="84" y="85"/>
                </a:cxn>
                <a:cxn ang="0">
                  <a:pos x="91" y="78"/>
                </a:cxn>
                <a:cxn ang="0">
                  <a:pos x="96" y="70"/>
                </a:cxn>
                <a:cxn ang="0">
                  <a:pos x="100" y="60"/>
                </a:cxn>
                <a:cxn ang="0">
                  <a:pos x="100" y="50"/>
                </a:cxn>
                <a:cxn ang="0">
                  <a:pos x="100" y="50"/>
                </a:cxn>
                <a:cxn ang="0">
                  <a:pos x="100" y="40"/>
                </a:cxn>
                <a:cxn ang="0">
                  <a:pos x="96" y="32"/>
                </a:cxn>
                <a:cxn ang="0">
                  <a:pos x="91" y="24"/>
                </a:cxn>
                <a:cxn ang="0">
                  <a:pos x="84" y="15"/>
                </a:cxn>
                <a:cxn ang="0">
                  <a:pos x="84" y="15"/>
                </a:cxn>
              </a:cxnLst>
              <a:rect l="0" t="0" r="r" b="b"/>
              <a:pathLst>
                <a:path w="100" h="100">
                  <a:moveTo>
                    <a:pt x="84" y="15"/>
                  </a:moveTo>
                  <a:lnTo>
                    <a:pt x="84" y="15"/>
                  </a:lnTo>
                  <a:lnTo>
                    <a:pt x="77" y="10"/>
                  </a:lnTo>
                  <a:lnTo>
                    <a:pt x="69" y="5"/>
                  </a:lnTo>
                  <a:lnTo>
                    <a:pt x="60" y="1"/>
                  </a:lnTo>
                  <a:lnTo>
                    <a:pt x="49" y="0"/>
                  </a:lnTo>
                  <a:lnTo>
                    <a:pt x="40" y="1"/>
                  </a:lnTo>
                  <a:lnTo>
                    <a:pt x="31" y="5"/>
                  </a:lnTo>
                  <a:lnTo>
                    <a:pt x="23" y="10"/>
                  </a:lnTo>
                  <a:lnTo>
                    <a:pt x="15" y="15"/>
                  </a:lnTo>
                  <a:lnTo>
                    <a:pt x="9" y="24"/>
                  </a:lnTo>
                  <a:lnTo>
                    <a:pt x="4" y="32"/>
                  </a:lnTo>
                  <a:lnTo>
                    <a:pt x="1" y="40"/>
                  </a:lnTo>
                  <a:lnTo>
                    <a:pt x="0" y="50"/>
                  </a:lnTo>
                  <a:lnTo>
                    <a:pt x="1" y="60"/>
                  </a:lnTo>
                  <a:lnTo>
                    <a:pt x="4" y="70"/>
                  </a:lnTo>
                  <a:lnTo>
                    <a:pt x="9" y="78"/>
                  </a:lnTo>
                  <a:lnTo>
                    <a:pt x="15" y="85"/>
                  </a:lnTo>
                  <a:lnTo>
                    <a:pt x="23" y="92"/>
                  </a:lnTo>
                  <a:lnTo>
                    <a:pt x="31" y="97"/>
                  </a:lnTo>
                  <a:lnTo>
                    <a:pt x="40" y="100"/>
                  </a:lnTo>
                  <a:lnTo>
                    <a:pt x="49" y="100"/>
                  </a:lnTo>
                  <a:lnTo>
                    <a:pt x="60" y="100"/>
                  </a:lnTo>
                  <a:lnTo>
                    <a:pt x="69" y="97"/>
                  </a:lnTo>
                  <a:lnTo>
                    <a:pt x="77" y="92"/>
                  </a:lnTo>
                  <a:lnTo>
                    <a:pt x="84" y="85"/>
                  </a:lnTo>
                  <a:lnTo>
                    <a:pt x="91" y="78"/>
                  </a:lnTo>
                  <a:lnTo>
                    <a:pt x="96" y="70"/>
                  </a:lnTo>
                  <a:lnTo>
                    <a:pt x="100" y="60"/>
                  </a:lnTo>
                  <a:lnTo>
                    <a:pt x="100" y="50"/>
                  </a:lnTo>
                  <a:lnTo>
                    <a:pt x="100" y="40"/>
                  </a:lnTo>
                  <a:lnTo>
                    <a:pt x="96" y="32"/>
                  </a:lnTo>
                  <a:lnTo>
                    <a:pt x="91" y="24"/>
                  </a:lnTo>
                  <a:lnTo>
                    <a:pt x="84" y="15"/>
                  </a:lnTo>
                  <a:close/>
                </a:path>
              </a:pathLst>
            </a:custGeom>
            <a:solidFill>
              <a:srgbClr val="26A5AB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zh-CN">
                <a:solidFill>
                  <a:srgbClr val="002060"/>
                </a:solidFill>
                <a:latin typeface="Impact" pitchFamily="34" charset="0"/>
                <a:ea typeface="微软雅黑" pitchFamily="34" charset="-122"/>
                <a:sym typeface="Impact" pitchFamily="34" charset="0"/>
              </a:endParaRPr>
            </a:p>
          </p:txBody>
        </p:sp>
        <p:sp>
          <p:nvSpPr>
            <p:cNvPr id="96" name="Freeform 695"/>
            <p:cNvSpPr>
              <a:spLocks noChangeArrowheads="1"/>
            </p:cNvSpPr>
            <p:nvPr/>
          </p:nvSpPr>
          <p:spPr bwMode="auto">
            <a:xfrm>
              <a:off x="1955800" y="366712"/>
              <a:ext cx="79375" cy="79375"/>
            </a:xfrm>
            <a:custGeom>
              <a:avLst/>
              <a:gdLst/>
              <a:ahLst/>
              <a:cxnLst>
                <a:cxn ang="0">
                  <a:pos x="84" y="15"/>
                </a:cxn>
                <a:cxn ang="0">
                  <a:pos x="84" y="15"/>
                </a:cxn>
                <a:cxn ang="0">
                  <a:pos x="77" y="10"/>
                </a:cxn>
                <a:cxn ang="0">
                  <a:pos x="69" y="5"/>
                </a:cxn>
                <a:cxn ang="0">
                  <a:pos x="60" y="1"/>
                </a:cxn>
                <a:cxn ang="0">
                  <a:pos x="49" y="0"/>
                </a:cxn>
                <a:cxn ang="0">
                  <a:pos x="49" y="0"/>
                </a:cxn>
                <a:cxn ang="0">
                  <a:pos x="40" y="1"/>
                </a:cxn>
                <a:cxn ang="0">
                  <a:pos x="31" y="5"/>
                </a:cxn>
                <a:cxn ang="0">
                  <a:pos x="23" y="10"/>
                </a:cxn>
                <a:cxn ang="0">
                  <a:pos x="15" y="15"/>
                </a:cxn>
                <a:cxn ang="0">
                  <a:pos x="15" y="15"/>
                </a:cxn>
                <a:cxn ang="0">
                  <a:pos x="9" y="24"/>
                </a:cxn>
                <a:cxn ang="0">
                  <a:pos x="4" y="32"/>
                </a:cxn>
                <a:cxn ang="0">
                  <a:pos x="1" y="40"/>
                </a:cxn>
                <a:cxn ang="0">
                  <a:pos x="0" y="50"/>
                </a:cxn>
                <a:cxn ang="0">
                  <a:pos x="0" y="50"/>
                </a:cxn>
                <a:cxn ang="0">
                  <a:pos x="1" y="60"/>
                </a:cxn>
                <a:cxn ang="0">
                  <a:pos x="4" y="69"/>
                </a:cxn>
                <a:cxn ang="0">
                  <a:pos x="9" y="78"/>
                </a:cxn>
                <a:cxn ang="0">
                  <a:pos x="15" y="85"/>
                </a:cxn>
                <a:cxn ang="0">
                  <a:pos x="15" y="85"/>
                </a:cxn>
                <a:cxn ang="0">
                  <a:pos x="23" y="92"/>
                </a:cxn>
                <a:cxn ang="0">
                  <a:pos x="31" y="97"/>
                </a:cxn>
                <a:cxn ang="0">
                  <a:pos x="40" y="100"/>
                </a:cxn>
                <a:cxn ang="0">
                  <a:pos x="49" y="100"/>
                </a:cxn>
                <a:cxn ang="0">
                  <a:pos x="49" y="100"/>
                </a:cxn>
                <a:cxn ang="0">
                  <a:pos x="60" y="100"/>
                </a:cxn>
                <a:cxn ang="0">
                  <a:pos x="69" y="97"/>
                </a:cxn>
                <a:cxn ang="0">
                  <a:pos x="77" y="92"/>
                </a:cxn>
                <a:cxn ang="0">
                  <a:pos x="84" y="85"/>
                </a:cxn>
                <a:cxn ang="0">
                  <a:pos x="84" y="85"/>
                </a:cxn>
                <a:cxn ang="0">
                  <a:pos x="91" y="78"/>
                </a:cxn>
                <a:cxn ang="0">
                  <a:pos x="96" y="69"/>
                </a:cxn>
                <a:cxn ang="0">
                  <a:pos x="100" y="60"/>
                </a:cxn>
                <a:cxn ang="0">
                  <a:pos x="100" y="50"/>
                </a:cxn>
                <a:cxn ang="0">
                  <a:pos x="100" y="50"/>
                </a:cxn>
                <a:cxn ang="0">
                  <a:pos x="100" y="40"/>
                </a:cxn>
                <a:cxn ang="0">
                  <a:pos x="96" y="32"/>
                </a:cxn>
                <a:cxn ang="0">
                  <a:pos x="91" y="24"/>
                </a:cxn>
                <a:cxn ang="0">
                  <a:pos x="84" y="15"/>
                </a:cxn>
                <a:cxn ang="0">
                  <a:pos x="84" y="15"/>
                </a:cxn>
              </a:cxnLst>
              <a:rect l="0" t="0" r="r" b="b"/>
              <a:pathLst>
                <a:path w="100" h="100">
                  <a:moveTo>
                    <a:pt x="84" y="15"/>
                  </a:moveTo>
                  <a:lnTo>
                    <a:pt x="84" y="15"/>
                  </a:lnTo>
                  <a:lnTo>
                    <a:pt x="77" y="10"/>
                  </a:lnTo>
                  <a:lnTo>
                    <a:pt x="69" y="5"/>
                  </a:lnTo>
                  <a:lnTo>
                    <a:pt x="60" y="1"/>
                  </a:lnTo>
                  <a:lnTo>
                    <a:pt x="49" y="0"/>
                  </a:lnTo>
                  <a:lnTo>
                    <a:pt x="40" y="1"/>
                  </a:lnTo>
                  <a:lnTo>
                    <a:pt x="31" y="5"/>
                  </a:lnTo>
                  <a:lnTo>
                    <a:pt x="23" y="10"/>
                  </a:lnTo>
                  <a:lnTo>
                    <a:pt x="15" y="15"/>
                  </a:lnTo>
                  <a:lnTo>
                    <a:pt x="9" y="24"/>
                  </a:lnTo>
                  <a:lnTo>
                    <a:pt x="4" y="32"/>
                  </a:lnTo>
                  <a:lnTo>
                    <a:pt x="1" y="40"/>
                  </a:lnTo>
                  <a:lnTo>
                    <a:pt x="0" y="50"/>
                  </a:lnTo>
                  <a:lnTo>
                    <a:pt x="1" y="60"/>
                  </a:lnTo>
                  <a:lnTo>
                    <a:pt x="4" y="69"/>
                  </a:lnTo>
                  <a:lnTo>
                    <a:pt x="9" y="78"/>
                  </a:lnTo>
                  <a:lnTo>
                    <a:pt x="15" y="85"/>
                  </a:lnTo>
                  <a:lnTo>
                    <a:pt x="23" y="92"/>
                  </a:lnTo>
                  <a:lnTo>
                    <a:pt x="31" y="97"/>
                  </a:lnTo>
                  <a:lnTo>
                    <a:pt x="40" y="100"/>
                  </a:lnTo>
                  <a:lnTo>
                    <a:pt x="49" y="100"/>
                  </a:lnTo>
                  <a:lnTo>
                    <a:pt x="60" y="100"/>
                  </a:lnTo>
                  <a:lnTo>
                    <a:pt x="69" y="97"/>
                  </a:lnTo>
                  <a:lnTo>
                    <a:pt x="77" y="92"/>
                  </a:lnTo>
                  <a:lnTo>
                    <a:pt x="84" y="85"/>
                  </a:lnTo>
                  <a:lnTo>
                    <a:pt x="91" y="78"/>
                  </a:lnTo>
                  <a:lnTo>
                    <a:pt x="96" y="69"/>
                  </a:lnTo>
                  <a:lnTo>
                    <a:pt x="100" y="60"/>
                  </a:lnTo>
                  <a:lnTo>
                    <a:pt x="100" y="50"/>
                  </a:lnTo>
                  <a:lnTo>
                    <a:pt x="100" y="40"/>
                  </a:lnTo>
                  <a:lnTo>
                    <a:pt x="96" y="32"/>
                  </a:lnTo>
                  <a:lnTo>
                    <a:pt x="91" y="24"/>
                  </a:lnTo>
                  <a:lnTo>
                    <a:pt x="84" y="15"/>
                  </a:lnTo>
                  <a:close/>
                </a:path>
              </a:pathLst>
            </a:custGeom>
            <a:solidFill>
              <a:srgbClr val="26A5AB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zh-CN">
                <a:solidFill>
                  <a:srgbClr val="002060"/>
                </a:solidFill>
                <a:latin typeface="Impact" pitchFamily="34" charset="0"/>
                <a:ea typeface="微软雅黑" pitchFamily="34" charset="-122"/>
                <a:sym typeface="Impact" pitchFamily="34" charset="0"/>
              </a:endParaRPr>
            </a:p>
          </p:txBody>
        </p:sp>
        <p:sp>
          <p:nvSpPr>
            <p:cNvPr id="97" name="Freeform 696"/>
            <p:cNvSpPr>
              <a:spLocks noChangeArrowheads="1"/>
            </p:cNvSpPr>
            <p:nvPr/>
          </p:nvSpPr>
          <p:spPr bwMode="auto">
            <a:xfrm>
              <a:off x="2568575" y="857250"/>
              <a:ext cx="79375" cy="79375"/>
            </a:xfrm>
            <a:custGeom>
              <a:avLst/>
              <a:gdLst/>
              <a:ahLst/>
              <a:cxnLst>
                <a:cxn ang="0">
                  <a:pos x="84" y="15"/>
                </a:cxn>
                <a:cxn ang="0">
                  <a:pos x="84" y="15"/>
                </a:cxn>
                <a:cxn ang="0">
                  <a:pos x="77" y="8"/>
                </a:cxn>
                <a:cxn ang="0">
                  <a:pos x="69" y="4"/>
                </a:cxn>
                <a:cxn ang="0">
                  <a:pos x="60" y="1"/>
                </a:cxn>
                <a:cxn ang="0">
                  <a:pos x="49" y="0"/>
                </a:cxn>
                <a:cxn ang="0">
                  <a:pos x="49" y="0"/>
                </a:cxn>
                <a:cxn ang="0">
                  <a:pos x="40" y="1"/>
                </a:cxn>
                <a:cxn ang="0">
                  <a:pos x="30" y="4"/>
                </a:cxn>
                <a:cxn ang="0">
                  <a:pos x="22" y="8"/>
                </a:cxn>
                <a:cxn ang="0">
                  <a:pos x="15" y="15"/>
                </a:cxn>
                <a:cxn ang="0">
                  <a:pos x="15" y="15"/>
                </a:cxn>
                <a:cxn ang="0">
                  <a:pos x="8" y="22"/>
                </a:cxn>
                <a:cxn ang="0">
                  <a:pos x="3" y="31"/>
                </a:cxn>
                <a:cxn ang="0">
                  <a:pos x="1" y="40"/>
                </a:cxn>
                <a:cxn ang="0">
                  <a:pos x="0" y="49"/>
                </a:cxn>
                <a:cxn ang="0">
                  <a:pos x="0" y="49"/>
                </a:cxn>
                <a:cxn ang="0">
                  <a:pos x="1" y="60"/>
                </a:cxn>
                <a:cxn ang="0">
                  <a:pos x="3" y="69"/>
                </a:cxn>
                <a:cxn ang="0">
                  <a:pos x="8" y="78"/>
                </a:cxn>
                <a:cxn ang="0">
                  <a:pos x="15" y="85"/>
                </a:cxn>
                <a:cxn ang="0">
                  <a:pos x="15" y="85"/>
                </a:cxn>
                <a:cxn ang="0">
                  <a:pos x="22" y="92"/>
                </a:cxn>
                <a:cxn ang="0">
                  <a:pos x="30" y="96"/>
                </a:cxn>
                <a:cxn ang="0">
                  <a:pos x="40" y="99"/>
                </a:cxn>
                <a:cxn ang="0">
                  <a:pos x="49" y="100"/>
                </a:cxn>
                <a:cxn ang="0">
                  <a:pos x="49" y="100"/>
                </a:cxn>
                <a:cxn ang="0">
                  <a:pos x="60" y="99"/>
                </a:cxn>
                <a:cxn ang="0">
                  <a:pos x="69" y="96"/>
                </a:cxn>
                <a:cxn ang="0">
                  <a:pos x="77" y="92"/>
                </a:cxn>
                <a:cxn ang="0">
                  <a:pos x="84" y="85"/>
                </a:cxn>
                <a:cxn ang="0">
                  <a:pos x="84" y="85"/>
                </a:cxn>
                <a:cxn ang="0">
                  <a:pos x="91" y="78"/>
                </a:cxn>
                <a:cxn ang="0">
                  <a:pos x="96" y="69"/>
                </a:cxn>
                <a:cxn ang="0">
                  <a:pos x="98" y="60"/>
                </a:cxn>
                <a:cxn ang="0">
                  <a:pos x="100" y="49"/>
                </a:cxn>
                <a:cxn ang="0">
                  <a:pos x="100" y="49"/>
                </a:cxn>
                <a:cxn ang="0">
                  <a:pos x="98" y="40"/>
                </a:cxn>
                <a:cxn ang="0">
                  <a:pos x="96" y="31"/>
                </a:cxn>
                <a:cxn ang="0">
                  <a:pos x="91" y="22"/>
                </a:cxn>
                <a:cxn ang="0">
                  <a:pos x="84" y="15"/>
                </a:cxn>
                <a:cxn ang="0">
                  <a:pos x="84" y="15"/>
                </a:cxn>
              </a:cxnLst>
              <a:rect l="0" t="0" r="r" b="b"/>
              <a:pathLst>
                <a:path w="100" h="100">
                  <a:moveTo>
                    <a:pt x="84" y="15"/>
                  </a:moveTo>
                  <a:lnTo>
                    <a:pt x="84" y="15"/>
                  </a:lnTo>
                  <a:lnTo>
                    <a:pt x="77" y="8"/>
                  </a:lnTo>
                  <a:lnTo>
                    <a:pt x="69" y="4"/>
                  </a:lnTo>
                  <a:lnTo>
                    <a:pt x="60" y="1"/>
                  </a:lnTo>
                  <a:lnTo>
                    <a:pt x="49" y="0"/>
                  </a:lnTo>
                  <a:lnTo>
                    <a:pt x="40" y="1"/>
                  </a:lnTo>
                  <a:lnTo>
                    <a:pt x="30" y="4"/>
                  </a:lnTo>
                  <a:lnTo>
                    <a:pt x="22" y="8"/>
                  </a:lnTo>
                  <a:lnTo>
                    <a:pt x="15" y="15"/>
                  </a:lnTo>
                  <a:lnTo>
                    <a:pt x="8" y="22"/>
                  </a:lnTo>
                  <a:lnTo>
                    <a:pt x="3" y="31"/>
                  </a:lnTo>
                  <a:lnTo>
                    <a:pt x="1" y="40"/>
                  </a:lnTo>
                  <a:lnTo>
                    <a:pt x="0" y="49"/>
                  </a:lnTo>
                  <a:lnTo>
                    <a:pt x="1" y="60"/>
                  </a:lnTo>
                  <a:lnTo>
                    <a:pt x="3" y="69"/>
                  </a:lnTo>
                  <a:lnTo>
                    <a:pt x="8" y="78"/>
                  </a:lnTo>
                  <a:lnTo>
                    <a:pt x="15" y="85"/>
                  </a:lnTo>
                  <a:lnTo>
                    <a:pt x="22" y="92"/>
                  </a:lnTo>
                  <a:lnTo>
                    <a:pt x="30" y="96"/>
                  </a:lnTo>
                  <a:lnTo>
                    <a:pt x="40" y="99"/>
                  </a:lnTo>
                  <a:lnTo>
                    <a:pt x="49" y="100"/>
                  </a:lnTo>
                  <a:lnTo>
                    <a:pt x="60" y="99"/>
                  </a:lnTo>
                  <a:lnTo>
                    <a:pt x="69" y="96"/>
                  </a:lnTo>
                  <a:lnTo>
                    <a:pt x="77" y="92"/>
                  </a:lnTo>
                  <a:lnTo>
                    <a:pt x="84" y="85"/>
                  </a:lnTo>
                  <a:lnTo>
                    <a:pt x="91" y="78"/>
                  </a:lnTo>
                  <a:lnTo>
                    <a:pt x="96" y="69"/>
                  </a:lnTo>
                  <a:lnTo>
                    <a:pt x="98" y="60"/>
                  </a:lnTo>
                  <a:lnTo>
                    <a:pt x="100" y="49"/>
                  </a:lnTo>
                  <a:lnTo>
                    <a:pt x="98" y="40"/>
                  </a:lnTo>
                  <a:lnTo>
                    <a:pt x="96" y="31"/>
                  </a:lnTo>
                  <a:lnTo>
                    <a:pt x="91" y="22"/>
                  </a:lnTo>
                  <a:lnTo>
                    <a:pt x="84" y="15"/>
                  </a:lnTo>
                  <a:close/>
                </a:path>
              </a:pathLst>
            </a:custGeom>
            <a:solidFill>
              <a:srgbClr val="26A5AB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zh-CN">
                <a:solidFill>
                  <a:srgbClr val="002060"/>
                </a:solidFill>
                <a:latin typeface="Impact" pitchFamily="34" charset="0"/>
                <a:ea typeface="微软雅黑" pitchFamily="34" charset="-122"/>
                <a:sym typeface="Impact" pitchFamily="34" charset="0"/>
              </a:endParaRPr>
            </a:p>
          </p:txBody>
        </p:sp>
        <p:sp>
          <p:nvSpPr>
            <p:cNvPr id="98" name="Freeform 697"/>
            <p:cNvSpPr>
              <a:spLocks noChangeArrowheads="1"/>
            </p:cNvSpPr>
            <p:nvPr/>
          </p:nvSpPr>
          <p:spPr bwMode="auto">
            <a:xfrm>
              <a:off x="2690812" y="366712"/>
              <a:ext cx="79375" cy="79375"/>
            </a:xfrm>
            <a:custGeom>
              <a:avLst/>
              <a:gdLst/>
              <a:ahLst/>
              <a:cxnLst>
                <a:cxn ang="0">
                  <a:pos x="84" y="15"/>
                </a:cxn>
                <a:cxn ang="0">
                  <a:pos x="84" y="15"/>
                </a:cxn>
                <a:cxn ang="0">
                  <a:pos x="77" y="10"/>
                </a:cxn>
                <a:cxn ang="0">
                  <a:pos x="69" y="5"/>
                </a:cxn>
                <a:cxn ang="0">
                  <a:pos x="60" y="1"/>
                </a:cxn>
                <a:cxn ang="0">
                  <a:pos x="49" y="0"/>
                </a:cxn>
                <a:cxn ang="0">
                  <a:pos x="49" y="0"/>
                </a:cxn>
                <a:cxn ang="0">
                  <a:pos x="40" y="1"/>
                </a:cxn>
                <a:cxn ang="0">
                  <a:pos x="30" y="5"/>
                </a:cxn>
                <a:cxn ang="0">
                  <a:pos x="22" y="10"/>
                </a:cxn>
                <a:cxn ang="0">
                  <a:pos x="15" y="15"/>
                </a:cxn>
                <a:cxn ang="0">
                  <a:pos x="15" y="15"/>
                </a:cxn>
                <a:cxn ang="0">
                  <a:pos x="9" y="24"/>
                </a:cxn>
                <a:cxn ang="0">
                  <a:pos x="3" y="32"/>
                </a:cxn>
                <a:cxn ang="0">
                  <a:pos x="1" y="40"/>
                </a:cxn>
                <a:cxn ang="0">
                  <a:pos x="0" y="50"/>
                </a:cxn>
                <a:cxn ang="0">
                  <a:pos x="0" y="50"/>
                </a:cxn>
                <a:cxn ang="0">
                  <a:pos x="1" y="60"/>
                </a:cxn>
                <a:cxn ang="0">
                  <a:pos x="3" y="69"/>
                </a:cxn>
                <a:cxn ang="0">
                  <a:pos x="9" y="78"/>
                </a:cxn>
                <a:cxn ang="0">
                  <a:pos x="15" y="85"/>
                </a:cxn>
                <a:cxn ang="0">
                  <a:pos x="15" y="85"/>
                </a:cxn>
                <a:cxn ang="0">
                  <a:pos x="22" y="92"/>
                </a:cxn>
                <a:cxn ang="0">
                  <a:pos x="30" y="97"/>
                </a:cxn>
                <a:cxn ang="0">
                  <a:pos x="40" y="100"/>
                </a:cxn>
                <a:cxn ang="0">
                  <a:pos x="49" y="100"/>
                </a:cxn>
                <a:cxn ang="0">
                  <a:pos x="49" y="100"/>
                </a:cxn>
                <a:cxn ang="0">
                  <a:pos x="60" y="100"/>
                </a:cxn>
                <a:cxn ang="0">
                  <a:pos x="69" y="97"/>
                </a:cxn>
                <a:cxn ang="0">
                  <a:pos x="77" y="92"/>
                </a:cxn>
                <a:cxn ang="0">
                  <a:pos x="84" y="85"/>
                </a:cxn>
                <a:cxn ang="0">
                  <a:pos x="84" y="85"/>
                </a:cxn>
                <a:cxn ang="0">
                  <a:pos x="91" y="78"/>
                </a:cxn>
                <a:cxn ang="0">
                  <a:pos x="96" y="69"/>
                </a:cxn>
                <a:cxn ang="0">
                  <a:pos x="98" y="60"/>
                </a:cxn>
                <a:cxn ang="0">
                  <a:pos x="100" y="50"/>
                </a:cxn>
                <a:cxn ang="0">
                  <a:pos x="100" y="50"/>
                </a:cxn>
                <a:cxn ang="0">
                  <a:pos x="98" y="40"/>
                </a:cxn>
                <a:cxn ang="0">
                  <a:pos x="96" y="32"/>
                </a:cxn>
                <a:cxn ang="0">
                  <a:pos x="91" y="24"/>
                </a:cxn>
                <a:cxn ang="0">
                  <a:pos x="84" y="15"/>
                </a:cxn>
                <a:cxn ang="0">
                  <a:pos x="84" y="15"/>
                </a:cxn>
              </a:cxnLst>
              <a:rect l="0" t="0" r="r" b="b"/>
              <a:pathLst>
                <a:path w="100" h="100">
                  <a:moveTo>
                    <a:pt x="84" y="15"/>
                  </a:moveTo>
                  <a:lnTo>
                    <a:pt x="84" y="15"/>
                  </a:lnTo>
                  <a:lnTo>
                    <a:pt x="77" y="10"/>
                  </a:lnTo>
                  <a:lnTo>
                    <a:pt x="69" y="5"/>
                  </a:lnTo>
                  <a:lnTo>
                    <a:pt x="60" y="1"/>
                  </a:lnTo>
                  <a:lnTo>
                    <a:pt x="49" y="0"/>
                  </a:lnTo>
                  <a:lnTo>
                    <a:pt x="40" y="1"/>
                  </a:lnTo>
                  <a:lnTo>
                    <a:pt x="30" y="5"/>
                  </a:lnTo>
                  <a:lnTo>
                    <a:pt x="22" y="10"/>
                  </a:lnTo>
                  <a:lnTo>
                    <a:pt x="15" y="15"/>
                  </a:lnTo>
                  <a:lnTo>
                    <a:pt x="9" y="24"/>
                  </a:lnTo>
                  <a:lnTo>
                    <a:pt x="3" y="32"/>
                  </a:lnTo>
                  <a:lnTo>
                    <a:pt x="1" y="40"/>
                  </a:lnTo>
                  <a:lnTo>
                    <a:pt x="0" y="50"/>
                  </a:lnTo>
                  <a:lnTo>
                    <a:pt x="1" y="60"/>
                  </a:lnTo>
                  <a:lnTo>
                    <a:pt x="3" y="69"/>
                  </a:lnTo>
                  <a:lnTo>
                    <a:pt x="9" y="78"/>
                  </a:lnTo>
                  <a:lnTo>
                    <a:pt x="15" y="85"/>
                  </a:lnTo>
                  <a:lnTo>
                    <a:pt x="22" y="92"/>
                  </a:lnTo>
                  <a:lnTo>
                    <a:pt x="30" y="97"/>
                  </a:lnTo>
                  <a:lnTo>
                    <a:pt x="40" y="100"/>
                  </a:lnTo>
                  <a:lnTo>
                    <a:pt x="49" y="100"/>
                  </a:lnTo>
                  <a:lnTo>
                    <a:pt x="60" y="100"/>
                  </a:lnTo>
                  <a:lnTo>
                    <a:pt x="69" y="97"/>
                  </a:lnTo>
                  <a:lnTo>
                    <a:pt x="77" y="92"/>
                  </a:lnTo>
                  <a:lnTo>
                    <a:pt x="84" y="85"/>
                  </a:lnTo>
                  <a:lnTo>
                    <a:pt x="91" y="78"/>
                  </a:lnTo>
                  <a:lnTo>
                    <a:pt x="96" y="69"/>
                  </a:lnTo>
                  <a:lnTo>
                    <a:pt x="98" y="60"/>
                  </a:lnTo>
                  <a:lnTo>
                    <a:pt x="100" y="50"/>
                  </a:lnTo>
                  <a:lnTo>
                    <a:pt x="98" y="40"/>
                  </a:lnTo>
                  <a:lnTo>
                    <a:pt x="96" y="32"/>
                  </a:lnTo>
                  <a:lnTo>
                    <a:pt x="91" y="24"/>
                  </a:lnTo>
                  <a:lnTo>
                    <a:pt x="84" y="15"/>
                  </a:lnTo>
                  <a:close/>
                </a:path>
              </a:pathLst>
            </a:custGeom>
            <a:solidFill>
              <a:srgbClr val="26A5AB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zh-CN">
                <a:solidFill>
                  <a:srgbClr val="002060"/>
                </a:solidFill>
                <a:latin typeface="Impact" pitchFamily="34" charset="0"/>
                <a:ea typeface="微软雅黑" pitchFamily="34" charset="-122"/>
                <a:sym typeface="Impact" pitchFamily="34" charset="0"/>
              </a:endParaRPr>
            </a:p>
          </p:txBody>
        </p:sp>
        <p:sp>
          <p:nvSpPr>
            <p:cNvPr id="99" name="Freeform 698"/>
            <p:cNvSpPr>
              <a:spLocks noChangeArrowheads="1"/>
            </p:cNvSpPr>
            <p:nvPr/>
          </p:nvSpPr>
          <p:spPr bwMode="auto">
            <a:xfrm>
              <a:off x="2690812" y="488950"/>
              <a:ext cx="79375" cy="79375"/>
            </a:xfrm>
            <a:custGeom>
              <a:avLst/>
              <a:gdLst/>
              <a:ahLst/>
              <a:cxnLst>
                <a:cxn ang="0">
                  <a:pos x="84" y="15"/>
                </a:cxn>
                <a:cxn ang="0">
                  <a:pos x="84" y="15"/>
                </a:cxn>
                <a:cxn ang="0">
                  <a:pos x="77" y="10"/>
                </a:cxn>
                <a:cxn ang="0">
                  <a:pos x="69" y="5"/>
                </a:cxn>
                <a:cxn ang="0">
                  <a:pos x="60" y="1"/>
                </a:cxn>
                <a:cxn ang="0">
                  <a:pos x="49" y="0"/>
                </a:cxn>
                <a:cxn ang="0">
                  <a:pos x="49" y="0"/>
                </a:cxn>
                <a:cxn ang="0">
                  <a:pos x="40" y="1"/>
                </a:cxn>
                <a:cxn ang="0">
                  <a:pos x="30" y="5"/>
                </a:cxn>
                <a:cxn ang="0">
                  <a:pos x="22" y="10"/>
                </a:cxn>
                <a:cxn ang="0">
                  <a:pos x="15" y="15"/>
                </a:cxn>
                <a:cxn ang="0">
                  <a:pos x="15" y="15"/>
                </a:cxn>
                <a:cxn ang="0">
                  <a:pos x="9" y="24"/>
                </a:cxn>
                <a:cxn ang="0">
                  <a:pos x="3" y="32"/>
                </a:cxn>
                <a:cxn ang="0">
                  <a:pos x="1" y="40"/>
                </a:cxn>
                <a:cxn ang="0">
                  <a:pos x="0" y="49"/>
                </a:cxn>
                <a:cxn ang="0">
                  <a:pos x="0" y="49"/>
                </a:cxn>
                <a:cxn ang="0">
                  <a:pos x="1" y="60"/>
                </a:cxn>
                <a:cxn ang="0">
                  <a:pos x="3" y="69"/>
                </a:cxn>
                <a:cxn ang="0">
                  <a:pos x="9" y="78"/>
                </a:cxn>
                <a:cxn ang="0">
                  <a:pos x="15" y="85"/>
                </a:cxn>
                <a:cxn ang="0">
                  <a:pos x="15" y="85"/>
                </a:cxn>
                <a:cxn ang="0">
                  <a:pos x="22" y="92"/>
                </a:cxn>
                <a:cxn ang="0">
                  <a:pos x="30" y="96"/>
                </a:cxn>
                <a:cxn ang="0">
                  <a:pos x="40" y="100"/>
                </a:cxn>
                <a:cxn ang="0">
                  <a:pos x="49" y="100"/>
                </a:cxn>
                <a:cxn ang="0">
                  <a:pos x="49" y="100"/>
                </a:cxn>
                <a:cxn ang="0">
                  <a:pos x="60" y="100"/>
                </a:cxn>
                <a:cxn ang="0">
                  <a:pos x="69" y="96"/>
                </a:cxn>
                <a:cxn ang="0">
                  <a:pos x="77" y="92"/>
                </a:cxn>
                <a:cxn ang="0">
                  <a:pos x="84" y="85"/>
                </a:cxn>
                <a:cxn ang="0">
                  <a:pos x="84" y="85"/>
                </a:cxn>
                <a:cxn ang="0">
                  <a:pos x="91" y="78"/>
                </a:cxn>
                <a:cxn ang="0">
                  <a:pos x="96" y="69"/>
                </a:cxn>
                <a:cxn ang="0">
                  <a:pos x="98" y="60"/>
                </a:cxn>
                <a:cxn ang="0">
                  <a:pos x="100" y="49"/>
                </a:cxn>
                <a:cxn ang="0">
                  <a:pos x="100" y="49"/>
                </a:cxn>
                <a:cxn ang="0">
                  <a:pos x="98" y="40"/>
                </a:cxn>
                <a:cxn ang="0">
                  <a:pos x="96" y="32"/>
                </a:cxn>
                <a:cxn ang="0">
                  <a:pos x="91" y="24"/>
                </a:cxn>
                <a:cxn ang="0">
                  <a:pos x="84" y="15"/>
                </a:cxn>
                <a:cxn ang="0">
                  <a:pos x="84" y="15"/>
                </a:cxn>
              </a:cxnLst>
              <a:rect l="0" t="0" r="r" b="b"/>
              <a:pathLst>
                <a:path w="100" h="100">
                  <a:moveTo>
                    <a:pt x="84" y="15"/>
                  </a:moveTo>
                  <a:lnTo>
                    <a:pt x="84" y="15"/>
                  </a:lnTo>
                  <a:lnTo>
                    <a:pt x="77" y="10"/>
                  </a:lnTo>
                  <a:lnTo>
                    <a:pt x="69" y="5"/>
                  </a:lnTo>
                  <a:lnTo>
                    <a:pt x="60" y="1"/>
                  </a:lnTo>
                  <a:lnTo>
                    <a:pt x="49" y="0"/>
                  </a:lnTo>
                  <a:lnTo>
                    <a:pt x="40" y="1"/>
                  </a:lnTo>
                  <a:lnTo>
                    <a:pt x="30" y="5"/>
                  </a:lnTo>
                  <a:lnTo>
                    <a:pt x="22" y="10"/>
                  </a:lnTo>
                  <a:lnTo>
                    <a:pt x="15" y="15"/>
                  </a:lnTo>
                  <a:lnTo>
                    <a:pt x="9" y="24"/>
                  </a:lnTo>
                  <a:lnTo>
                    <a:pt x="3" y="32"/>
                  </a:lnTo>
                  <a:lnTo>
                    <a:pt x="1" y="40"/>
                  </a:lnTo>
                  <a:lnTo>
                    <a:pt x="0" y="49"/>
                  </a:lnTo>
                  <a:lnTo>
                    <a:pt x="1" y="60"/>
                  </a:lnTo>
                  <a:lnTo>
                    <a:pt x="3" y="69"/>
                  </a:lnTo>
                  <a:lnTo>
                    <a:pt x="9" y="78"/>
                  </a:lnTo>
                  <a:lnTo>
                    <a:pt x="15" y="85"/>
                  </a:lnTo>
                  <a:lnTo>
                    <a:pt x="22" y="92"/>
                  </a:lnTo>
                  <a:lnTo>
                    <a:pt x="30" y="96"/>
                  </a:lnTo>
                  <a:lnTo>
                    <a:pt x="40" y="100"/>
                  </a:lnTo>
                  <a:lnTo>
                    <a:pt x="49" y="100"/>
                  </a:lnTo>
                  <a:lnTo>
                    <a:pt x="60" y="100"/>
                  </a:lnTo>
                  <a:lnTo>
                    <a:pt x="69" y="96"/>
                  </a:lnTo>
                  <a:lnTo>
                    <a:pt x="77" y="92"/>
                  </a:lnTo>
                  <a:lnTo>
                    <a:pt x="84" y="85"/>
                  </a:lnTo>
                  <a:lnTo>
                    <a:pt x="91" y="78"/>
                  </a:lnTo>
                  <a:lnTo>
                    <a:pt x="96" y="69"/>
                  </a:lnTo>
                  <a:lnTo>
                    <a:pt x="98" y="60"/>
                  </a:lnTo>
                  <a:lnTo>
                    <a:pt x="100" y="49"/>
                  </a:lnTo>
                  <a:lnTo>
                    <a:pt x="98" y="40"/>
                  </a:lnTo>
                  <a:lnTo>
                    <a:pt x="96" y="32"/>
                  </a:lnTo>
                  <a:lnTo>
                    <a:pt x="91" y="24"/>
                  </a:lnTo>
                  <a:lnTo>
                    <a:pt x="84" y="15"/>
                  </a:lnTo>
                  <a:close/>
                </a:path>
              </a:pathLst>
            </a:custGeom>
            <a:solidFill>
              <a:srgbClr val="26A5AB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zh-CN">
                <a:solidFill>
                  <a:srgbClr val="002060"/>
                </a:solidFill>
                <a:latin typeface="Impact" pitchFamily="34" charset="0"/>
                <a:ea typeface="微软雅黑" pitchFamily="34" charset="-122"/>
                <a:sym typeface="Impact" pitchFamily="34" charset="0"/>
              </a:endParaRPr>
            </a:p>
          </p:txBody>
        </p:sp>
      </p:grpSp>
      <p:grpSp>
        <p:nvGrpSpPr>
          <p:cNvPr id="700" name="组合 712"/>
          <p:cNvGrpSpPr/>
          <p:nvPr/>
        </p:nvGrpSpPr>
        <p:grpSpPr bwMode="auto">
          <a:xfrm>
            <a:off x="5344216" y="2232732"/>
            <a:ext cx="431800" cy="938212"/>
            <a:chOff x="0" y="0"/>
            <a:chExt cx="363537" cy="788988"/>
          </a:xfrm>
        </p:grpSpPr>
        <p:sp>
          <p:nvSpPr>
            <p:cNvPr id="701" name="Freeform 699"/>
            <p:cNvSpPr>
              <a:spLocks noChangeArrowheads="1"/>
            </p:cNvSpPr>
            <p:nvPr/>
          </p:nvSpPr>
          <p:spPr bwMode="auto">
            <a:xfrm>
              <a:off x="92075" y="0"/>
              <a:ext cx="179387" cy="179388"/>
            </a:xfrm>
            <a:custGeom>
              <a:avLst/>
              <a:gdLst/>
              <a:ahLst/>
              <a:cxnLst>
                <a:cxn ang="0">
                  <a:pos x="226" y="113"/>
                </a:cxn>
                <a:cxn ang="0">
                  <a:pos x="224" y="136"/>
                </a:cxn>
                <a:cxn ang="0">
                  <a:pos x="217" y="157"/>
                </a:cxn>
                <a:cxn ang="0">
                  <a:pos x="206" y="176"/>
                </a:cxn>
                <a:cxn ang="0">
                  <a:pos x="193" y="193"/>
                </a:cxn>
                <a:cxn ang="0">
                  <a:pos x="176" y="206"/>
                </a:cxn>
                <a:cxn ang="0">
                  <a:pos x="157" y="217"/>
                </a:cxn>
                <a:cxn ang="0">
                  <a:pos x="136" y="224"/>
                </a:cxn>
                <a:cxn ang="0">
                  <a:pos x="113" y="226"/>
                </a:cxn>
                <a:cxn ang="0">
                  <a:pos x="102" y="225"/>
                </a:cxn>
                <a:cxn ang="0">
                  <a:pos x="79" y="220"/>
                </a:cxn>
                <a:cxn ang="0">
                  <a:pos x="59" y="212"/>
                </a:cxn>
                <a:cxn ang="0">
                  <a:pos x="42" y="200"/>
                </a:cxn>
                <a:cxn ang="0">
                  <a:pos x="26" y="185"/>
                </a:cxn>
                <a:cxn ang="0">
                  <a:pos x="15" y="166"/>
                </a:cxn>
                <a:cxn ang="0">
                  <a:pos x="5" y="146"/>
                </a:cxn>
                <a:cxn ang="0">
                  <a:pos x="2" y="125"/>
                </a:cxn>
                <a:cxn ang="0">
                  <a:pos x="0" y="113"/>
                </a:cxn>
                <a:cxn ang="0">
                  <a:pos x="3" y="91"/>
                </a:cxn>
                <a:cxn ang="0">
                  <a:pos x="10" y="70"/>
                </a:cxn>
                <a:cxn ang="0">
                  <a:pos x="19" y="50"/>
                </a:cxn>
                <a:cxn ang="0">
                  <a:pos x="33" y="33"/>
                </a:cxn>
                <a:cxn ang="0">
                  <a:pos x="50" y="19"/>
                </a:cxn>
                <a:cxn ang="0">
                  <a:pos x="70" y="10"/>
                </a:cxn>
                <a:cxn ang="0">
                  <a:pos x="90" y="3"/>
                </a:cxn>
                <a:cxn ang="0">
                  <a:pos x="113" y="0"/>
                </a:cxn>
                <a:cxn ang="0">
                  <a:pos x="125" y="2"/>
                </a:cxn>
                <a:cxn ang="0">
                  <a:pos x="146" y="5"/>
                </a:cxn>
                <a:cxn ang="0">
                  <a:pos x="166" y="15"/>
                </a:cxn>
                <a:cxn ang="0">
                  <a:pos x="185" y="26"/>
                </a:cxn>
                <a:cxn ang="0">
                  <a:pos x="200" y="42"/>
                </a:cxn>
                <a:cxn ang="0">
                  <a:pos x="212" y="59"/>
                </a:cxn>
                <a:cxn ang="0">
                  <a:pos x="220" y="79"/>
                </a:cxn>
                <a:cxn ang="0">
                  <a:pos x="225" y="101"/>
                </a:cxn>
                <a:cxn ang="0">
                  <a:pos x="226" y="113"/>
                </a:cxn>
              </a:cxnLst>
              <a:rect l="0" t="0" r="r" b="b"/>
              <a:pathLst>
                <a:path w="226" h="226">
                  <a:moveTo>
                    <a:pt x="226" y="113"/>
                  </a:moveTo>
                  <a:lnTo>
                    <a:pt x="226" y="113"/>
                  </a:lnTo>
                  <a:lnTo>
                    <a:pt x="225" y="125"/>
                  </a:lnTo>
                  <a:lnTo>
                    <a:pt x="224" y="136"/>
                  </a:lnTo>
                  <a:lnTo>
                    <a:pt x="220" y="146"/>
                  </a:lnTo>
                  <a:lnTo>
                    <a:pt x="217" y="157"/>
                  </a:lnTo>
                  <a:lnTo>
                    <a:pt x="212" y="166"/>
                  </a:lnTo>
                  <a:lnTo>
                    <a:pt x="206" y="176"/>
                  </a:lnTo>
                  <a:lnTo>
                    <a:pt x="200" y="185"/>
                  </a:lnTo>
                  <a:lnTo>
                    <a:pt x="193" y="193"/>
                  </a:lnTo>
                  <a:lnTo>
                    <a:pt x="185" y="200"/>
                  </a:lnTo>
                  <a:lnTo>
                    <a:pt x="176" y="206"/>
                  </a:lnTo>
                  <a:lnTo>
                    <a:pt x="166" y="212"/>
                  </a:lnTo>
                  <a:lnTo>
                    <a:pt x="157" y="217"/>
                  </a:lnTo>
                  <a:lnTo>
                    <a:pt x="146" y="220"/>
                  </a:lnTo>
                  <a:lnTo>
                    <a:pt x="136" y="224"/>
                  </a:lnTo>
                  <a:lnTo>
                    <a:pt x="125" y="225"/>
                  </a:lnTo>
                  <a:lnTo>
                    <a:pt x="113" y="226"/>
                  </a:lnTo>
                  <a:lnTo>
                    <a:pt x="102" y="225"/>
                  </a:lnTo>
                  <a:lnTo>
                    <a:pt x="90" y="224"/>
                  </a:lnTo>
                  <a:lnTo>
                    <a:pt x="79" y="220"/>
                  </a:lnTo>
                  <a:lnTo>
                    <a:pt x="70" y="217"/>
                  </a:lnTo>
                  <a:lnTo>
                    <a:pt x="59" y="212"/>
                  </a:lnTo>
                  <a:lnTo>
                    <a:pt x="50" y="206"/>
                  </a:lnTo>
                  <a:lnTo>
                    <a:pt x="42" y="200"/>
                  </a:lnTo>
                  <a:lnTo>
                    <a:pt x="33" y="193"/>
                  </a:lnTo>
                  <a:lnTo>
                    <a:pt x="26" y="185"/>
                  </a:lnTo>
                  <a:lnTo>
                    <a:pt x="19" y="176"/>
                  </a:lnTo>
                  <a:lnTo>
                    <a:pt x="15" y="166"/>
                  </a:lnTo>
                  <a:lnTo>
                    <a:pt x="10" y="157"/>
                  </a:lnTo>
                  <a:lnTo>
                    <a:pt x="5" y="146"/>
                  </a:lnTo>
                  <a:lnTo>
                    <a:pt x="3" y="136"/>
                  </a:lnTo>
                  <a:lnTo>
                    <a:pt x="2" y="125"/>
                  </a:lnTo>
                  <a:lnTo>
                    <a:pt x="0" y="113"/>
                  </a:lnTo>
                  <a:lnTo>
                    <a:pt x="2" y="101"/>
                  </a:lnTo>
                  <a:lnTo>
                    <a:pt x="3" y="91"/>
                  </a:lnTo>
                  <a:lnTo>
                    <a:pt x="5" y="79"/>
                  </a:lnTo>
                  <a:lnTo>
                    <a:pt x="10" y="70"/>
                  </a:lnTo>
                  <a:lnTo>
                    <a:pt x="15" y="59"/>
                  </a:lnTo>
                  <a:lnTo>
                    <a:pt x="19" y="50"/>
                  </a:lnTo>
                  <a:lnTo>
                    <a:pt x="26" y="42"/>
                  </a:lnTo>
                  <a:lnTo>
                    <a:pt x="33" y="33"/>
                  </a:lnTo>
                  <a:lnTo>
                    <a:pt x="42" y="26"/>
                  </a:lnTo>
                  <a:lnTo>
                    <a:pt x="50" y="19"/>
                  </a:lnTo>
                  <a:lnTo>
                    <a:pt x="59" y="15"/>
                  </a:lnTo>
                  <a:lnTo>
                    <a:pt x="70" y="10"/>
                  </a:lnTo>
                  <a:lnTo>
                    <a:pt x="79" y="5"/>
                  </a:lnTo>
                  <a:lnTo>
                    <a:pt x="90" y="3"/>
                  </a:lnTo>
                  <a:lnTo>
                    <a:pt x="102" y="2"/>
                  </a:lnTo>
                  <a:lnTo>
                    <a:pt x="113" y="0"/>
                  </a:lnTo>
                  <a:lnTo>
                    <a:pt x="125" y="2"/>
                  </a:lnTo>
                  <a:lnTo>
                    <a:pt x="136" y="3"/>
                  </a:lnTo>
                  <a:lnTo>
                    <a:pt x="146" y="5"/>
                  </a:lnTo>
                  <a:lnTo>
                    <a:pt x="157" y="10"/>
                  </a:lnTo>
                  <a:lnTo>
                    <a:pt x="166" y="15"/>
                  </a:lnTo>
                  <a:lnTo>
                    <a:pt x="176" y="19"/>
                  </a:lnTo>
                  <a:lnTo>
                    <a:pt x="185" y="26"/>
                  </a:lnTo>
                  <a:lnTo>
                    <a:pt x="193" y="33"/>
                  </a:lnTo>
                  <a:lnTo>
                    <a:pt x="200" y="42"/>
                  </a:lnTo>
                  <a:lnTo>
                    <a:pt x="206" y="50"/>
                  </a:lnTo>
                  <a:lnTo>
                    <a:pt x="212" y="59"/>
                  </a:lnTo>
                  <a:lnTo>
                    <a:pt x="217" y="70"/>
                  </a:lnTo>
                  <a:lnTo>
                    <a:pt x="220" y="79"/>
                  </a:lnTo>
                  <a:lnTo>
                    <a:pt x="224" y="91"/>
                  </a:lnTo>
                  <a:lnTo>
                    <a:pt x="225" y="101"/>
                  </a:lnTo>
                  <a:lnTo>
                    <a:pt x="226" y="113"/>
                  </a:lnTo>
                  <a:close/>
                </a:path>
              </a:pathLst>
            </a:custGeom>
            <a:solidFill>
              <a:srgbClr val="5B5A5A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zh-CN">
                <a:solidFill>
                  <a:srgbClr val="002060"/>
                </a:solidFill>
                <a:latin typeface="Impact" pitchFamily="34" charset="0"/>
                <a:ea typeface="微软雅黑" pitchFamily="34" charset="-122"/>
                <a:sym typeface="Impact" pitchFamily="34" charset="0"/>
              </a:endParaRPr>
            </a:p>
          </p:txBody>
        </p:sp>
        <p:sp>
          <p:nvSpPr>
            <p:cNvPr id="702" name="Freeform 700"/>
            <p:cNvSpPr>
              <a:spLocks noChangeArrowheads="1"/>
            </p:cNvSpPr>
            <p:nvPr/>
          </p:nvSpPr>
          <p:spPr bwMode="auto">
            <a:xfrm>
              <a:off x="0" y="192088"/>
              <a:ext cx="363537" cy="596900"/>
            </a:xfrm>
            <a:custGeom>
              <a:avLst/>
              <a:gdLst/>
              <a:ahLst/>
              <a:cxnLst>
                <a:cxn ang="0">
                  <a:pos x="458" y="143"/>
                </a:cxn>
                <a:cxn ang="0">
                  <a:pos x="455" y="114"/>
                </a:cxn>
                <a:cxn ang="0">
                  <a:pos x="447" y="87"/>
                </a:cxn>
                <a:cxn ang="0">
                  <a:pos x="434" y="63"/>
                </a:cxn>
                <a:cxn ang="0">
                  <a:pos x="416" y="42"/>
                </a:cxn>
                <a:cxn ang="0">
                  <a:pos x="395" y="24"/>
                </a:cxn>
                <a:cxn ang="0">
                  <a:pos x="371" y="11"/>
                </a:cxn>
                <a:cxn ang="0">
                  <a:pos x="344" y="3"/>
                </a:cxn>
                <a:cxn ang="0">
                  <a:pos x="315" y="0"/>
                </a:cxn>
                <a:cxn ang="0">
                  <a:pos x="142" y="0"/>
                </a:cxn>
                <a:cxn ang="0">
                  <a:pos x="114" y="3"/>
                </a:cxn>
                <a:cxn ang="0">
                  <a:pos x="87" y="11"/>
                </a:cxn>
                <a:cxn ang="0">
                  <a:pos x="62" y="24"/>
                </a:cxn>
                <a:cxn ang="0">
                  <a:pos x="41" y="42"/>
                </a:cxn>
                <a:cxn ang="0">
                  <a:pos x="25" y="63"/>
                </a:cxn>
                <a:cxn ang="0">
                  <a:pos x="11" y="87"/>
                </a:cxn>
                <a:cxn ang="0">
                  <a:pos x="2" y="114"/>
                </a:cxn>
                <a:cxn ang="0">
                  <a:pos x="0" y="143"/>
                </a:cxn>
                <a:cxn ang="0">
                  <a:pos x="62" y="405"/>
                </a:cxn>
                <a:cxn ang="0">
                  <a:pos x="62" y="191"/>
                </a:cxn>
                <a:cxn ang="0">
                  <a:pos x="65" y="183"/>
                </a:cxn>
                <a:cxn ang="0">
                  <a:pos x="73" y="179"/>
                </a:cxn>
                <a:cxn ang="0">
                  <a:pos x="78" y="181"/>
                </a:cxn>
                <a:cxn ang="0">
                  <a:pos x="82" y="187"/>
                </a:cxn>
                <a:cxn ang="0">
                  <a:pos x="84" y="405"/>
                </a:cxn>
                <a:cxn ang="0">
                  <a:pos x="84" y="751"/>
                </a:cxn>
                <a:cxn ang="0">
                  <a:pos x="206" y="509"/>
                </a:cxn>
                <a:cxn ang="0">
                  <a:pos x="207" y="504"/>
                </a:cxn>
                <a:cxn ang="0">
                  <a:pos x="210" y="496"/>
                </a:cxn>
                <a:cxn ang="0">
                  <a:pos x="216" y="490"/>
                </a:cxn>
                <a:cxn ang="0">
                  <a:pos x="225" y="486"/>
                </a:cxn>
                <a:cxn ang="0">
                  <a:pos x="229" y="485"/>
                </a:cxn>
                <a:cxn ang="0">
                  <a:pos x="238" y="487"/>
                </a:cxn>
                <a:cxn ang="0">
                  <a:pos x="246" y="492"/>
                </a:cxn>
                <a:cxn ang="0">
                  <a:pos x="250" y="499"/>
                </a:cxn>
                <a:cxn ang="0">
                  <a:pos x="252" y="509"/>
                </a:cxn>
                <a:cxn ang="0">
                  <a:pos x="374" y="751"/>
                </a:cxn>
                <a:cxn ang="0">
                  <a:pos x="375" y="405"/>
                </a:cxn>
                <a:cxn ang="0">
                  <a:pos x="375" y="191"/>
                </a:cxn>
                <a:cxn ang="0">
                  <a:pos x="377" y="183"/>
                </a:cxn>
                <a:cxn ang="0">
                  <a:pos x="386" y="179"/>
                </a:cxn>
                <a:cxn ang="0">
                  <a:pos x="389" y="181"/>
                </a:cxn>
                <a:cxn ang="0">
                  <a:pos x="396" y="187"/>
                </a:cxn>
                <a:cxn ang="0">
                  <a:pos x="396" y="405"/>
                </a:cxn>
                <a:cxn ang="0">
                  <a:pos x="458" y="143"/>
                </a:cxn>
              </a:cxnLst>
              <a:rect l="0" t="0" r="r" b="b"/>
              <a:pathLst>
                <a:path w="458" h="751">
                  <a:moveTo>
                    <a:pt x="458" y="143"/>
                  </a:moveTo>
                  <a:lnTo>
                    <a:pt x="458" y="143"/>
                  </a:lnTo>
                  <a:lnTo>
                    <a:pt x="457" y="128"/>
                  </a:lnTo>
                  <a:lnTo>
                    <a:pt x="455" y="114"/>
                  </a:lnTo>
                  <a:lnTo>
                    <a:pt x="451" y="101"/>
                  </a:lnTo>
                  <a:lnTo>
                    <a:pt x="447" y="87"/>
                  </a:lnTo>
                  <a:lnTo>
                    <a:pt x="441" y="75"/>
                  </a:lnTo>
                  <a:lnTo>
                    <a:pt x="434" y="63"/>
                  </a:lnTo>
                  <a:lnTo>
                    <a:pt x="426" y="51"/>
                  </a:lnTo>
                  <a:lnTo>
                    <a:pt x="416" y="42"/>
                  </a:lnTo>
                  <a:lnTo>
                    <a:pt x="406" y="33"/>
                  </a:lnTo>
                  <a:lnTo>
                    <a:pt x="395" y="24"/>
                  </a:lnTo>
                  <a:lnTo>
                    <a:pt x="383" y="17"/>
                  </a:lnTo>
                  <a:lnTo>
                    <a:pt x="371" y="11"/>
                  </a:lnTo>
                  <a:lnTo>
                    <a:pt x="357" y="7"/>
                  </a:lnTo>
                  <a:lnTo>
                    <a:pt x="344" y="3"/>
                  </a:lnTo>
                  <a:lnTo>
                    <a:pt x="330" y="1"/>
                  </a:lnTo>
                  <a:lnTo>
                    <a:pt x="315" y="0"/>
                  </a:lnTo>
                  <a:lnTo>
                    <a:pt x="142" y="0"/>
                  </a:lnTo>
                  <a:lnTo>
                    <a:pt x="128" y="1"/>
                  </a:lnTo>
                  <a:lnTo>
                    <a:pt x="114" y="3"/>
                  </a:lnTo>
                  <a:lnTo>
                    <a:pt x="100" y="7"/>
                  </a:lnTo>
                  <a:lnTo>
                    <a:pt x="87" y="11"/>
                  </a:lnTo>
                  <a:lnTo>
                    <a:pt x="74" y="17"/>
                  </a:lnTo>
                  <a:lnTo>
                    <a:pt x="62" y="24"/>
                  </a:lnTo>
                  <a:lnTo>
                    <a:pt x="52" y="33"/>
                  </a:lnTo>
                  <a:lnTo>
                    <a:pt x="41" y="42"/>
                  </a:lnTo>
                  <a:lnTo>
                    <a:pt x="33" y="51"/>
                  </a:lnTo>
                  <a:lnTo>
                    <a:pt x="25" y="63"/>
                  </a:lnTo>
                  <a:lnTo>
                    <a:pt x="18" y="75"/>
                  </a:lnTo>
                  <a:lnTo>
                    <a:pt x="11" y="87"/>
                  </a:lnTo>
                  <a:lnTo>
                    <a:pt x="6" y="101"/>
                  </a:lnTo>
                  <a:lnTo>
                    <a:pt x="2" y="114"/>
                  </a:lnTo>
                  <a:lnTo>
                    <a:pt x="0" y="128"/>
                  </a:lnTo>
                  <a:lnTo>
                    <a:pt x="0" y="143"/>
                  </a:lnTo>
                  <a:lnTo>
                    <a:pt x="0" y="405"/>
                  </a:lnTo>
                  <a:lnTo>
                    <a:pt x="62" y="405"/>
                  </a:lnTo>
                  <a:lnTo>
                    <a:pt x="62" y="191"/>
                  </a:lnTo>
                  <a:lnTo>
                    <a:pt x="62" y="187"/>
                  </a:lnTo>
                  <a:lnTo>
                    <a:pt x="65" y="183"/>
                  </a:lnTo>
                  <a:lnTo>
                    <a:pt x="68" y="181"/>
                  </a:lnTo>
                  <a:lnTo>
                    <a:pt x="73" y="179"/>
                  </a:lnTo>
                  <a:lnTo>
                    <a:pt x="78" y="181"/>
                  </a:lnTo>
                  <a:lnTo>
                    <a:pt x="81" y="183"/>
                  </a:lnTo>
                  <a:lnTo>
                    <a:pt x="82" y="187"/>
                  </a:lnTo>
                  <a:lnTo>
                    <a:pt x="84" y="191"/>
                  </a:lnTo>
                  <a:lnTo>
                    <a:pt x="84" y="405"/>
                  </a:lnTo>
                  <a:lnTo>
                    <a:pt x="84" y="751"/>
                  </a:lnTo>
                  <a:lnTo>
                    <a:pt x="206" y="751"/>
                  </a:lnTo>
                  <a:lnTo>
                    <a:pt x="206" y="509"/>
                  </a:lnTo>
                  <a:lnTo>
                    <a:pt x="207" y="504"/>
                  </a:lnTo>
                  <a:lnTo>
                    <a:pt x="208" y="499"/>
                  </a:lnTo>
                  <a:lnTo>
                    <a:pt x="210" y="496"/>
                  </a:lnTo>
                  <a:lnTo>
                    <a:pt x="213" y="492"/>
                  </a:lnTo>
                  <a:lnTo>
                    <a:pt x="216" y="490"/>
                  </a:lnTo>
                  <a:lnTo>
                    <a:pt x="220" y="487"/>
                  </a:lnTo>
                  <a:lnTo>
                    <a:pt x="225" y="486"/>
                  </a:lnTo>
                  <a:lnTo>
                    <a:pt x="229" y="485"/>
                  </a:lnTo>
                  <a:lnTo>
                    <a:pt x="234" y="486"/>
                  </a:lnTo>
                  <a:lnTo>
                    <a:pt x="238" y="487"/>
                  </a:lnTo>
                  <a:lnTo>
                    <a:pt x="242" y="490"/>
                  </a:lnTo>
                  <a:lnTo>
                    <a:pt x="246" y="492"/>
                  </a:lnTo>
                  <a:lnTo>
                    <a:pt x="248" y="496"/>
                  </a:lnTo>
                  <a:lnTo>
                    <a:pt x="250" y="499"/>
                  </a:lnTo>
                  <a:lnTo>
                    <a:pt x="252" y="504"/>
                  </a:lnTo>
                  <a:lnTo>
                    <a:pt x="252" y="509"/>
                  </a:lnTo>
                  <a:lnTo>
                    <a:pt x="252" y="751"/>
                  </a:lnTo>
                  <a:lnTo>
                    <a:pt x="374" y="751"/>
                  </a:lnTo>
                  <a:lnTo>
                    <a:pt x="374" y="405"/>
                  </a:lnTo>
                  <a:lnTo>
                    <a:pt x="375" y="405"/>
                  </a:lnTo>
                  <a:lnTo>
                    <a:pt x="375" y="191"/>
                  </a:lnTo>
                  <a:lnTo>
                    <a:pt x="375" y="187"/>
                  </a:lnTo>
                  <a:lnTo>
                    <a:pt x="377" y="183"/>
                  </a:lnTo>
                  <a:lnTo>
                    <a:pt x="381" y="181"/>
                  </a:lnTo>
                  <a:lnTo>
                    <a:pt x="386" y="179"/>
                  </a:lnTo>
                  <a:lnTo>
                    <a:pt x="389" y="181"/>
                  </a:lnTo>
                  <a:lnTo>
                    <a:pt x="393" y="183"/>
                  </a:lnTo>
                  <a:lnTo>
                    <a:pt x="396" y="187"/>
                  </a:lnTo>
                  <a:lnTo>
                    <a:pt x="396" y="191"/>
                  </a:lnTo>
                  <a:lnTo>
                    <a:pt x="396" y="405"/>
                  </a:lnTo>
                  <a:lnTo>
                    <a:pt x="458" y="405"/>
                  </a:lnTo>
                  <a:lnTo>
                    <a:pt x="458" y="143"/>
                  </a:lnTo>
                  <a:close/>
                </a:path>
              </a:pathLst>
            </a:custGeom>
            <a:solidFill>
              <a:srgbClr val="5B5A5A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zh-CN">
                <a:solidFill>
                  <a:srgbClr val="002060"/>
                </a:solidFill>
                <a:latin typeface="Impact" pitchFamily="34" charset="0"/>
                <a:ea typeface="微软雅黑" pitchFamily="34" charset="-122"/>
                <a:sym typeface="Impact" pitchFamily="34" charset="0"/>
              </a:endParaRPr>
            </a:p>
          </p:txBody>
        </p:sp>
      </p:grpSp>
      <p:grpSp>
        <p:nvGrpSpPr>
          <p:cNvPr id="703" name="组合 716"/>
          <p:cNvGrpSpPr/>
          <p:nvPr/>
        </p:nvGrpSpPr>
        <p:grpSpPr bwMode="auto">
          <a:xfrm>
            <a:off x="1615179" y="2745494"/>
            <a:ext cx="431800" cy="938213"/>
            <a:chOff x="0" y="0"/>
            <a:chExt cx="363537" cy="788988"/>
          </a:xfrm>
        </p:grpSpPr>
        <p:sp>
          <p:nvSpPr>
            <p:cNvPr id="704" name="Freeform 701"/>
            <p:cNvSpPr>
              <a:spLocks noChangeArrowheads="1"/>
            </p:cNvSpPr>
            <p:nvPr/>
          </p:nvSpPr>
          <p:spPr bwMode="auto">
            <a:xfrm>
              <a:off x="93663" y="0"/>
              <a:ext cx="177800" cy="179388"/>
            </a:xfrm>
            <a:custGeom>
              <a:avLst/>
              <a:gdLst/>
              <a:ahLst/>
              <a:cxnLst>
                <a:cxn ang="0">
                  <a:pos x="225" y="113"/>
                </a:cxn>
                <a:cxn ang="0">
                  <a:pos x="222" y="136"/>
                </a:cxn>
                <a:cxn ang="0">
                  <a:pos x="216" y="157"/>
                </a:cxn>
                <a:cxn ang="0">
                  <a:pos x="206" y="176"/>
                </a:cxn>
                <a:cxn ang="0">
                  <a:pos x="192" y="192"/>
                </a:cxn>
                <a:cxn ang="0">
                  <a:pos x="175" y="207"/>
                </a:cxn>
                <a:cxn ang="0">
                  <a:pos x="156" y="216"/>
                </a:cxn>
                <a:cxn ang="0">
                  <a:pos x="135" y="223"/>
                </a:cxn>
                <a:cxn ang="0">
                  <a:pos x="112" y="225"/>
                </a:cxn>
                <a:cxn ang="0">
                  <a:pos x="101" y="224"/>
                </a:cxn>
                <a:cxn ang="0">
                  <a:pos x="79" y="221"/>
                </a:cxn>
                <a:cxn ang="0">
                  <a:pos x="59" y="211"/>
                </a:cxn>
                <a:cxn ang="0">
                  <a:pos x="40" y="199"/>
                </a:cxn>
                <a:cxn ang="0">
                  <a:pos x="25" y="184"/>
                </a:cxn>
                <a:cxn ang="0">
                  <a:pos x="13" y="167"/>
                </a:cxn>
                <a:cxn ang="0">
                  <a:pos x="5" y="147"/>
                </a:cxn>
                <a:cxn ang="0">
                  <a:pos x="0" y="124"/>
                </a:cxn>
                <a:cxn ang="0">
                  <a:pos x="0" y="113"/>
                </a:cxn>
                <a:cxn ang="0">
                  <a:pos x="2" y="90"/>
                </a:cxn>
                <a:cxn ang="0">
                  <a:pos x="8" y="69"/>
                </a:cxn>
                <a:cxn ang="0">
                  <a:pos x="19" y="50"/>
                </a:cxn>
                <a:cxn ang="0">
                  <a:pos x="33" y="34"/>
                </a:cxn>
                <a:cxn ang="0">
                  <a:pos x="49" y="20"/>
                </a:cxn>
                <a:cxn ang="0">
                  <a:pos x="68" y="9"/>
                </a:cxn>
                <a:cxn ang="0">
                  <a:pos x="89" y="2"/>
                </a:cxn>
                <a:cxn ang="0">
                  <a:pos x="112" y="0"/>
                </a:cxn>
                <a:cxn ang="0">
                  <a:pos x="124" y="1"/>
                </a:cxn>
                <a:cxn ang="0">
                  <a:pos x="146" y="6"/>
                </a:cxn>
                <a:cxn ang="0">
                  <a:pos x="166" y="14"/>
                </a:cxn>
                <a:cxn ang="0">
                  <a:pos x="183" y="26"/>
                </a:cxn>
                <a:cxn ang="0">
                  <a:pos x="199" y="41"/>
                </a:cxn>
                <a:cxn ang="0">
                  <a:pos x="212" y="60"/>
                </a:cxn>
                <a:cxn ang="0">
                  <a:pos x="220" y="80"/>
                </a:cxn>
                <a:cxn ang="0">
                  <a:pos x="225" y="101"/>
                </a:cxn>
                <a:cxn ang="0">
                  <a:pos x="225" y="113"/>
                </a:cxn>
              </a:cxnLst>
              <a:rect l="0" t="0" r="r" b="b"/>
              <a:pathLst>
                <a:path w="225" h="225">
                  <a:moveTo>
                    <a:pt x="225" y="113"/>
                  </a:moveTo>
                  <a:lnTo>
                    <a:pt x="225" y="113"/>
                  </a:lnTo>
                  <a:lnTo>
                    <a:pt x="225" y="124"/>
                  </a:lnTo>
                  <a:lnTo>
                    <a:pt x="222" y="136"/>
                  </a:lnTo>
                  <a:lnTo>
                    <a:pt x="220" y="147"/>
                  </a:lnTo>
                  <a:lnTo>
                    <a:pt x="216" y="157"/>
                  </a:lnTo>
                  <a:lnTo>
                    <a:pt x="212" y="167"/>
                  </a:lnTo>
                  <a:lnTo>
                    <a:pt x="206" y="176"/>
                  </a:lnTo>
                  <a:lnTo>
                    <a:pt x="199" y="184"/>
                  </a:lnTo>
                  <a:lnTo>
                    <a:pt x="192" y="192"/>
                  </a:lnTo>
                  <a:lnTo>
                    <a:pt x="183" y="199"/>
                  </a:lnTo>
                  <a:lnTo>
                    <a:pt x="175" y="207"/>
                  </a:lnTo>
                  <a:lnTo>
                    <a:pt x="166" y="211"/>
                  </a:lnTo>
                  <a:lnTo>
                    <a:pt x="156" y="216"/>
                  </a:lnTo>
                  <a:lnTo>
                    <a:pt x="146" y="221"/>
                  </a:lnTo>
                  <a:lnTo>
                    <a:pt x="135" y="223"/>
                  </a:lnTo>
                  <a:lnTo>
                    <a:pt x="124" y="224"/>
                  </a:lnTo>
                  <a:lnTo>
                    <a:pt x="112" y="225"/>
                  </a:lnTo>
                  <a:lnTo>
                    <a:pt x="101" y="224"/>
                  </a:lnTo>
                  <a:lnTo>
                    <a:pt x="89" y="223"/>
                  </a:lnTo>
                  <a:lnTo>
                    <a:pt x="79" y="221"/>
                  </a:lnTo>
                  <a:lnTo>
                    <a:pt x="68" y="216"/>
                  </a:lnTo>
                  <a:lnTo>
                    <a:pt x="59" y="211"/>
                  </a:lnTo>
                  <a:lnTo>
                    <a:pt x="49" y="207"/>
                  </a:lnTo>
                  <a:lnTo>
                    <a:pt x="40" y="199"/>
                  </a:lnTo>
                  <a:lnTo>
                    <a:pt x="33" y="192"/>
                  </a:lnTo>
                  <a:lnTo>
                    <a:pt x="25" y="184"/>
                  </a:lnTo>
                  <a:lnTo>
                    <a:pt x="19" y="176"/>
                  </a:lnTo>
                  <a:lnTo>
                    <a:pt x="13" y="167"/>
                  </a:lnTo>
                  <a:lnTo>
                    <a:pt x="8" y="157"/>
                  </a:lnTo>
                  <a:lnTo>
                    <a:pt x="5" y="147"/>
                  </a:lnTo>
                  <a:lnTo>
                    <a:pt x="2" y="136"/>
                  </a:lnTo>
                  <a:lnTo>
                    <a:pt x="0" y="124"/>
                  </a:lnTo>
                  <a:lnTo>
                    <a:pt x="0" y="113"/>
                  </a:lnTo>
                  <a:lnTo>
                    <a:pt x="0" y="101"/>
                  </a:lnTo>
                  <a:lnTo>
                    <a:pt x="2" y="90"/>
                  </a:lnTo>
                  <a:lnTo>
                    <a:pt x="5" y="80"/>
                  </a:lnTo>
                  <a:lnTo>
                    <a:pt x="8" y="69"/>
                  </a:lnTo>
                  <a:lnTo>
                    <a:pt x="13" y="60"/>
                  </a:lnTo>
                  <a:lnTo>
                    <a:pt x="19" y="50"/>
                  </a:lnTo>
                  <a:lnTo>
                    <a:pt x="25" y="41"/>
                  </a:lnTo>
                  <a:lnTo>
                    <a:pt x="33" y="34"/>
                  </a:lnTo>
                  <a:lnTo>
                    <a:pt x="40" y="26"/>
                  </a:lnTo>
                  <a:lnTo>
                    <a:pt x="49" y="20"/>
                  </a:lnTo>
                  <a:lnTo>
                    <a:pt x="59" y="14"/>
                  </a:lnTo>
                  <a:lnTo>
                    <a:pt x="68" y="9"/>
                  </a:lnTo>
                  <a:lnTo>
                    <a:pt x="79" y="6"/>
                  </a:lnTo>
                  <a:lnTo>
                    <a:pt x="89" y="2"/>
                  </a:lnTo>
                  <a:lnTo>
                    <a:pt x="101" y="1"/>
                  </a:lnTo>
                  <a:lnTo>
                    <a:pt x="112" y="0"/>
                  </a:lnTo>
                  <a:lnTo>
                    <a:pt x="124" y="1"/>
                  </a:lnTo>
                  <a:lnTo>
                    <a:pt x="135" y="2"/>
                  </a:lnTo>
                  <a:lnTo>
                    <a:pt x="146" y="6"/>
                  </a:lnTo>
                  <a:lnTo>
                    <a:pt x="156" y="9"/>
                  </a:lnTo>
                  <a:lnTo>
                    <a:pt x="166" y="14"/>
                  </a:lnTo>
                  <a:lnTo>
                    <a:pt x="175" y="20"/>
                  </a:lnTo>
                  <a:lnTo>
                    <a:pt x="183" y="26"/>
                  </a:lnTo>
                  <a:lnTo>
                    <a:pt x="192" y="34"/>
                  </a:lnTo>
                  <a:lnTo>
                    <a:pt x="199" y="41"/>
                  </a:lnTo>
                  <a:lnTo>
                    <a:pt x="206" y="50"/>
                  </a:lnTo>
                  <a:lnTo>
                    <a:pt x="212" y="60"/>
                  </a:lnTo>
                  <a:lnTo>
                    <a:pt x="216" y="69"/>
                  </a:lnTo>
                  <a:lnTo>
                    <a:pt x="220" y="80"/>
                  </a:lnTo>
                  <a:lnTo>
                    <a:pt x="222" y="90"/>
                  </a:lnTo>
                  <a:lnTo>
                    <a:pt x="225" y="101"/>
                  </a:lnTo>
                  <a:lnTo>
                    <a:pt x="225" y="113"/>
                  </a:lnTo>
                  <a:close/>
                </a:path>
              </a:pathLst>
            </a:custGeom>
            <a:solidFill>
              <a:srgbClr val="53878B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zh-CN">
                <a:solidFill>
                  <a:srgbClr val="002060"/>
                </a:solidFill>
                <a:latin typeface="Impact" pitchFamily="34" charset="0"/>
                <a:ea typeface="微软雅黑" pitchFamily="34" charset="-122"/>
                <a:sym typeface="Impact" pitchFamily="34" charset="0"/>
              </a:endParaRPr>
            </a:p>
          </p:txBody>
        </p:sp>
        <p:sp>
          <p:nvSpPr>
            <p:cNvPr id="705" name="Freeform 702"/>
            <p:cNvSpPr>
              <a:spLocks noChangeArrowheads="1"/>
            </p:cNvSpPr>
            <p:nvPr/>
          </p:nvSpPr>
          <p:spPr bwMode="auto">
            <a:xfrm>
              <a:off x="0" y="195263"/>
              <a:ext cx="363537" cy="593725"/>
            </a:xfrm>
            <a:custGeom>
              <a:avLst/>
              <a:gdLst/>
              <a:ahLst/>
              <a:cxnLst>
                <a:cxn ang="0">
                  <a:pos x="458" y="142"/>
                </a:cxn>
                <a:cxn ang="0">
                  <a:pos x="456" y="114"/>
                </a:cxn>
                <a:cxn ang="0">
                  <a:pos x="447" y="87"/>
                </a:cxn>
                <a:cxn ang="0">
                  <a:pos x="434" y="62"/>
                </a:cxn>
                <a:cxn ang="0">
                  <a:pos x="417" y="41"/>
                </a:cxn>
                <a:cxn ang="0">
                  <a:pos x="396" y="24"/>
                </a:cxn>
                <a:cxn ang="0">
                  <a:pos x="371" y="11"/>
                </a:cxn>
                <a:cxn ang="0">
                  <a:pos x="344" y="2"/>
                </a:cxn>
                <a:cxn ang="0">
                  <a:pos x="316" y="0"/>
                </a:cxn>
                <a:cxn ang="0">
                  <a:pos x="143" y="0"/>
                </a:cxn>
                <a:cxn ang="0">
                  <a:pos x="114" y="2"/>
                </a:cxn>
                <a:cxn ang="0">
                  <a:pos x="88" y="11"/>
                </a:cxn>
                <a:cxn ang="0">
                  <a:pos x="63" y="24"/>
                </a:cxn>
                <a:cxn ang="0">
                  <a:pos x="42" y="41"/>
                </a:cxn>
                <a:cxn ang="0">
                  <a:pos x="24" y="62"/>
                </a:cxn>
                <a:cxn ang="0">
                  <a:pos x="11" y="87"/>
                </a:cxn>
                <a:cxn ang="0">
                  <a:pos x="3" y="114"/>
                </a:cxn>
                <a:cxn ang="0">
                  <a:pos x="0" y="142"/>
                </a:cxn>
                <a:cxn ang="0">
                  <a:pos x="62" y="406"/>
                </a:cxn>
                <a:cxn ang="0">
                  <a:pos x="62" y="191"/>
                </a:cxn>
                <a:cxn ang="0">
                  <a:pos x="65" y="182"/>
                </a:cxn>
                <a:cxn ang="0">
                  <a:pos x="72" y="180"/>
                </a:cxn>
                <a:cxn ang="0">
                  <a:pos x="77" y="180"/>
                </a:cxn>
                <a:cxn ang="0">
                  <a:pos x="83" y="186"/>
                </a:cxn>
                <a:cxn ang="0">
                  <a:pos x="84" y="406"/>
                </a:cxn>
                <a:cxn ang="0">
                  <a:pos x="84" y="750"/>
                </a:cxn>
                <a:cxn ang="0">
                  <a:pos x="206" y="508"/>
                </a:cxn>
                <a:cxn ang="0">
                  <a:pos x="206" y="503"/>
                </a:cxn>
                <a:cxn ang="0">
                  <a:pos x="210" y="495"/>
                </a:cxn>
                <a:cxn ang="0">
                  <a:pos x="216" y="489"/>
                </a:cxn>
                <a:cxn ang="0">
                  <a:pos x="224" y="485"/>
                </a:cxn>
                <a:cxn ang="0">
                  <a:pos x="229" y="485"/>
                </a:cxn>
                <a:cxn ang="0">
                  <a:pos x="238" y="487"/>
                </a:cxn>
                <a:cxn ang="0">
                  <a:pos x="245" y="491"/>
                </a:cxn>
                <a:cxn ang="0">
                  <a:pos x="250" y="500"/>
                </a:cxn>
                <a:cxn ang="0">
                  <a:pos x="252" y="508"/>
                </a:cxn>
                <a:cxn ang="0">
                  <a:pos x="375" y="750"/>
                </a:cxn>
                <a:cxn ang="0">
                  <a:pos x="375" y="406"/>
                </a:cxn>
                <a:cxn ang="0">
                  <a:pos x="375" y="191"/>
                </a:cxn>
                <a:cxn ang="0">
                  <a:pos x="378" y="183"/>
                </a:cxn>
                <a:cxn ang="0">
                  <a:pos x="385" y="180"/>
                </a:cxn>
                <a:cxn ang="0">
                  <a:pos x="390" y="181"/>
                </a:cxn>
                <a:cxn ang="0">
                  <a:pos x="396" y="187"/>
                </a:cxn>
                <a:cxn ang="0">
                  <a:pos x="397" y="406"/>
                </a:cxn>
                <a:cxn ang="0">
                  <a:pos x="458" y="142"/>
                </a:cxn>
              </a:cxnLst>
              <a:rect l="0" t="0" r="r" b="b"/>
              <a:pathLst>
                <a:path w="458" h="750">
                  <a:moveTo>
                    <a:pt x="458" y="142"/>
                  </a:moveTo>
                  <a:lnTo>
                    <a:pt x="458" y="142"/>
                  </a:lnTo>
                  <a:lnTo>
                    <a:pt x="458" y="128"/>
                  </a:lnTo>
                  <a:lnTo>
                    <a:pt x="456" y="114"/>
                  </a:lnTo>
                  <a:lnTo>
                    <a:pt x="452" y="100"/>
                  </a:lnTo>
                  <a:lnTo>
                    <a:pt x="447" y="87"/>
                  </a:lnTo>
                  <a:lnTo>
                    <a:pt x="442" y="74"/>
                  </a:lnTo>
                  <a:lnTo>
                    <a:pt x="434" y="62"/>
                  </a:lnTo>
                  <a:lnTo>
                    <a:pt x="426" y="52"/>
                  </a:lnTo>
                  <a:lnTo>
                    <a:pt x="417" y="41"/>
                  </a:lnTo>
                  <a:lnTo>
                    <a:pt x="406" y="32"/>
                  </a:lnTo>
                  <a:lnTo>
                    <a:pt x="396" y="24"/>
                  </a:lnTo>
                  <a:lnTo>
                    <a:pt x="384" y="17"/>
                  </a:lnTo>
                  <a:lnTo>
                    <a:pt x="371" y="11"/>
                  </a:lnTo>
                  <a:lnTo>
                    <a:pt x="358" y="6"/>
                  </a:lnTo>
                  <a:lnTo>
                    <a:pt x="344" y="2"/>
                  </a:lnTo>
                  <a:lnTo>
                    <a:pt x="330" y="0"/>
                  </a:lnTo>
                  <a:lnTo>
                    <a:pt x="316" y="0"/>
                  </a:lnTo>
                  <a:lnTo>
                    <a:pt x="143" y="0"/>
                  </a:lnTo>
                  <a:lnTo>
                    <a:pt x="128" y="0"/>
                  </a:lnTo>
                  <a:lnTo>
                    <a:pt x="114" y="2"/>
                  </a:lnTo>
                  <a:lnTo>
                    <a:pt x="101" y="6"/>
                  </a:lnTo>
                  <a:lnTo>
                    <a:pt x="88" y="11"/>
                  </a:lnTo>
                  <a:lnTo>
                    <a:pt x="75" y="17"/>
                  </a:lnTo>
                  <a:lnTo>
                    <a:pt x="63" y="24"/>
                  </a:lnTo>
                  <a:lnTo>
                    <a:pt x="52" y="32"/>
                  </a:lnTo>
                  <a:lnTo>
                    <a:pt x="42" y="41"/>
                  </a:lnTo>
                  <a:lnTo>
                    <a:pt x="32" y="52"/>
                  </a:lnTo>
                  <a:lnTo>
                    <a:pt x="24" y="62"/>
                  </a:lnTo>
                  <a:lnTo>
                    <a:pt x="17" y="74"/>
                  </a:lnTo>
                  <a:lnTo>
                    <a:pt x="11" y="87"/>
                  </a:lnTo>
                  <a:lnTo>
                    <a:pt x="7" y="100"/>
                  </a:lnTo>
                  <a:lnTo>
                    <a:pt x="3" y="114"/>
                  </a:lnTo>
                  <a:lnTo>
                    <a:pt x="1" y="128"/>
                  </a:lnTo>
                  <a:lnTo>
                    <a:pt x="0" y="142"/>
                  </a:lnTo>
                  <a:lnTo>
                    <a:pt x="0" y="406"/>
                  </a:lnTo>
                  <a:lnTo>
                    <a:pt x="62" y="406"/>
                  </a:lnTo>
                  <a:lnTo>
                    <a:pt x="62" y="191"/>
                  </a:lnTo>
                  <a:lnTo>
                    <a:pt x="63" y="186"/>
                  </a:lnTo>
                  <a:lnTo>
                    <a:pt x="65" y="182"/>
                  </a:lnTo>
                  <a:lnTo>
                    <a:pt x="69" y="180"/>
                  </a:lnTo>
                  <a:lnTo>
                    <a:pt x="72" y="180"/>
                  </a:lnTo>
                  <a:lnTo>
                    <a:pt x="77" y="180"/>
                  </a:lnTo>
                  <a:lnTo>
                    <a:pt x="81" y="182"/>
                  </a:lnTo>
                  <a:lnTo>
                    <a:pt x="83" y="186"/>
                  </a:lnTo>
                  <a:lnTo>
                    <a:pt x="84" y="191"/>
                  </a:lnTo>
                  <a:lnTo>
                    <a:pt x="84" y="406"/>
                  </a:lnTo>
                  <a:lnTo>
                    <a:pt x="84" y="750"/>
                  </a:lnTo>
                  <a:lnTo>
                    <a:pt x="206" y="750"/>
                  </a:lnTo>
                  <a:lnTo>
                    <a:pt x="206" y="508"/>
                  </a:lnTo>
                  <a:lnTo>
                    <a:pt x="206" y="503"/>
                  </a:lnTo>
                  <a:lnTo>
                    <a:pt x="208" y="500"/>
                  </a:lnTo>
                  <a:lnTo>
                    <a:pt x="210" y="495"/>
                  </a:lnTo>
                  <a:lnTo>
                    <a:pt x="213" y="491"/>
                  </a:lnTo>
                  <a:lnTo>
                    <a:pt x="216" y="489"/>
                  </a:lnTo>
                  <a:lnTo>
                    <a:pt x="221" y="487"/>
                  </a:lnTo>
                  <a:lnTo>
                    <a:pt x="224" y="485"/>
                  </a:lnTo>
                  <a:lnTo>
                    <a:pt x="229" y="485"/>
                  </a:lnTo>
                  <a:lnTo>
                    <a:pt x="233" y="485"/>
                  </a:lnTo>
                  <a:lnTo>
                    <a:pt x="238" y="487"/>
                  </a:lnTo>
                  <a:lnTo>
                    <a:pt x="242" y="489"/>
                  </a:lnTo>
                  <a:lnTo>
                    <a:pt x="245" y="491"/>
                  </a:lnTo>
                  <a:lnTo>
                    <a:pt x="248" y="495"/>
                  </a:lnTo>
                  <a:lnTo>
                    <a:pt x="250" y="500"/>
                  </a:lnTo>
                  <a:lnTo>
                    <a:pt x="251" y="503"/>
                  </a:lnTo>
                  <a:lnTo>
                    <a:pt x="252" y="508"/>
                  </a:lnTo>
                  <a:lnTo>
                    <a:pt x="252" y="750"/>
                  </a:lnTo>
                  <a:lnTo>
                    <a:pt x="375" y="750"/>
                  </a:lnTo>
                  <a:lnTo>
                    <a:pt x="375" y="406"/>
                  </a:lnTo>
                  <a:lnTo>
                    <a:pt x="375" y="191"/>
                  </a:lnTo>
                  <a:lnTo>
                    <a:pt x="376" y="187"/>
                  </a:lnTo>
                  <a:lnTo>
                    <a:pt x="378" y="183"/>
                  </a:lnTo>
                  <a:lnTo>
                    <a:pt x="382" y="181"/>
                  </a:lnTo>
                  <a:lnTo>
                    <a:pt x="385" y="180"/>
                  </a:lnTo>
                  <a:lnTo>
                    <a:pt x="390" y="181"/>
                  </a:lnTo>
                  <a:lnTo>
                    <a:pt x="393" y="183"/>
                  </a:lnTo>
                  <a:lnTo>
                    <a:pt x="396" y="187"/>
                  </a:lnTo>
                  <a:lnTo>
                    <a:pt x="397" y="191"/>
                  </a:lnTo>
                  <a:lnTo>
                    <a:pt x="397" y="406"/>
                  </a:lnTo>
                  <a:lnTo>
                    <a:pt x="458" y="406"/>
                  </a:lnTo>
                  <a:lnTo>
                    <a:pt x="458" y="142"/>
                  </a:lnTo>
                  <a:close/>
                </a:path>
              </a:pathLst>
            </a:custGeom>
            <a:solidFill>
              <a:srgbClr val="53878B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zh-CN">
                <a:solidFill>
                  <a:srgbClr val="002060"/>
                </a:solidFill>
                <a:latin typeface="Impact" pitchFamily="34" charset="0"/>
                <a:ea typeface="微软雅黑" pitchFamily="34" charset="-122"/>
                <a:sym typeface="Impact" pitchFamily="34" charset="0"/>
              </a:endParaRPr>
            </a:p>
          </p:txBody>
        </p:sp>
      </p:grpSp>
      <p:grpSp>
        <p:nvGrpSpPr>
          <p:cNvPr id="706" name="组合 711"/>
          <p:cNvGrpSpPr/>
          <p:nvPr/>
        </p:nvGrpSpPr>
        <p:grpSpPr bwMode="auto">
          <a:xfrm>
            <a:off x="3021704" y="1331032"/>
            <a:ext cx="430212" cy="938212"/>
            <a:chOff x="0" y="0"/>
            <a:chExt cx="361950" cy="788988"/>
          </a:xfrm>
        </p:grpSpPr>
        <p:sp>
          <p:nvSpPr>
            <p:cNvPr id="707" name="Freeform 703"/>
            <p:cNvSpPr>
              <a:spLocks noChangeArrowheads="1"/>
            </p:cNvSpPr>
            <p:nvPr/>
          </p:nvSpPr>
          <p:spPr bwMode="auto">
            <a:xfrm>
              <a:off x="92075" y="0"/>
              <a:ext cx="177800" cy="179388"/>
            </a:xfrm>
            <a:custGeom>
              <a:avLst/>
              <a:gdLst/>
              <a:ahLst/>
              <a:cxnLst>
                <a:cxn ang="0">
                  <a:pos x="225" y="113"/>
                </a:cxn>
                <a:cxn ang="0">
                  <a:pos x="223" y="135"/>
                </a:cxn>
                <a:cxn ang="0">
                  <a:pos x="217" y="156"/>
                </a:cxn>
                <a:cxn ang="0">
                  <a:pos x="206" y="176"/>
                </a:cxn>
                <a:cxn ang="0">
                  <a:pos x="192" y="193"/>
                </a:cxn>
                <a:cxn ang="0">
                  <a:pos x="176" y="206"/>
                </a:cxn>
                <a:cxn ang="0">
                  <a:pos x="157" y="216"/>
                </a:cxn>
                <a:cxn ang="0">
                  <a:pos x="136" y="223"/>
                </a:cxn>
                <a:cxn ang="0">
                  <a:pos x="113" y="226"/>
                </a:cxn>
                <a:cxn ang="0">
                  <a:pos x="102" y="224"/>
                </a:cxn>
                <a:cxn ang="0">
                  <a:pos x="79" y="221"/>
                </a:cxn>
                <a:cxn ang="0">
                  <a:pos x="59" y="212"/>
                </a:cxn>
                <a:cxn ang="0">
                  <a:pos x="42" y="200"/>
                </a:cxn>
                <a:cxn ang="0">
                  <a:pos x="26" y="185"/>
                </a:cxn>
                <a:cxn ang="0">
                  <a:pos x="13" y="167"/>
                </a:cxn>
                <a:cxn ang="0">
                  <a:pos x="5" y="147"/>
                </a:cxn>
                <a:cxn ang="0">
                  <a:pos x="0" y="125"/>
                </a:cxn>
                <a:cxn ang="0">
                  <a:pos x="0" y="113"/>
                </a:cxn>
                <a:cxn ang="0">
                  <a:pos x="3" y="90"/>
                </a:cxn>
                <a:cxn ang="0">
                  <a:pos x="9" y="69"/>
                </a:cxn>
                <a:cxn ang="0">
                  <a:pos x="19" y="51"/>
                </a:cxn>
                <a:cxn ang="0">
                  <a:pos x="33" y="33"/>
                </a:cxn>
                <a:cxn ang="0">
                  <a:pos x="50" y="20"/>
                </a:cxn>
                <a:cxn ang="0">
                  <a:pos x="69" y="9"/>
                </a:cxn>
                <a:cxn ang="0">
                  <a:pos x="90" y="2"/>
                </a:cxn>
                <a:cxn ang="0">
                  <a:pos x="113" y="0"/>
                </a:cxn>
                <a:cxn ang="0">
                  <a:pos x="124" y="1"/>
                </a:cxn>
                <a:cxn ang="0">
                  <a:pos x="146" y="6"/>
                </a:cxn>
                <a:cxn ang="0">
                  <a:pos x="166" y="14"/>
                </a:cxn>
                <a:cxn ang="0">
                  <a:pos x="185" y="26"/>
                </a:cxn>
                <a:cxn ang="0">
                  <a:pos x="199" y="41"/>
                </a:cxn>
                <a:cxn ang="0">
                  <a:pos x="212" y="59"/>
                </a:cxn>
                <a:cxn ang="0">
                  <a:pos x="220" y="80"/>
                </a:cxn>
                <a:cxn ang="0">
                  <a:pos x="225" y="101"/>
                </a:cxn>
                <a:cxn ang="0">
                  <a:pos x="225" y="113"/>
                </a:cxn>
              </a:cxnLst>
              <a:rect l="0" t="0" r="r" b="b"/>
              <a:pathLst>
                <a:path w="225" h="226">
                  <a:moveTo>
                    <a:pt x="225" y="113"/>
                  </a:moveTo>
                  <a:lnTo>
                    <a:pt x="225" y="113"/>
                  </a:lnTo>
                  <a:lnTo>
                    <a:pt x="225" y="125"/>
                  </a:lnTo>
                  <a:lnTo>
                    <a:pt x="223" y="135"/>
                  </a:lnTo>
                  <a:lnTo>
                    <a:pt x="220" y="147"/>
                  </a:lnTo>
                  <a:lnTo>
                    <a:pt x="217" y="156"/>
                  </a:lnTo>
                  <a:lnTo>
                    <a:pt x="212" y="167"/>
                  </a:lnTo>
                  <a:lnTo>
                    <a:pt x="206" y="176"/>
                  </a:lnTo>
                  <a:lnTo>
                    <a:pt x="199" y="185"/>
                  </a:lnTo>
                  <a:lnTo>
                    <a:pt x="192" y="193"/>
                  </a:lnTo>
                  <a:lnTo>
                    <a:pt x="185" y="200"/>
                  </a:lnTo>
                  <a:lnTo>
                    <a:pt x="176" y="206"/>
                  </a:lnTo>
                  <a:lnTo>
                    <a:pt x="166" y="212"/>
                  </a:lnTo>
                  <a:lnTo>
                    <a:pt x="157" y="216"/>
                  </a:lnTo>
                  <a:lnTo>
                    <a:pt x="146" y="221"/>
                  </a:lnTo>
                  <a:lnTo>
                    <a:pt x="136" y="223"/>
                  </a:lnTo>
                  <a:lnTo>
                    <a:pt x="124" y="224"/>
                  </a:lnTo>
                  <a:lnTo>
                    <a:pt x="113" y="226"/>
                  </a:lnTo>
                  <a:lnTo>
                    <a:pt x="102" y="224"/>
                  </a:lnTo>
                  <a:lnTo>
                    <a:pt x="90" y="223"/>
                  </a:lnTo>
                  <a:lnTo>
                    <a:pt x="79" y="221"/>
                  </a:lnTo>
                  <a:lnTo>
                    <a:pt x="69" y="216"/>
                  </a:lnTo>
                  <a:lnTo>
                    <a:pt x="59" y="212"/>
                  </a:lnTo>
                  <a:lnTo>
                    <a:pt x="50" y="206"/>
                  </a:lnTo>
                  <a:lnTo>
                    <a:pt x="42" y="200"/>
                  </a:lnTo>
                  <a:lnTo>
                    <a:pt x="33" y="193"/>
                  </a:lnTo>
                  <a:lnTo>
                    <a:pt x="26" y="185"/>
                  </a:lnTo>
                  <a:lnTo>
                    <a:pt x="19" y="176"/>
                  </a:lnTo>
                  <a:lnTo>
                    <a:pt x="13" y="167"/>
                  </a:lnTo>
                  <a:lnTo>
                    <a:pt x="9" y="156"/>
                  </a:lnTo>
                  <a:lnTo>
                    <a:pt x="5" y="147"/>
                  </a:lnTo>
                  <a:lnTo>
                    <a:pt x="3" y="135"/>
                  </a:lnTo>
                  <a:lnTo>
                    <a:pt x="0" y="125"/>
                  </a:lnTo>
                  <a:lnTo>
                    <a:pt x="0" y="113"/>
                  </a:lnTo>
                  <a:lnTo>
                    <a:pt x="0" y="101"/>
                  </a:lnTo>
                  <a:lnTo>
                    <a:pt x="3" y="90"/>
                  </a:lnTo>
                  <a:lnTo>
                    <a:pt x="5" y="80"/>
                  </a:lnTo>
                  <a:lnTo>
                    <a:pt x="9" y="69"/>
                  </a:lnTo>
                  <a:lnTo>
                    <a:pt x="13" y="59"/>
                  </a:lnTo>
                  <a:lnTo>
                    <a:pt x="19" y="51"/>
                  </a:lnTo>
                  <a:lnTo>
                    <a:pt x="26" y="41"/>
                  </a:lnTo>
                  <a:lnTo>
                    <a:pt x="33" y="33"/>
                  </a:lnTo>
                  <a:lnTo>
                    <a:pt x="42" y="26"/>
                  </a:lnTo>
                  <a:lnTo>
                    <a:pt x="50" y="20"/>
                  </a:lnTo>
                  <a:lnTo>
                    <a:pt x="59" y="14"/>
                  </a:lnTo>
                  <a:lnTo>
                    <a:pt x="69" y="9"/>
                  </a:lnTo>
                  <a:lnTo>
                    <a:pt x="79" y="6"/>
                  </a:lnTo>
                  <a:lnTo>
                    <a:pt x="90" y="2"/>
                  </a:lnTo>
                  <a:lnTo>
                    <a:pt x="102" y="1"/>
                  </a:lnTo>
                  <a:lnTo>
                    <a:pt x="113" y="0"/>
                  </a:lnTo>
                  <a:lnTo>
                    <a:pt x="124" y="1"/>
                  </a:lnTo>
                  <a:lnTo>
                    <a:pt x="136" y="2"/>
                  </a:lnTo>
                  <a:lnTo>
                    <a:pt x="146" y="6"/>
                  </a:lnTo>
                  <a:lnTo>
                    <a:pt x="157" y="9"/>
                  </a:lnTo>
                  <a:lnTo>
                    <a:pt x="166" y="14"/>
                  </a:lnTo>
                  <a:lnTo>
                    <a:pt x="176" y="20"/>
                  </a:lnTo>
                  <a:lnTo>
                    <a:pt x="185" y="26"/>
                  </a:lnTo>
                  <a:lnTo>
                    <a:pt x="192" y="33"/>
                  </a:lnTo>
                  <a:lnTo>
                    <a:pt x="199" y="41"/>
                  </a:lnTo>
                  <a:lnTo>
                    <a:pt x="206" y="51"/>
                  </a:lnTo>
                  <a:lnTo>
                    <a:pt x="212" y="59"/>
                  </a:lnTo>
                  <a:lnTo>
                    <a:pt x="217" y="69"/>
                  </a:lnTo>
                  <a:lnTo>
                    <a:pt x="220" y="80"/>
                  </a:lnTo>
                  <a:lnTo>
                    <a:pt x="223" y="90"/>
                  </a:lnTo>
                  <a:lnTo>
                    <a:pt x="225" y="101"/>
                  </a:lnTo>
                  <a:lnTo>
                    <a:pt x="225" y="113"/>
                  </a:lnTo>
                  <a:close/>
                </a:path>
              </a:pathLst>
            </a:custGeom>
            <a:solidFill>
              <a:srgbClr val="D3322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zh-CN">
                <a:solidFill>
                  <a:srgbClr val="002060"/>
                </a:solidFill>
                <a:latin typeface="Impact" pitchFamily="34" charset="0"/>
                <a:ea typeface="微软雅黑" pitchFamily="34" charset="-122"/>
                <a:sym typeface="Impact" pitchFamily="34" charset="0"/>
              </a:endParaRPr>
            </a:p>
          </p:txBody>
        </p:sp>
        <p:sp>
          <p:nvSpPr>
            <p:cNvPr id="708" name="Freeform 704"/>
            <p:cNvSpPr>
              <a:spLocks noChangeArrowheads="1"/>
            </p:cNvSpPr>
            <p:nvPr/>
          </p:nvSpPr>
          <p:spPr bwMode="auto">
            <a:xfrm>
              <a:off x="0" y="193675"/>
              <a:ext cx="361950" cy="595313"/>
            </a:xfrm>
            <a:custGeom>
              <a:avLst/>
              <a:gdLst/>
              <a:ahLst/>
              <a:cxnLst>
                <a:cxn ang="0">
                  <a:pos x="457" y="143"/>
                </a:cxn>
                <a:cxn ang="0">
                  <a:pos x="455" y="114"/>
                </a:cxn>
                <a:cxn ang="0">
                  <a:pos x="447" y="87"/>
                </a:cxn>
                <a:cxn ang="0">
                  <a:pos x="434" y="63"/>
                </a:cxn>
                <a:cxn ang="0">
                  <a:pos x="416" y="42"/>
                </a:cxn>
                <a:cxn ang="0">
                  <a:pos x="395" y="24"/>
                </a:cxn>
                <a:cxn ang="0">
                  <a:pos x="370" y="11"/>
                </a:cxn>
                <a:cxn ang="0">
                  <a:pos x="343" y="3"/>
                </a:cxn>
                <a:cxn ang="0">
                  <a:pos x="315" y="0"/>
                </a:cxn>
                <a:cxn ang="0">
                  <a:pos x="142" y="0"/>
                </a:cxn>
                <a:cxn ang="0">
                  <a:pos x="114" y="3"/>
                </a:cxn>
                <a:cxn ang="0">
                  <a:pos x="87" y="11"/>
                </a:cxn>
                <a:cxn ang="0">
                  <a:pos x="62" y="24"/>
                </a:cxn>
                <a:cxn ang="0">
                  <a:pos x="41" y="42"/>
                </a:cxn>
                <a:cxn ang="0">
                  <a:pos x="24" y="63"/>
                </a:cxn>
                <a:cxn ang="0">
                  <a:pos x="11" y="87"/>
                </a:cxn>
                <a:cxn ang="0">
                  <a:pos x="2" y="114"/>
                </a:cxn>
                <a:cxn ang="0">
                  <a:pos x="0" y="143"/>
                </a:cxn>
                <a:cxn ang="0">
                  <a:pos x="61" y="406"/>
                </a:cxn>
                <a:cxn ang="0">
                  <a:pos x="61" y="191"/>
                </a:cxn>
                <a:cxn ang="0">
                  <a:pos x="65" y="183"/>
                </a:cxn>
                <a:cxn ang="0">
                  <a:pos x="73" y="180"/>
                </a:cxn>
                <a:cxn ang="0">
                  <a:pos x="76" y="180"/>
                </a:cxn>
                <a:cxn ang="0">
                  <a:pos x="82" y="186"/>
                </a:cxn>
                <a:cxn ang="0">
                  <a:pos x="84" y="406"/>
                </a:cxn>
                <a:cxn ang="0">
                  <a:pos x="84" y="750"/>
                </a:cxn>
                <a:cxn ang="0">
                  <a:pos x="206" y="508"/>
                </a:cxn>
                <a:cxn ang="0">
                  <a:pos x="206" y="503"/>
                </a:cxn>
                <a:cxn ang="0">
                  <a:pos x="209" y="495"/>
                </a:cxn>
                <a:cxn ang="0">
                  <a:pos x="216" y="489"/>
                </a:cxn>
                <a:cxn ang="0">
                  <a:pos x="225" y="486"/>
                </a:cxn>
                <a:cxn ang="0">
                  <a:pos x="229" y="486"/>
                </a:cxn>
                <a:cxn ang="0">
                  <a:pos x="237" y="487"/>
                </a:cxn>
                <a:cxn ang="0">
                  <a:pos x="245" y="492"/>
                </a:cxn>
                <a:cxn ang="0">
                  <a:pos x="250" y="499"/>
                </a:cxn>
                <a:cxn ang="0">
                  <a:pos x="252" y="508"/>
                </a:cxn>
                <a:cxn ang="0">
                  <a:pos x="374" y="750"/>
                </a:cxn>
                <a:cxn ang="0">
                  <a:pos x="374" y="406"/>
                </a:cxn>
                <a:cxn ang="0">
                  <a:pos x="374" y="191"/>
                </a:cxn>
                <a:cxn ang="0">
                  <a:pos x="377" y="183"/>
                </a:cxn>
                <a:cxn ang="0">
                  <a:pos x="386" y="180"/>
                </a:cxn>
                <a:cxn ang="0">
                  <a:pos x="389" y="180"/>
                </a:cxn>
                <a:cxn ang="0">
                  <a:pos x="395" y="186"/>
                </a:cxn>
                <a:cxn ang="0">
                  <a:pos x="396" y="406"/>
                </a:cxn>
                <a:cxn ang="0">
                  <a:pos x="457" y="143"/>
                </a:cxn>
              </a:cxnLst>
              <a:rect l="0" t="0" r="r" b="b"/>
              <a:pathLst>
                <a:path w="457" h="750">
                  <a:moveTo>
                    <a:pt x="457" y="143"/>
                  </a:moveTo>
                  <a:lnTo>
                    <a:pt x="457" y="143"/>
                  </a:lnTo>
                  <a:lnTo>
                    <a:pt x="457" y="129"/>
                  </a:lnTo>
                  <a:lnTo>
                    <a:pt x="455" y="114"/>
                  </a:lnTo>
                  <a:lnTo>
                    <a:pt x="451" y="100"/>
                  </a:lnTo>
                  <a:lnTo>
                    <a:pt x="447" y="87"/>
                  </a:lnTo>
                  <a:lnTo>
                    <a:pt x="441" y="74"/>
                  </a:lnTo>
                  <a:lnTo>
                    <a:pt x="434" y="63"/>
                  </a:lnTo>
                  <a:lnTo>
                    <a:pt x="426" y="52"/>
                  </a:lnTo>
                  <a:lnTo>
                    <a:pt x="416" y="42"/>
                  </a:lnTo>
                  <a:lnTo>
                    <a:pt x="406" y="32"/>
                  </a:lnTo>
                  <a:lnTo>
                    <a:pt x="395" y="24"/>
                  </a:lnTo>
                  <a:lnTo>
                    <a:pt x="383" y="17"/>
                  </a:lnTo>
                  <a:lnTo>
                    <a:pt x="370" y="11"/>
                  </a:lnTo>
                  <a:lnTo>
                    <a:pt x="357" y="6"/>
                  </a:lnTo>
                  <a:lnTo>
                    <a:pt x="343" y="3"/>
                  </a:lnTo>
                  <a:lnTo>
                    <a:pt x="329" y="0"/>
                  </a:lnTo>
                  <a:lnTo>
                    <a:pt x="315" y="0"/>
                  </a:lnTo>
                  <a:lnTo>
                    <a:pt x="142" y="0"/>
                  </a:lnTo>
                  <a:lnTo>
                    <a:pt x="128" y="0"/>
                  </a:lnTo>
                  <a:lnTo>
                    <a:pt x="114" y="3"/>
                  </a:lnTo>
                  <a:lnTo>
                    <a:pt x="100" y="6"/>
                  </a:lnTo>
                  <a:lnTo>
                    <a:pt x="87" y="11"/>
                  </a:lnTo>
                  <a:lnTo>
                    <a:pt x="74" y="17"/>
                  </a:lnTo>
                  <a:lnTo>
                    <a:pt x="62" y="24"/>
                  </a:lnTo>
                  <a:lnTo>
                    <a:pt x="52" y="32"/>
                  </a:lnTo>
                  <a:lnTo>
                    <a:pt x="41" y="42"/>
                  </a:lnTo>
                  <a:lnTo>
                    <a:pt x="32" y="52"/>
                  </a:lnTo>
                  <a:lnTo>
                    <a:pt x="24" y="63"/>
                  </a:lnTo>
                  <a:lnTo>
                    <a:pt x="17" y="74"/>
                  </a:lnTo>
                  <a:lnTo>
                    <a:pt x="11" y="87"/>
                  </a:lnTo>
                  <a:lnTo>
                    <a:pt x="6" y="100"/>
                  </a:lnTo>
                  <a:lnTo>
                    <a:pt x="2" y="114"/>
                  </a:lnTo>
                  <a:lnTo>
                    <a:pt x="0" y="129"/>
                  </a:lnTo>
                  <a:lnTo>
                    <a:pt x="0" y="143"/>
                  </a:lnTo>
                  <a:lnTo>
                    <a:pt x="0" y="406"/>
                  </a:lnTo>
                  <a:lnTo>
                    <a:pt x="61" y="406"/>
                  </a:lnTo>
                  <a:lnTo>
                    <a:pt x="61" y="191"/>
                  </a:lnTo>
                  <a:lnTo>
                    <a:pt x="62" y="186"/>
                  </a:lnTo>
                  <a:lnTo>
                    <a:pt x="65" y="183"/>
                  </a:lnTo>
                  <a:lnTo>
                    <a:pt x="68" y="180"/>
                  </a:lnTo>
                  <a:lnTo>
                    <a:pt x="73" y="180"/>
                  </a:lnTo>
                  <a:lnTo>
                    <a:pt x="76" y="180"/>
                  </a:lnTo>
                  <a:lnTo>
                    <a:pt x="80" y="183"/>
                  </a:lnTo>
                  <a:lnTo>
                    <a:pt x="82" y="186"/>
                  </a:lnTo>
                  <a:lnTo>
                    <a:pt x="84" y="191"/>
                  </a:lnTo>
                  <a:lnTo>
                    <a:pt x="84" y="406"/>
                  </a:lnTo>
                  <a:lnTo>
                    <a:pt x="84" y="750"/>
                  </a:lnTo>
                  <a:lnTo>
                    <a:pt x="206" y="750"/>
                  </a:lnTo>
                  <a:lnTo>
                    <a:pt x="206" y="508"/>
                  </a:lnTo>
                  <a:lnTo>
                    <a:pt x="206" y="503"/>
                  </a:lnTo>
                  <a:lnTo>
                    <a:pt x="208" y="499"/>
                  </a:lnTo>
                  <a:lnTo>
                    <a:pt x="209" y="495"/>
                  </a:lnTo>
                  <a:lnTo>
                    <a:pt x="213" y="492"/>
                  </a:lnTo>
                  <a:lnTo>
                    <a:pt x="216" y="489"/>
                  </a:lnTo>
                  <a:lnTo>
                    <a:pt x="220" y="487"/>
                  </a:lnTo>
                  <a:lnTo>
                    <a:pt x="225" y="486"/>
                  </a:lnTo>
                  <a:lnTo>
                    <a:pt x="229" y="486"/>
                  </a:lnTo>
                  <a:lnTo>
                    <a:pt x="233" y="486"/>
                  </a:lnTo>
                  <a:lnTo>
                    <a:pt x="237" y="487"/>
                  </a:lnTo>
                  <a:lnTo>
                    <a:pt x="241" y="489"/>
                  </a:lnTo>
                  <a:lnTo>
                    <a:pt x="245" y="492"/>
                  </a:lnTo>
                  <a:lnTo>
                    <a:pt x="248" y="495"/>
                  </a:lnTo>
                  <a:lnTo>
                    <a:pt x="250" y="499"/>
                  </a:lnTo>
                  <a:lnTo>
                    <a:pt x="252" y="503"/>
                  </a:lnTo>
                  <a:lnTo>
                    <a:pt x="252" y="508"/>
                  </a:lnTo>
                  <a:lnTo>
                    <a:pt x="252" y="750"/>
                  </a:lnTo>
                  <a:lnTo>
                    <a:pt x="374" y="750"/>
                  </a:lnTo>
                  <a:lnTo>
                    <a:pt x="374" y="406"/>
                  </a:lnTo>
                  <a:lnTo>
                    <a:pt x="374" y="191"/>
                  </a:lnTo>
                  <a:lnTo>
                    <a:pt x="375" y="186"/>
                  </a:lnTo>
                  <a:lnTo>
                    <a:pt x="377" y="183"/>
                  </a:lnTo>
                  <a:lnTo>
                    <a:pt x="381" y="180"/>
                  </a:lnTo>
                  <a:lnTo>
                    <a:pt x="386" y="180"/>
                  </a:lnTo>
                  <a:lnTo>
                    <a:pt x="389" y="180"/>
                  </a:lnTo>
                  <a:lnTo>
                    <a:pt x="393" y="183"/>
                  </a:lnTo>
                  <a:lnTo>
                    <a:pt x="395" y="186"/>
                  </a:lnTo>
                  <a:lnTo>
                    <a:pt x="396" y="191"/>
                  </a:lnTo>
                  <a:lnTo>
                    <a:pt x="396" y="406"/>
                  </a:lnTo>
                  <a:lnTo>
                    <a:pt x="457" y="406"/>
                  </a:lnTo>
                  <a:lnTo>
                    <a:pt x="457" y="143"/>
                  </a:lnTo>
                  <a:close/>
                </a:path>
              </a:pathLst>
            </a:custGeom>
            <a:solidFill>
              <a:srgbClr val="D3322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zh-CN">
                <a:solidFill>
                  <a:srgbClr val="002060"/>
                </a:solidFill>
                <a:latin typeface="Impact" pitchFamily="34" charset="0"/>
                <a:ea typeface="微软雅黑" pitchFamily="34" charset="-122"/>
                <a:sym typeface="Impact" pitchFamily="34" charset="0"/>
              </a:endParaRPr>
            </a:p>
          </p:txBody>
        </p:sp>
      </p:grpSp>
      <p:grpSp>
        <p:nvGrpSpPr>
          <p:cNvPr id="709" name="组合 715"/>
          <p:cNvGrpSpPr/>
          <p:nvPr/>
        </p:nvGrpSpPr>
        <p:grpSpPr bwMode="auto">
          <a:xfrm>
            <a:off x="4534591" y="4113919"/>
            <a:ext cx="431800" cy="936625"/>
            <a:chOff x="0" y="0"/>
            <a:chExt cx="363537" cy="788987"/>
          </a:xfrm>
        </p:grpSpPr>
        <p:sp>
          <p:nvSpPr>
            <p:cNvPr id="710" name="Freeform 705"/>
            <p:cNvSpPr>
              <a:spLocks noChangeArrowheads="1"/>
            </p:cNvSpPr>
            <p:nvPr/>
          </p:nvSpPr>
          <p:spPr bwMode="auto">
            <a:xfrm>
              <a:off x="92075" y="0"/>
              <a:ext cx="179387" cy="179388"/>
            </a:xfrm>
            <a:custGeom>
              <a:avLst/>
              <a:gdLst/>
              <a:ahLst/>
              <a:cxnLst>
                <a:cxn ang="0">
                  <a:pos x="226" y="112"/>
                </a:cxn>
                <a:cxn ang="0">
                  <a:pos x="223" y="135"/>
                </a:cxn>
                <a:cxn ang="0">
                  <a:pos x="216" y="156"/>
                </a:cxn>
                <a:cxn ang="0">
                  <a:pos x="206" y="175"/>
                </a:cxn>
                <a:cxn ang="0">
                  <a:pos x="193" y="191"/>
                </a:cxn>
                <a:cxn ang="0">
                  <a:pos x="176" y="205"/>
                </a:cxn>
                <a:cxn ang="0">
                  <a:pos x="156" y="216"/>
                </a:cxn>
                <a:cxn ang="0">
                  <a:pos x="135" y="223"/>
                </a:cxn>
                <a:cxn ang="0">
                  <a:pos x="113" y="225"/>
                </a:cxn>
                <a:cxn ang="0">
                  <a:pos x="101" y="224"/>
                </a:cxn>
                <a:cxn ang="0">
                  <a:pos x="80" y="219"/>
                </a:cxn>
                <a:cxn ang="0">
                  <a:pos x="59" y="211"/>
                </a:cxn>
                <a:cxn ang="0">
                  <a:pos x="41" y="199"/>
                </a:cxn>
                <a:cxn ang="0">
                  <a:pos x="26" y="184"/>
                </a:cxn>
                <a:cxn ang="0">
                  <a:pos x="14" y="165"/>
                </a:cxn>
                <a:cxn ang="0">
                  <a:pos x="6" y="145"/>
                </a:cxn>
                <a:cxn ang="0">
                  <a:pos x="1" y="124"/>
                </a:cxn>
                <a:cxn ang="0">
                  <a:pos x="0" y="112"/>
                </a:cxn>
                <a:cxn ang="0">
                  <a:pos x="2" y="89"/>
                </a:cxn>
                <a:cxn ang="0">
                  <a:pos x="9" y="68"/>
                </a:cxn>
                <a:cxn ang="0">
                  <a:pos x="20" y="49"/>
                </a:cxn>
                <a:cxn ang="0">
                  <a:pos x="33" y="33"/>
                </a:cxn>
                <a:cxn ang="0">
                  <a:pos x="50" y="18"/>
                </a:cxn>
                <a:cxn ang="0">
                  <a:pos x="69" y="9"/>
                </a:cxn>
                <a:cxn ang="0">
                  <a:pos x="90" y="2"/>
                </a:cxn>
                <a:cxn ang="0">
                  <a:pos x="113" y="0"/>
                </a:cxn>
                <a:cxn ang="0">
                  <a:pos x="125" y="1"/>
                </a:cxn>
                <a:cxn ang="0">
                  <a:pos x="147" y="4"/>
                </a:cxn>
                <a:cxn ang="0">
                  <a:pos x="167" y="14"/>
                </a:cxn>
                <a:cxn ang="0">
                  <a:pos x="184" y="26"/>
                </a:cxn>
                <a:cxn ang="0">
                  <a:pos x="200" y="41"/>
                </a:cxn>
                <a:cxn ang="0">
                  <a:pos x="211" y="58"/>
                </a:cxn>
                <a:cxn ang="0">
                  <a:pos x="220" y="78"/>
                </a:cxn>
                <a:cxn ang="0">
                  <a:pos x="224" y="101"/>
                </a:cxn>
                <a:cxn ang="0">
                  <a:pos x="226" y="112"/>
                </a:cxn>
              </a:cxnLst>
              <a:rect l="0" t="0" r="r" b="b"/>
              <a:pathLst>
                <a:path w="226" h="225">
                  <a:moveTo>
                    <a:pt x="226" y="112"/>
                  </a:moveTo>
                  <a:lnTo>
                    <a:pt x="226" y="112"/>
                  </a:lnTo>
                  <a:lnTo>
                    <a:pt x="224" y="124"/>
                  </a:lnTo>
                  <a:lnTo>
                    <a:pt x="223" y="135"/>
                  </a:lnTo>
                  <a:lnTo>
                    <a:pt x="220" y="145"/>
                  </a:lnTo>
                  <a:lnTo>
                    <a:pt x="216" y="156"/>
                  </a:lnTo>
                  <a:lnTo>
                    <a:pt x="211" y="165"/>
                  </a:lnTo>
                  <a:lnTo>
                    <a:pt x="206" y="175"/>
                  </a:lnTo>
                  <a:lnTo>
                    <a:pt x="200" y="184"/>
                  </a:lnTo>
                  <a:lnTo>
                    <a:pt x="193" y="191"/>
                  </a:lnTo>
                  <a:lnTo>
                    <a:pt x="184" y="199"/>
                  </a:lnTo>
                  <a:lnTo>
                    <a:pt x="176" y="205"/>
                  </a:lnTo>
                  <a:lnTo>
                    <a:pt x="167" y="211"/>
                  </a:lnTo>
                  <a:lnTo>
                    <a:pt x="156" y="216"/>
                  </a:lnTo>
                  <a:lnTo>
                    <a:pt x="147" y="219"/>
                  </a:lnTo>
                  <a:lnTo>
                    <a:pt x="135" y="223"/>
                  </a:lnTo>
                  <a:lnTo>
                    <a:pt x="125" y="224"/>
                  </a:lnTo>
                  <a:lnTo>
                    <a:pt x="113" y="225"/>
                  </a:lnTo>
                  <a:lnTo>
                    <a:pt x="101" y="224"/>
                  </a:lnTo>
                  <a:lnTo>
                    <a:pt x="90" y="223"/>
                  </a:lnTo>
                  <a:lnTo>
                    <a:pt x="80" y="219"/>
                  </a:lnTo>
                  <a:lnTo>
                    <a:pt x="69" y="216"/>
                  </a:lnTo>
                  <a:lnTo>
                    <a:pt x="59" y="211"/>
                  </a:lnTo>
                  <a:lnTo>
                    <a:pt x="50" y="205"/>
                  </a:lnTo>
                  <a:lnTo>
                    <a:pt x="41" y="199"/>
                  </a:lnTo>
                  <a:lnTo>
                    <a:pt x="33" y="191"/>
                  </a:lnTo>
                  <a:lnTo>
                    <a:pt x="26" y="184"/>
                  </a:lnTo>
                  <a:lnTo>
                    <a:pt x="20" y="175"/>
                  </a:lnTo>
                  <a:lnTo>
                    <a:pt x="14" y="165"/>
                  </a:lnTo>
                  <a:lnTo>
                    <a:pt x="9" y="156"/>
                  </a:lnTo>
                  <a:lnTo>
                    <a:pt x="6" y="145"/>
                  </a:lnTo>
                  <a:lnTo>
                    <a:pt x="2" y="135"/>
                  </a:lnTo>
                  <a:lnTo>
                    <a:pt x="1" y="124"/>
                  </a:lnTo>
                  <a:lnTo>
                    <a:pt x="0" y="112"/>
                  </a:lnTo>
                  <a:lnTo>
                    <a:pt x="1" y="101"/>
                  </a:lnTo>
                  <a:lnTo>
                    <a:pt x="2" y="89"/>
                  </a:lnTo>
                  <a:lnTo>
                    <a:pt x="6" y="78"/>
                  </a:lnTo>
                  <a:lnTo>
                    <a:pt x="9" y="68"/>
                  </a:lnTo>
                  <a:lnTo>
                    <a:pt x="14" y="58"/>
                  </a:lnTo>
                  <a:lnTo>
                    <a:pt x="20" y="49"/>
                  </a:lnTo>
                  <a:lnTo>
                    <a:pt x="26" y="41"/>
                  </a:lnTo>
                  <a:lnTo>
                    <a:pt x="33" y="33"/>
                  </a:lnTo>
                  <a:lnTo>
                    <a:pt x="41" y="26"/>
                  </a:lnTo>
                  <a:lnTo>
                    <a:pt x="50" y="18"/>
                  </a:lnTo>
                  <a:lnTo>
                    <a:pt x="59" y="14"/>
                  </a:lnTo>
                  <a:lnTo>
                    <a:pt x="69" y="9"/>
                  </a:lnTo>
                  <a:lnTo>
                    <a:pt x="80" y="4"/>
                  </a:lnTo>
                  <a:lnTo>
                    <a:pt x="90" y="2"/>
                  </a:lnTo>
                  <a:lnTo>
                    <a:pt x="101" y="1"/>
                  </a:lnTo>
                  <a:lnTo>
                    <a:pt x="113" y="0"/>
                  </a:lnTo>
                  <a:lnTo>
                    <a:pt x="125" y="1"/>
                  </a:lnTo>
                  <a:lnTo>
                    <a:pt x="135" y="2"/>
                  </a:lnTo>
                  <a:lnTo>
                    <a:pt x="147" y="4"/>
                  </a:lnTo>
                  <a:lnTo>
                    <a:pt x="156" y="9"/>
                  </a:lnTo>
                  <a:lnTo>
                    <a:pt x="167" y="14"/>
                  </a:lnTo>
                  <a:lnTo>
                    <a:pt x="176" y="18"/>
                  </a:lnTo>
                  <a:lnTo>
                    <a:pt x="184" y="26"/>
                  </a:lnTo>
                  <a:lnTo>
                    <a:pt x="193" y="33"/>
                  </a:lnTo>
                  <a:lnTo>
                    <a:pt x="200" y="41"/>
                  </a:lnTo>
                  <a:lnTo>
                    <a:pt x="206" y="49"/>
                  </a:lnTo>
                  <a:lnTo>
                    <a:pt x="211" y="58"/>
                  </a:lnTo>
                  <a:lnTo>
                    <a:pt x="216" y="68"/>
                  </a:lnTo>
                  <a:lnTo>
                    <a:pt x="220" y="78"/>
                  </a:lnTo>
                  <a:lnTo>
                    <a:pt x="223" y="89"/>
                  </a:lnTo>
                  <a:lnTo>
                    <a:pt x="224" y="101"/>
                  </a:lnTo>
                  <a:lnTo>
                    <a:pt x="226" y="112"/>
                  </a:lnTo>
                  <a:close/>
                </a:path>
              </a:pathLst>
            </a:custGeom>
            <a:solidFill>
              <a:srgbClr val="896467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zh-CN">
                <a:solidFill>
                  <a:srgbClr val="002060"/>
                </a:solidFill>
                <a:latin typeface="Impact" pitchFamily="34" charset="0"/>
                <a:ea typeface="微软雅黑" pitchFamily="34" charset="-122"/>
                <a:sym typeface="Impact" pitchFamily="34" charset="0"/>
              </a:endParaRPr>
            </a:p>
          </p:txBody>
        </p:sp>
        <p:sp>
          <p:nvSpPr>
            <p:cNvPr id="711" name="Freeform 706"/>
            <p:cNvSpPr>
              <a:spLocks noChangeArrowheads="1"/>
            </p:cNvSpPr>
            <p:nvPr/>
          </p:nvSpPr>
          <p:spPr bwMode="auto">
            <a:xfrm>
              <a:off x="0" y="192087"/>
              <a:ext cx="363537" cy="596900"/>
            </a:xfrm>
            <a:custGeom>
              <a:avLst/>
              <a:gdLst/>
              <a:ahLst/>
              <a:cxnLst>
                <a:cxn ang="0">
                  <a:pos x="458" y="143"/>
                </a:cxn>
                <a:cxn ang="0">
                  <a:pos x="456" y="114"/>
                </a:cxn>
                <a:cxn ang="0">
                  <a:pos x="446" y="87"/>
                </a:cxn>
                <a:cxn ang="0">
                  <a:pos x="433" y="63"/>
                </a:cxn>
                <a:cxn ang="0">
                  <a:pos x="416" y="42"/>
                </a:cxn>
                <a:cxn ang="0">
                  <a:pos x="394" y="25"/>
                </a:cxn>
                <a:cxn ang="0">
                  <a:pos x="371" y="12"/>
                </a:cxn>
                <a:cxn ang="0">
                  <a:pos x="344" y="3"/>
                </a:cxn>
                <a:cxn ang="0">
                  <a:pos x="316" y="0"/>
                </a:cxn>
                <a:cxn ang="0">
                  <a:pos x="143" y="0"/>
                </a:cxn>
                <a:cxn ang="0">
                  <a:pos x="114" y="3"/>
                </a:cxn>
                <a:cxn ang="0">
                  <a:pos x="87" y="12"/>
                </a:cxn>
                <a:cxn ang="0">
                  <a:pos x="63" y="25"/>
                </a:cxn>
                <a:cxn ang="0">
                  <a:pos x="42" y="42"/>
                </a:cxn>
                <a:cxn ang="0">
                  <a:pos x="24" y="63"/>
                </a:cxn>
                <a:cxn ang="0">
                  <a:pos x="11" y="87"/>
                </a:cxn>
                <a:cxn ang="0">
                  <a:pos x="3" y="114"/>
                </a:cxn>
                <a:cxn ang="0">
                  <a:pos x="0" y="143"/>
                </a:cxn>
                <a:cxn ang="0">
                  <a:pos x="62" y="405"/>
                </a:cxn>
                <a:cxn ang="0">
                  <a:pos x="62" y="190"/>
                </a:cxn>
                <a:cxn ang="0">
                  <a:pos x="65" y="183"/>
                </a:cxn>
                <a:cxn ang="0">
                  <a:pos x="72" y="180"/>
                </a:cxn>
                <a:cxn ang="0">
                  <a:pos x="77" y="181"/>
                </a:cxn>
                <a:cxn ang="0">
                  <a:pos x="83" y="187"/>
                </a:cxn>
                <a:cxn ang="0">
                  <a:pos x="84" y="405"/>
                </a:cxn>
                <a:cxn ang="0">
                  <a:pos x="84" y="751"/>
                </a:cxn>
                <a:cxn ang="0">
                  <a:pos x="206" y="509"/>
                </a:cxn>
                <a:cxn ang="0">
                  <a:pos x="206" y="504"/>
                </a:cxn>
                <a:cxn ang="0">
                  <a:pos x="210" y="496"/>
                </a:cxn>
                <a:cxn ang="0">
                  <a:pos x="216" y="490"/>
                </a:cxn>
                <a:cxn ang="0">
                  <a:pos x="224" y="486"/>
                </a:cxn>
                <a:cxn ang="0">
                  <a:pos x="229" y="485"/>
                </a:cxn>
                <a:cxn ang="0">
                  <a:pos x="238" y="488"/>
                </a:cxn>
                <a:cxn ang="0">
                  <a:pos x="245" y="492"/>
                </a:cxn>
                <a:cxn ang="0">
                  <a:pos x="250" y="499"/>
                </a:cxn>
                <a:cxn ang="0">
                  <a:pos x="252" y="509"/>
                </a:cxn>
                <a:cxn ang="0">
                  <a:pos x="374" y="751"/>
                </a:cxn>
                <a:cxn ang="0">
                  <a:pos x="374" y="405"/>
                </a:cxn>
                <a:cxn ang="0">
                  <a:pos x="374" y="191"/>
                </a:cxn>
                <a:cxn ang="0">
                  <a:pos x="378" y="183"/>
                </a:cxn>
                <a:cxn ang="0">
                  <a:pos x="385" y="180"/>
                </a:cxn>
                <a:cxn ang="0">
                  <a:pos x="390" y="181"/>
                </a:cxn>
                <a:cxn ang="0">
                  <a:pos x="396" y="187"/>
                </a:cxn>
                <a:cxn ang="0">
                  <a:pos x="397" y="405"/>
                </a:cxn>
                <a:cxn ang="0">
                  <a:pos x="458" y="143"/>
                </a:cxn>
              </a:cxnLst>
              <a:rect l="0" t="0" r="r" b="b"/>
              <a:pathLst>
                <a:path w="458" h="751">
                  <a:moveTo>
                    <a:pt x="458" y="143"/>
                  </a:moveTo>
                  <a:lnTo>
                    <a:pt x="458" y="143"/>
                  </a:lnTo>
                  <a:lnTo>
                    <a:pt x="457" y="128"/>
                  </a:lnTo>
                  <a:lnTo>
                    <a:pt x="456" y="114"/>
                  </a:lnTo>
                  <a:lnTo>
                    <a:pt x="452" y="101"/>
                  </a:lnTo>
                  <a:lnTo>
                    <a:pt x="446" y="87"/>
                  </a:lnTo>
                  <a:lnTo>
                    <a:pt x="440" y="75"/>
                  </a:lnTo>
                  <a:lnTo>
                    <a:pt x="433" y="63"/>
                  </a:lnTo>
                  <a:lnTo>
                    <a:pt x="425" y="52"/>
                  </a:lnTo>
                  <a:lnTo>
                    <a:pt x="416" y="42"/>
                  </a:lnTo>
                  <a:lnTo>
                    <a:pt x="406" y="33"/>
                  </a:lnTo>
                  <a:lnTo>
                    <a:pt x="394" y="25"/>
                  </a:lnTo>
                  <a:lnTo>
                    <a:pt x="383" y="18"/>
                  </a:lnTo>
                  <a:lnTo>
                    <a:pt x="371" y="12"/>
                  </a:lnTo>
                  <a:lnTo>
                    <a:pt x="358" y="7"/>
                  </a:lnTo>
                  <a:lnTo>
                    <a:pt x="344" y="3"/>
                  </a:lnTo>
                  <a:lnTo>
                    <a:pt x="330" y="1"/>
                  </a:lnTo>
                  <a:lnTo>
                    <a:pt x="316" y="0"/>
                  </a:lnTo>
                  <a:lnTo>
                    <a:pt x="143" y="0"/>
                  </a:lnTo>
                  <a:lnTo>
                    <a:pt x="128" y="1"/>
                  </a:lnTo>
                  <a:lnTo>
                    <a:pt x="114" y="3"/>
                  </a:lnTo>
                  <a:lnTo>
                    <a:pt x="101" y="7"/>
                  </a:lnTo>
                  <a:lnTo>
                    <a:pt x="87" y="12"/>
                  </a:lnTo>
                  <a:lnTo>
                    <a:pt x="75" y="18"/>
                  </a:lnTo>
                  <a:lnTo>
                    <a:pt x="63" y="25"/>
                  </a:lnTo>
                  <a:lnTo>
                    <a:pt x="51" y="33"/>
                  </a:lnTo>
                  <a:lnTo>
                    <a:pt x="42" y="42"/>
                  </a:lnTo>
                  <a:lnTo>
                    <a:pt x="32" y="52"/>
                  </a:lnTo>
                  <a:lnTo>
                    <a:pt x="24" y="63"/>
                  </a:lnTo>
                  <a:lnTo>
                    <a:pt x="17" y="75"/>
                  </a:lnTo>
                  <a:lnTo>
                    <a:pt x="11" y="87"/>
                  </a:lnTo>
                  <a:lnTo>
                    <a:pt x="7" y="101"/>
                  </a:lnTo>
                  <a:lnTo>
                    <a:pt x="3" y="114"/>
                  </a:lnTo>
                  <a:lnTo>
                    <a:pt x="1" y="128"/>
                  </a:lnTo>
                  <a:lnTo>
                    <a:pt x="0" y="143"/>
                  </a:lnTo>
                  <a:lnTo>
                    <a:pt x="0" y="405"/>
                  </a:lnTo>
                  <a:lnTo>
                    <a:pt x="62" y="405"/>
                  </a:lnTo>
                  <a:lnTo>
                    <a:pt x="62" y="190"/>
                  </a:lnTo>
                  <a:lnTo>
                    <a:pt x="63" y="187"/>
                  </a:lnTo>
                  <a:lnTo>
                    <a:pt x="65" y="183"/>
                  </a:lnTo>
                  <a:lnTo>
                    <a:pt x="69" y="181"/>
                  </a:lnTo>
                  <a:lnTo>
                    <a:pt x="72" y="180"/>
                  </a:lnTo>
                  <a:lnTo>
                    <a:pt x="77" y="181"/>
                  </a:lnTo>
                  <a:lnTo>
                    <a:pt x="81" y="183"/>
                  </a:lnTo>
                  <a:lnTo>
                    <a:pt x="83" y="187"/>
                  </a:lnTo>
                  <a:lnTo>
                    <a:pt x="84" y="190"/>
                  </a:lnTo>
                  <a:lnTo>
                    <a:pt x="84" y="405"/>
                  </a:lnTo>
                  <a:lnTo>
                    <a:pt x="84" y="751"/>
                  </a:lnTo>
                  <a:lnTo>
                    <a:pt x="206" y="751"/>
                  </a:lnTo>
                  <a:lnTo>
                    <a:pt x="206" y="509"/>
                  </a:lnTo>
                  <a:lnTo>
                    <a:pt x="206" y="504"/>
                  </a:lnTo>
                  <a:lnTo>
                    <a:pt x="208" y="499"/>
                  </a:lnTo>
                  <a:lnTo>
                    <a:pt x="210" y="496"/>
                  </a:lnTo>
                  <a:lnTo>
                    <a:pt x="212" y="492"/>
                  </a:lnTo>
                  <a:lnTo>
                    <a:pt x="216" y="490"/>
                  </a:lnTo>
                  <a:lnTo>
                    <a:pt x="219" y="488"/>
                  </a:lnTo>
                  <a:lnTo>
                    <a:pt x="224" y="486"/>
                  </a:lnTo>
                  <a:lnTo>
                    <a:pt x="229" y="485"/>
                  </a:lnTo>
                  <a:lnTo>
                    <a:pt x="233" y="486"/>
                  </a:lnTo>
                  <a:lnTo>
                    <a:pt x="238" y="488"/>
                  </a:lnTo>
                  <a:lnTo>
                    <a:pt x="242" y="490"/>
                  </a:lnTo>
                  <a:lnTo>
                    <a:pt x="245" y="492"/>
                  </a:lnTo>
                  <a:lnTo>
                    <a:pt x="248" y="496"/>
                  </a:lnTo>
                  <a:lnTo>
                    <a:pt x="250" y="499"/>
                  </a:lnTo>
                  <a:lnTo>
                    <a:pt x="251" y="504"/>
                  </a:lnTo>
                  <a:lnTo>
                    <a:pt x="252" y="509"/>
                  </a:lnTo>
                  <a:lnTo>
                    <a:pt x="252" y="751"/>
                  </a:lnTo>
                  <a:lnTo>
                    <a:pt x="374" y="751"/>
                  </a:lnTo>
                  <a:lnTo>
                    <a:pt x="374" y="405"/>
                  </a:lnTo>
                  <a:lnTo>
                    <a:pt x="374" y="191"/>
                  </a:lnTo>
                  <a:lnTo>
                    <a:pt x="376" y="187"/>
                  </a:lnTo>
                  <a:lnTo>
                    <a:pt x="378" y="183"/>
                  </a:lnTo>
                  <a:lnTo>
                    <a:pt x="380" y="181"/>
                  </a:lnTo>
                  <a:lnTo>
                    <a:pt x="385" y="180"/>
                  </a:lnTo>
                  <a:lnTo>
                    <a:pt x="390" y="181"/>
                  </a:lnTo>
                  <a:lnTo>
                    <a:pt x="393" y="183"/>
                  </a:lnTo>
                  <a:lnTo>
                    <a:pt x="396" y="187"/>
                  </a:lnTo>
                  <a:lnTo>
                    <a:pt x="397" y="191"/>
                  </a:lnTo>
                  <a:lnTo>
                    <a:pt x="397" y="405"/>
                  </a:lnTo>
                  <a:lnTo>
                    <a:pt x="458" y="405"/>
                  </a:lnTo>
                  <a:lnTo>
                    <a:pt x="458" y="143"/>
                  </a:lnTo>
                  <a:close/>
                </a:path>
              </a:pathLst>
            </a:custGeom>
            <a:solidFill>
              <a:srgbClr val="896467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zh-CN">
                <a:solidFill>
                  <a:srgbClr val="002060"/>
                </a:solidFill>
                <a:latin typeface="Impact" pitchFamily="34" charset="0"/>
                <a:ea typeface="微软雅黑" pitchFamily="34" charset="-122"/>
                <a:sym typeface="Impact" pitchFamily="34" charset="0"/>
              </a:endParaRPr>
            </a:p>
          </p:txBody>
        </p:sp>
      </p:grpSp>
      <p:grpSp>
        <p:nvGrpSpPr>
          <p:cNvPr id="712" name="组合 714"/>
          <p:cNvGrpSpPr/>
          <p:nvPr/>
        </p:nvGrpSpPr>
        <p:grpSpPr bwMode="auto">
          <a:xfrm>
            <a:off x="7368279" y="4076191"/>
            <a:ext cx="430212" cy="936625"/>
            <a:chOff x="0" y="0"/>
            <a:chExt cx="361950" cy="788988"/>
          </a:xfrm>
        </p:grpSpPr>
        <p:sp>
          <p:nvSpPr>
            <p:cNvPr id="713" name="Freeform 707"/>
            <p:cNvSpPr>
              <a:spLocks noChangeArrowheads="1"/>
            </p:cNvSpPr>
            <p:nvPr/>
          </p:nvSpPr>
          <p:spPr bwMode="auto">
            <a:xfrm>
              <a:off x="92075" y="0"/>
              <a:ext cx="177800" cy="179388"/>
            </a:xfrm>
            <a:custGeom>
              <a:avLst/>
              <a:gdLst/>
              <a:ahLst/>
              <a:cxnLst>
                <a:cxn ang="0">
                  <a:pos x="224" y="113"/>
                </a:cxn>
                <a:cxn ang="0">
                  <a:pos x="222" y="135"/>
                </a:cxn>
                <a:cxn ang="0">
                  <a:pos x="216" y="156"/>
                </a:cxn>
                <a:cxn ang="0">
                  <a:pos x="206" y="175"/>
                </a:cxn>
                <a:cxn ang="0">
                  <a:pos x="191" y="193"/>
                </a:cxn>
                <a:cxn ang="0">
                  <a:pos x="175" y="205"/>
                </a:cxn>
                <a:cxn ang="0">
                  <a:pos x="156" y="216"/>
                </a:cxn>
                <a:cxn ang="0">
                  <a:pos x="135" y="223"/>
                </a:cxn>
                <a:cxn ang="0">
                  <a:pos x="112" y="225"/>
                </a:cxn>
                <a:cxn ang="0">
                  <a:pos x="101" y="224"/>
                </a:cxn>
                <a:cxn ang="0">
                  <a:pos x="79" y="220"/>
                </a:cxn>
                <a:cxn ang="0">
                  <a:pos x="59" y="211"/>
                </a:cxn>
                <a:cxn ang="0">
                  <a:pos x="41" y="200"/>
                </a:cxn>
                <a:cxn ang="0">
                  <a:pos x="26" y="184"/>
                </a:cxn>
                <a:cxn ang="0">
                  <a:pos x="13" y="167"/>
                </a:cxn>
                <a:cxn ang="0">
                  <a:pos x="5" y="146"/>
                </a:cxn>
                <a:cxn ang="0">
                  <a:pos x="0" y="124"/>
                </a:cxn>
                <a:cxn ang="0">
                  <a:pos x="0" y="113"/>
                </a:cxn>
                <a:cxn ang="0">
                  <a:pos x="2" y="90"/>
                </a:cxn>
                <a:cxn ang="0">
                  <a:pos x="8" y="69"/>
                </a:cxn>
                <a:cxn ang="0">
                  <a:pos x="19" y="49"/>
                </a:cxn>
                <a:cxn ang="0">
                  <a:pos x="33" y="33"/>
                </a:cxn>
                <a:cxn ang="0">
                  <a:pos x="49" y="19"/>
                </a:cxn>
                <a:cxn ang="0">
                  <a:pos x="68" y="9"/>
                </a:cxn>
                <a:cxn ang="0">
                  <a:pos x="89" y="2"/>
                </a:cxn>
                <a:cxn ang="0">
                  <a:pos x="112" y="0"/>
                </a:cxn>
                <a:cxn ang="0">
                  <a:pos x="123" y="1"/>
                </a:cxn>
                <a:cxn ang="0">
                  <a:pos x="146" y="5"/>
                </a:cxn>
                <a:cxn ang="0">
                  <a:pos x="166" y="14"/>
                </a:cxn>
                <a:cxn ang="0">
                  <a:pos x="183" y="26"/>
                </a:cxn>
                <a:cxn ang="0">
                  <a:pos x="199" y="41"/>
                </a:cxn>
                <a:cxn ang="0">
                  <a:pos x="211" y="59"/>
                </a:cxn>
                <a:cxn ang="0">
                  <a:pos x="220" y="79"/>
                </a:cxn>
                <a:cxn ang="0">
                  <a:pos x="224" y="101"/>
                </a:cxn>
                <a:cxn ang="0">
                  <a:pos x="224" y="113"/>
                </a:cxn>
              </a:cxnLst>
              <a:rect l="0" t="0" r="r" b="b"/>
              <a:pathLst>
                <a:path w="224" h="225">
                  <a:moveTo>
                    <a:pt x="224" y="113"/>
                  </a:moveTo>
                  <a:lnTo>
                    <a:pt x="224" y="113"/>
                  </a:lnTo>
                  <a:lnTo>
                    <a:pt x="224" y="124"/>
                  </a:lnTo>
                  <a:lnTo>
                    <a:pt x="222" y="135"/>
                  </a:lnTo>
                  <a:lnTo>
                    <a:pt x="220" y="146"/>
                  </a:lnTo>
                  <a:lnTo>
                    <a:pt x="216" y="156"/>
                  </a:lnTo>
                  <a:lnTo>
                    <a:pt x="211" y="167"/>
                  </a:lnTo>
                  <a:lnTo>
                    <a:pt x="206" y="175"/>
                  </a:lnTo>
                  <a:lnTo>
                    <a:pt x="199" y="184"/>
                  </a:lnTo>
                  <a:lnTo>
                    <a:pt x="191" y="193"/>
                  </a:lnTo>
                  <a:lnTo>
                    <a:pt x="183" y="200"/>
                  </a:lnTo>
                  <a:lnTo>
                    <a:pt x="175" y="205"/>
                  </a:lnTo>
                  <a:lnTo>
                    <a:pt x="166" y="211"/>
                  </a:lnTo>
                  <a:lnTo>
                    <a:pt x="156" y="216"/>
                  </a:lnTo>
                  <a:lnTo>
                    <a:pt x="146" y="220"/>
                  </a:lnTo>
                  <a:lnTo>
                    <a:pt x="135" y="223"/>
                  </a:lnTo>
                  <a:lnTo>
                    <a:pt x="123" y="224"/>
                  </a:lnTo>
                  <a:lnTo>
                    <a:pt x="112" y="225"/>
                  </a:lnTo>
                  <a:lnTo>
                    <a:pt x="101" y="224"/>
                  </a:lnTo>
                  <a:lnTo>
                    <a:pt x="89" y="223"/>
                  </a:lnTo>
                  <a:lnTo>
                    <a:pt x="79" y="220"/>
                  </a:lnTo>
                  <a:lnTo>
                    <a:pt x="68" y="216"/>
                  </a:lnTo>
                  <a:lnTo>
                    <a:pt x="59" y="211"/>
                  </a:lnTo>
                  <a:lnTo>
                    <a:pt x="49" y="205"/>
                  </a:lnTo>
                  <a:lnTo>
                    <a:pt x="41" y="200"/>
                  </a:lnTo>
                  <a:lnTo>
                    <a:pt x="33" y="193"/>
                  </a:lnTo>
                  <a:lnTo>
                    <a:pt x="26" y="184"/>
                  </a:lnTo>
                  <a:lnTo>
                    <a:pt x="19" y="175"/>
                  </a:lnTo>
                  <a:lnTo>
                    <a:pt x="13" y="167"/>
                  </a:lnTo>
                  <a:lnTo>
                    <a:pt x="8" y="156"/>
                  </a:lnTo>
                  <a:lnTo>
                    <a:pt x="5" y="146"/>
                  </a:lnTo>
                  <a:lnTo>
                    <a:pt x="2" y="135"/>
                  </a:lnTo>
                  <a:lnTo>
                    <a:pt x="0" y="124"/>
                  </a:lnTo>
                  <a:lnTo>
                    <a:pt x="0" y="113"/>
                  </a:lnTo>
                  <a:lnTo>
                    <a:pt x="0" y="101"/>
                  </a:lnTo>
                  <a:lnTo>
                    <a:pt x="2" y="90"/>
                  </a:lnTo>
                  <a:lnTo>
                    <a:pt x="5" y="79"/>
                  </a:lnTo>
                  <a:lnTo>
                    <a:pt x="8" y="69"/>
                  </a:lnTo>
                  <a:lnTo>
                    <a:pt x="13" y="59"/>
                  </a:lnTo>
                  <a:lnTo>
                    <a:pt x="19" y="49"/>
                  </a:lnTo>
                  <a:lnTo>
                    <a:pt x="26" y="41"/>
                  </a:lnTo>
                  <a:lnTo>
                    <a:pt x="33" y="33"/>
                  </a:lnTo>
                  <a:lnTo>
                    <a:pt x="41" y="26"/>
                  </a:lnTo>
                  <a:lnTo>
                    <a:pt x="49" y="19"/>
                  </a:lnTo>
                  <a:lnTo>
                    <a:pt x="59" y="14"/>
                  </a:lnTo>
                  <a:lnTo>
                    <a:pt x="68" y="9"/>
                  </a:lnTo>
                  <a:lnTo>
                    <a:pt x="79" y="5"/>
                  </a:lnTo>
                  <a:lnTo>
                    <a:pt x="89" y="2"/>
                  </a:lnTo>
                  <a:lnTo>
                    <a:pt x="101" y="1"/>
                  </a:lnTo>
                  <a:lnTo>
                    <a:pt x="112" y="0"/>
                  </a:lnTo>
                  <a:lnTo>
                    <a:pt x="123" y="1"/>
                  </a:lnTo>
                  <a:lnTo>
                    <a:pt x="135" y="2"/>
                  </a:lnTo>
                  <a:lnTo>
                    <a:pt x="146" y="5"/>
                  </a:lnTo>
                  <a:lnTo>
                    <a:pt x="156" y="9"/>
                  </a:lnTo>
                  <a:lnTo>
                    <a:pt x="166" y="14"/>
                  </a:lnTo>
                  <a:lnTo>
                    <a:pt x="175" y="19"/>
                  </a:lnTo>
                  <a:lnTo>
                    <a:pt x="183" y="26"/>
                  </a:lnTo>
                  <a:lnTo>
                    <a:pt x="191" y="33"/>
                  </a:lnTo>
                  <a:lnTo>
                    <a:pt x="199" y="41"/>
                  </a:lnTo>
                  <a:lnTo>
                    <a:pt x="206" y="49"/>
                  </a:lnTo>
                  <a:lnTo>
                    <a:pt x="211" y="59"/>
                  </a:lnTo>
                  <a:lnTo>
                    <a:pt x="216" y="69"/>
                  </a:lnTo>
                  <a:lnTo>
                    <a:pt x="220" y="79"/>
                  </a:lnTo>
                  <a:lnTo>
                    <a:pt x="222" y="90"/>
                  </a:lnTo>
                  <a:lnTo>
                    <a:pt x="224" y="101"/>
                  </a:lnTo>
                  <a:lnTo>
                    <a:pt x="224" y="113"/>
                  </a:lnTo>
                  <a:close/>
                </a:path>
              </a:pathLst>
            </a:custGeom>
            <a:solidFill>
              <a:srgbClr val="5B5A5A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zh-CN">
                <a:solidFill>
                  <a:srgbClr val="002060"/>
                </a:solidFill>
                <a:latin typeface="Impact" pitchFamily="34" charset="0"/>
                <a:ea typeface="微软雅黑" pitchFamily="34" charset="-122"/>
                <a:sym typeface="Impact" pitchFamily="34" charset="0"/>
              </a:endParaRPr>
            </a:p>
          </p:txBody>
        </p:sp>
        <p:sp>
          <p:nvSpPr>
            <p:cNvPr id="714" name="Freeform 708"/>
            <p:cNvSpPr>
              <a:spLocks noChangeArrowheads="1"/>
            </p:cNvSpPr>
            <p:nvPr/>
          </p:nvSpPr>
          <p:spPr bwMode="auto">
            <a:xfrm>
              <a:off x="0" y="193675"/>
              <a:ext cx="361950" cy="595313"/>
            </a:xfrm>
            <a:custGeom>
              <a:avLst/>
              <a:gdLst/>
              <a:ahLst/>
              <a:cxnLst>
                <a:cxn ang="0">
                  <a:pos x="457" y="143"/>
                </a:cxn>
                <a:cxn ang="0">
                  <a:pos x="454" y="114"/>
                </a:cxn>
                <a:cxn ang="0">
                  <a:pos x="446" y="88"/>
                </a:cxn>
                <a:cxn ang="0">
                  <a:pos x="433" y="64"/>
                </a:cxn>
                <a:cxn ang="0">
                  <a:pos x="416" y="42"/>
                </a:cxn>
                <a:cxn ang="0">
                  <a:pos x="394" y="25"/>
                </a:cxn>
                <a:cxn ang="0">
                  <a:pos x="370" y="12"/>
                </a:cxn>
                <a:cxn ang="0">
                  <a:pos x="343" y="4"/>
                </a:cxn>
                <a:cxn ang="0">
                  <a:pos x="315" y="0"/>
                </a:cxn>
                <a:cxn ang="0">
                  <a:pos x="142" y="0"/>
                </a:cxn>
                <a:cxn ang="0">
                  <a:pos x="112" y="4"/>
                </a:cxn>
                <a:cxn ang="0">
                  <a:pos x="86" y="12"/>
                </a:cxn>
                <a:cxn ang="0">
                  <a:pos x="62" y="25"/>
                </a:cxn>
                <a:cxn ang="0">
                  <a:pos x="41" y="42"/>
                </a:cxn>
                <a:cxn ang="0">
                  <a:pos x="23" y="64"/>
                </a:cxn>
                <a:cxn ang="0">
                  <a:pos x="10" y="88"/>
                </a:cxn>
                <a:cxn ang="0">
                  <a:pos x="2" y="114"/>
                </a:cxn>
                <a:cxn ang="0">
                  <a:pos x="0" y="143"/>
                </a:cxn>
                <a:cxn ang="0">
                  <a:pos x="61" y="406"/>
                </a:cxn>
                <a:cxn ang="0">
                  <a:pos x="61" y="192"/>
                </a:cxn>
                <a:cxn ang="0">
                  <a:pos x="64" y="183"/>
                </a:cxn>
                <a:cxn ang="0">
                  <a:pos x="71" y="180"/>
                </a:cxn>
                <a:cxn ang="0">
                  <a:pos x="76" y="181"/>
                </a:cxn>
                <a:cxn ang="0">
                  <a:pos x="82" y="187"/>
                </a:cxn>
                <a:cxn ang="0">
                  <a:pos x="83" y="406"/>
                </a:cxn>
                <a:cxn ang="0">
                  <a:pos x="83" y="751"/>
                </a:cxn>
                <a:cxn ang="0">
                  <a:pos x="205" y="509"/>
                </a:cxn>
                <a:cxn ang="0">
                  <a:pos x="205" y="504"/>
                </a:cxn>
                <a:cxn ang="0">
                  <a:pos x="209" y="496"/>
                </a:cxn>
                <a:cxn ang="0">
                  <a:pos x="216" y="490"/>
                </a:cxn>
                <a:cxn ang="0">
                  <a:pos x="223" y="487"/>
                </a:cxn>
                <a:cxn ang="0">
                  <a:pos x="228" y="485"/>
                </a:cxn>
                <a:cxn ang="0">
                  <a:pos x="237" y="488"/>
                </a:cxn>
                <a:cxn ang="0">
                  <a:pos x="244" y="493"/>
                </a:cxn>
                <a:cxn ang="0">
                  <a:pos x="249" y="500"/>
                </a:cxn>
                <a:cxn ang="0">
                  <a:pos x="251" y="509"/>
                </a:cxn>
                <a:cxn ang="0">
                  <a:pos x="373" y="751"/>
                </a:cxn>
                <a:cxn ang="0">
                  <a:pos x="373" y="406"/>
                </a:cxn>
                <a:cxn ang="0">
                  <a:pos x="373" y="192"/>
                </a:cxn>
                <a:cxn ang="0">
                  <a:pos x="377" y="183"/>
                </a:cxn>
                <a:cxn ang="0">
                  <a:pos x="385" y="181"/>
                </a:cxn>
                <a:cxn ang="0">
                  <a:pos x="389" y="181"/>
                </a:cxn>
                <a:cxn ang="0">
                  <a:pos x="394" y="187"/>
                </a:cxn>
                <a:cxn ang="0">
                  <a:pos x="396" y="406"/>
                </a:cxn>
                <a:cxn ang="0">
                  <a:pos x="457" y="143"/>
                </a:cxn>
              </a:cxnLst>
              <a:rect l="0" t="0" r="r" b="b"/>
              <a:pathLst>
                <a:path w="457" h="751">
                  <a:moveTo>
                    <a:pt x="457" y="143"/>
                  </a:moveTo>
                  <a:lnTo>
                    <a:pt x="457" y="143"/>
                  </a:lnTo>
                  <a:lnTo>
                    <a:pt x="457" y="128"/>
                  </a:lnTo>
                  <a:lnTo>
                    <a:pt x="454" y="114"/>
                  </a:lnTo>
                  <a:lnTo>
                    <a:pt x="451" y="101"/>
                  </a:lnTo>
                  <a:lnTo>
                    <a:pt x="446" y="88"/>
                  </a:lnTo>
                  <a:lnTo>
                    <a:pt x="440" y="75"/>
                  </a:lnTo>
                  <a:lnTo>
                    <a:pt x="433" y="64"/>
                  </a:lnTo>
                  <a:lnTo>
                    <a:pt x="425" y="53"/>
                  </a:lnTo>
                  <a:lnTo>
                    <a:pt x="416" y="42"/>
                  </a:lnTo>
                  <a:lnTo>
                    <a:pt x="405" y="33"/>
                  </a:lnTo>
                  <a:lnTo>
                    <a:pt x="394" y="25"/>
                  </a:lnTo>
                  <a:lnTo>
                    <a:pt x="383" y="18"/>
                  </a:lnTo>
                  <a:lnTo>
                    <a:pt x="370" y="12"/>
                  </a:lnTo>
                  <a:lnTo>
                    <a:pt x="357" y="7"/>
                  </a:lnTo>
                  <a:lnTo>
                    <a:pt x="343" y="4"/>
                  </a:lnTo>
                  <a:lnTo>
                    <a:pt x="329" y="1"/>
                  </a:lnTo>
                  <a:lnTo>
                    <a:pt x="315" y="0"/>
                  </a:lnTo>
                  <a:lnTo>
                    <a:pt x="142" y="0"/>
                  </a:lnTo>
                  <a:lnTo>
                    <a:pt x="128" y="1"/>
                  </a:lnTo>
                  <a:lnTo>
                    <a:pt x="112" y="4"/>
                  </a:lnTo>
                  <a:lnTo>
                    <a:pt x="99" y="7"/>
                  </a:lnTo>
                  <a:lnTo>
                    <a:pt x="86" y="12"/>
                  </a:lnTo>
                  <a:lnTo>
                    <a:pt x="74" y="18"/>
                  </a:lnTo>
                  <a:lnTo>
                    <a:pt x="62" y="25"/>
                  </a:lnTo>
                  <a:lnTo>
                    <a:pt x="51" y="33"/>
                  </a:lnTo>
                  <a:lnTo>
                    <a:pt x="41" y="42"/>
                  </a:lnTo>
                  <a:lnTo>
                    <a:pt x="31" y="53"/>
                  </a:lnTo>
                  <a:lnTo>
                    <a:pt x="23" y="64"/>
                  </a:lnTo>
                  <a:lnTo>
                    <a:pt x="16" y="75"/>
                  </a:lnTo>
                  <a:lnTo>
                    <a:pt x="10" y="88"/>
                  </a:lnTo>
                  <a:lnTo>
                    <a:pt x="5" y="101"/>
                  </a:lnTo>
                  <a:lnTo>
                    <a:pt x="2" y="114"/>
                  </a:lnTo>
                  <a:lnTo>
                    <a:pt x="0" y="128"/>
                  </a:lnTo>
                  <a:lnTo>
                    <a:pt x="0" y="143"/>
                  </a:lnTo>
                  <a:lnTo>
                    <a:pt x="0" y="406"/>
                  </a:lnTo>
                  <a:lnTo>
                    <a:pt x="61" y="406"/>
                  </a:lnTo>
                  <a:lnTo>
                    <a:pt x="61" y="192"/>
                  </a:lnTo>
                  <a:lnTo>
                    <a:pt x="62" y="187"/>
                  </a:lnTo>
                  <a:lnTo>
                    <a:pt x="64" y="183"/>
                  </a:lnTo>
                  <a:lnTo>
                    <a:pt x="68" y="181"/>
                  </a:lnTo>
                  <a:lnTo>
                    <a:pt x="71" y="180"/>
                  </a:lnTo>
                  <a:lnTo>
                    <a:pt x="76" y="181"/>
                  </a:lnTo>
                  <a:lnTo>
                    <a:pt x="79" y="183"/>
                  </a:lnTo>
                  <a:lnTo>
                    <a:pt x="82" y="187"/>
                  </a:lnTo>
                  <a:lnTo>
                    <a:pt x="83" y="192"/>
                  </a:lnTo>
                  <a:lnTo>
                    <a:pt x="83" y="406"/>
                  </a:lnTo>
                  <a:lnTo>
                    <a:pt x="83" y="751"/>
                  </a:lnTo>
                  <a:lnTo>
                    <a:pt x="205" y="751"/>
                  </a:lnTo>
                  <a:lnTo>
                    <a:pt x="205" y="509"/>
                  </a:lnTo>
                  <a:lnTo>
                    <a:pt x="205" y="504"/>
                  </a:lnTo>
                  <a:lnTo>
                    <a:pt x="206" y="500"/>
                  </a:lnTo>
                  <a:lnTo>
                    <a:pt x="209" y="496"/>
                  </a:lnTo>
                  <a:lnTo>
                    <a:pt x="212" y="493"/>
                  </a:lnTo>
                  <a:lnTo>
                    <a:pt x="216" y="490"/>
                  </a:lnTo>
                  <a:lnTo>
                    <a:pt x="219" y="488"/>
                  </a:lnTo>
                  <a:lnTo>
                    <a:pt x="223" y="487"/>
                  </a:lnTo>
                  <a:lnTo>
                    <a:pt x="228" y="485"/>
                  </a:lnTo>
                  <a:lnTo>
                    <a:pt x="232" y="487"/>
                  </a:lnTo>
                  <a:lnTo>
                    <a:pt x="237" y="488"/>
                  </a:lnTo>
                  <a:lnTo>
                    <a:pt x="240" y="490"/>
                  </a:lnTo>
                  <a:lnTo>
                    <a:pt x="244" y="493"/>
                  </a:lnTo>
                  <a:lnTo>
                    <a:pt x="248" y="496"/>
                  </a:lnTo>
                  <a:lnTo>
                    <a:pt x="249" y="500"/>
                  </a:lnTo>
                  <a:lnTo>
                    <a:pt x="251" y="504"/>
                  </a:lnTo>
                  <a:lnTo>
                    <a:pt x="251" y="509"/>
                  </a:lnTo>
                  <a:lnTo>
                    <a:pt x="251" y="751"/>
                  </a:lnTo>
                  <a:lnTo>
                    <a:pt x="373" y="751"/>
                  </a:lnTo>
                  <a:lnTo>
                    <a:pt x="373" y="406"/>
                  </a:lnTo>
                  <a:lnTo>
                    <a:pt x="373" y="192"/>
                  </a:lnTo>
                  <a:lnTo>
                    <a:pt x="374" y="187"/>
                  </a:lnTo>
                  <a:lnTo>
                    <a:pt x="377" y="183"/>
                  </a:lnTo>
                  <a:lnTo>
                    <a:pt x="380" y="181"/>
                  </a:lnTo>
                  <a:lnTo>
                    <a:pt x="385" y="181"/>
                  </a:lnTo>
                  <a:lnTo>
                    <a:pt x="389" y="181"/>
                  </a:lnTo>
                  <a:lnTo>
                    <a:pt x="392" y="183"/>
                  </a:lnTo>
                  <a:lnTo>
                    <a:pt x="394" y="187"/>
                  </a:lnTo>
                  <a:lnTo>
                    <a:pt x="396" y="192"/>
                  </a:lnTo>
                  <a:lnTo>
                    <a:pt x="396" y="406"/>
                  </a:lnTo>
                  <a:lnTo>
                    <a:pt x="457" y="406"/>
                  </a:lnTo>
                  <a:lnTo>
                    <a:pt x="457" y="143"/>
                  </a:lnTo>
                  <a:close/>
                </a:path>
              </a:pathLst>
            </a:custGeom>
            <a:solidFill>
              <a:srgbClr val="5B5A5A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zh-CN">
                <a:solidFill>
                  <a:srgbClr val="002060"/>
                </a:solidFill>
                <a:latin typeface="Impact" pitchFamily="34" charset="0"/>
                <a:ea typeface="微软雅黑" pitchFamily="34" charset="-122"/>
                <a:sym typeface="Impact" pitchFamily="34" charset="0"/>
              </a:endParaRPr>
            </a:p>
          </p:txBody>
        </p:sp>
      </p:grpSp>
      <p:sp>
        <p:nvSpPr>
          <p:cNvPr id="715" name="TextBox 719"/>
          <p:cNvSpPr>
            <a:spLocks noChangeArrowheads="1"/>
          </p:cNvSpPr>
          <p:nvPr/>
        </p:nvSpPr>
        <p:spPr bwMode="auto">
          <a:xfrm>
            <a:off x="2302566" y="2353382"/>
            <a:ext cx="1985963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dirty="0">
                <a:solidFill>
                  <a:srgbClr val="002060"/>
                </a:solidFill>
                <a:latin typeface="Impact" pitchFamily="34" charset="0"/>
                <a:ea typeface="微软雅黑" pitchFamily="34" charset="-122"/>
                <a:sym typeface="Impact" pitchFamily="34" charset="0"/>
              </a:rPr>
              <a:t>认证执委会</a:t>
            </a:r>
            <a:r>
              <a:rPr lang="en-US" altLang="zh-CN" dirty="0">
                <a:solidFill>
                  <a:srgbClr val="002060"/>
                </a:solidFill>
                <a:latin typeface="Impact" pitchFamily="34" charset="0"/>
                <a:ea typeface="微软雅黑" pitchFamily="34" charset="-122"/>
                <a:sym typeface="Impact" pitchFamily="34" charset="0"/>
              </a:rPr>
              <a:t>50</a:t>
            </a:r>
          </a:p>
        </p:txBody>
      </p:sp>
      <p:sp>
        <p:nvSpPr>
          <p:cNvPr id="716" name="TextBox 720"/>
          <p:cNvSpPr>
            <a:spLocks noChangeArrowheads="1"/>
          </p:cNvSpPr>
          <p:nvPr/>
        </p:nvSpPr>
        <p:spPr bwMode="auto">
          <a:xfrm>
            <a:off x="870641" y="3796419"/>
            <a:ext cx="1985963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dirty="0">
                <a:solidFill>
                  <a:srgbClr val="002060"/>
                </a:solidFill>
                <a:latin typeface="Impact" pitchFamily="34" charset="0"/>
                <a:ea typeface="微软雅黑" pitchFamily="34" charset="-122"/>
                <a:sym typeface="Impact" pitchFamily="34" charset="0"/>
              </a:rPr>
              <a:t>培训导师</a:t>
            </a:r>
            <a:r>
              <a:rPr lang="en-US" altLang="zh-CN" dirty="0">
                <a:solidFill>
                  <a:srgbClr val="002060"/>
                </a:solidFill>
                <a:latin typeface="Impact" pitchFamily="34" charset="0"/>
                <a:ea typeface="微软雅黑" pitchFamily="34" charset="-122"/>
                <a:sym typeface="Impact" pitchFamily="34" charset="0"/>
              </a:rPr>
              <a:t>150</a:t>
            </a:r>
          </a:p>
        </p:txBody>
      </p:sp>
      <p:sp>
        <p:nvSpPr>
          <p:cNvPr id="717" name="TextBox 721"/>
          <p:cNvSpPr>
            <a:spLocks noChangeArrowheads="1"/>
          </p:cNvSpPr>
          <p:nvPr/>
        </p:nvSpPr>
        <p:spPr bwMode="auto">
          <a:xfrm>
            <a:off x="4504429" y="3275719"/>
            <a:ext cx="1985962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dirty="0">
                <a:solidFill>
                  <a:srgbClr val="002060"/>
                </a:solidFill>
                <a:latin typeface="Impact" pitchFamily="34" charset="0"/>
                <a:ea typeface="微软雅黑" pitchFamily="34" charset="-122"/>
                <a:sym typeface="Impact" pitchFamily="34" charset="0"/>
              </a:rPr>
              <a:t>评审导师</a:t>
            </a:r>
            <a:r>
              <a:rPr lang="en-US" altLang="zh-CN" dirty="0">
                <a:solidFill>
                  <a:srgbClr val="002060"/>
                </a:solidFill>
                <a:latin typeface="Impact" pitchFamily="34" charset="0"/>
                <a:ea typeface="微软雅黑" pitchFamily="34" charset="-122"/>
                <a:sym typeface="Impact" pitchFamily="34" charset="0"/>
              </a:rPr>
              <a:t>250</a:t>
            </a:r>
          </a:p>
        </p:txBody>
      </p:sp>
      <p:sp>
        <p:nvSpPr>
          <p:cNvPr id="718" name="TextBox 722"/>
          <p:cNvSpPr>
            <a:spLocks noChangeArrowheads="1"/>
          </p:cNvSpPr>
          <p:nvPr/>
        </p:nvSpPr>
        <p:spPr bwMode="auto">
          <a:xfrm>
            <a:off x="3855141" y="5147382"/>
            <a:ext cx="1987550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>
                <a:solidFill>
                  <a:srgbClr val="002060"/>
                </a:solidFill>
                <a:latin typeface="Impact" pitchFamily="34" charset="0"/>
                <a:ea typeface="微软雅黑" pitchFamily="34" charset="-122"/>
                <a:sym typeface="Impact" pitchFamily="34" charset="0"/>
              </a:rPr>
              <a:t>评审助理 </a:t>
            </a:r>
            <a:r>
              <a:rPr lang="en-US" altLang="zh-CN">
                <a:solidFill>
                  <a:srgbClr val="002060"/>
                </a:solidFill>
                <a:latin typeface="Impact" pitchFamily="34" charset="0"/>
                <a:ea typeface="微软雅黑" pitchFamily="34" charset="-122"/>
                <a:sym typeface="Impact" pitchFamily="34" charset="0"/>
              </a:rPr>
              <a:t>20</a:t>
            </a:r>
          </a:p>
        </p:txBody>
      </p:sp>
      <p:sp>
        <p:nvSpPr>
          <p:cNvPr id="719" name="TextBox 724"/>
          <p:cNvSpPr>
            <a:spLocks noChangeArrowheads="1"/>
          </p:cNvSpPr>
          <p:nvPr/>
        </p:nvSpPr>
        <p:spPr bwMode="auto">
          <a:xfrm>
            <a:off x="6590403" y="5322556"/>
            <a:ext cx="1985963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dirty="0">
                <a:solidFill>
                  <a:srgbClr val="002060"/>
                </a:solidFill>
                <a:latin typeface="Impact" pitchFamily="34" charset="0"/>
                <a:ea typeface="微软雅黑" pitchFamily="34" charset="-122"/>
                <a:sym typeface="Impact" pitchFamily="34" charset="0"/>
              </a:rPr>
              <a:t>技术顾问 </a:t>
            </a:r>
            <a:r>
              <a:rPr lang="en-US" altLang="zh-CN" dirty="0">
                <a:solidFill>
                  <a:srgbClr val="002060"/>
                </a:solidFill>
                <a:latin typeface="+mj-ea"/>
                <a:sym typeface="Impact" pitchFamily="34" charset="0"/>
              </a:rPr>
              <a:t>M</a:t>
            </a:r>
            <a:endParaRPr lang="en-US" altLang="zh-CN" dirty="0">
              <a:solidFill>
                <a:srgbClr val="002060"/>
              </a:solidFill>
              <a:latin typeface="Impact" pitchFamily="34" charset="0"/>
              <a:ea typeface="微软雅黑" pitchFamily="34" charset="-122"/>
              <a:sym typeface="Impact" pitchFamily="34" charset="0"/>
            </a:endParaRPr>
          </a:p>
        </p:txBody>
      </p:sp>
      <p:grpSp>
        <p:nvGrpSpPr>
          <p:cNvPr id="720" name="组合 714"/>
          <p:cNvGrpSpPr/>
          <p:nvPr/>
        </p:nvGrpSpPr>
        <p:grpSpPr bwMode="auto">
          <a:xfrm>
            <a:off x="7453209" y="1237507"/>
            <a:ext cx="430212" cy="936625"/>
            <a:chOff x="0" y="0"/>
            <a:chExt cx="361950" cy="788988"/>
          </a:xfrm>
        </p:grpSpPr>
        <p:sp>
          <p:nvSpPr>
            <p:cNvPr id="721" name="Freeform 707"/>
            <p:cNvSpPr>
              <a:spLocks noChangeArrowheads="1"/>
            </p:cNvSpPr>
            <p:nvPr/>
          </p:nvSpPr>
          <p:spPr bwMode="auto">
            <a:xfrm>
              <a:off x="92075" y="0"/>
              <a:ext cx="177800" cy="179388"/>
            </a:xfrm>
            <a:custGeom>
              <a:avLst/>
              <a:gdLst/>
              <a:ahLst/>
              <a:cxnLst>
                <a:cxn ang="0">
                  <a:pos x="224" y="113"/>
                </a:cxn>
                <a:cxn ang="0">
                  <a:pos x="222" y="135"/>
                </a:cxn>
                <a:cxn ang="0">
                  <a:pos x="216" y="156"/>
                </a:cxn>
                <a:cxn ang="0">
                  <a:pos x="206" y="175"/>
                </a:cxn>
                <a:cxn ang="0">
                  <a:pos x="191" y="193"/>
                </a:cxn>
                <a:cxn ang="0">
                  <a:pos x="175" y="205"/>
                </a:cxn>
                <a:cxn ang="0">
                  <a:pos x="156" y="216"/>
                </a:cxn>
                <a:cxn ang="0">
                  <a:pos x="135" y="223"/>
                </a:cxn>
                <a:cxn ang="0">
                  <a:pos x="112" y="225"/>
                </a:cxn>
                <a:cxn ang="0">
                  <a:pos x="101" y="224"/>
                </a:cxn>
                <a:cxn ang="0">
                  <a:pos x="79" y="220"/>
                </a:cxn>
                <a:cxn ang="0">
                  <a:pos x="59" y="211"/>
                </a:cxn>
                <a:cxn ang="0">
                  <a:pos x="41" y="200"/>
                </a:cxn>
                <a:cxn ang="0">
                  <a:pos x="26" y="184"/>
                </a:cxn>
                <a:cxn ang="0">
                  <a:pos x="13" y="167"/>
                </a:cxn>
                <a:cxn ang="0">
                  <a:pos x="5" y="146"/>
                </a:cxn>
                <a:cxn ang="0">
                  <a:pos x="0" y="124"/>
                </a:cxn>
                <a:cxn ang="0">
                  <a:pos x="0" y="113"/>
                </a:cxn>
                <a:cxn ang="0">
                  <a:pos x="2" y="90"/>
                </a:cxn>
                <a:cxn ang="0">
                  <a:pos x="8" y="69"/>
                </a:cxn>
                <a:cxn ang="0">
                  <a:pos x="19" y="49"/>
                </a:cxn>
                <a:cxn ang="0">
                  <a:pos x="33" y="33"/>
                </a:cxn>
                <a:cxn ang="0">
                  <a:pos x="49" y="19"/>
                </a:cxn>
                <a:cxn ang="0">
                  <a:pos x="68" y="9"/>
                </a:cxn>
                <a:cxn ang="0">
                  <a:pos x="89" y="2"/>
                </a:cxn>
                <a:cxn ang="0">
                  <a:pos x="112" y="0"/>
                </a:cxn>
                <a:cxn ang="0">
                  <a:pos x="123" y="1"/>
                </a:cxn>
                <a:cxn ang="0">
                  <a:pos x="146" y="5"/>
                </a:cxn>
                <a:cxn ang="0">
                  <a:pos x="166" y="14"/>
                </a:cxn>
                <a:cxn ang="0">
                  <a:pos x="183" y="26"/>
                </a:cxn>
                <a:cxn ang="0">
                  <a:pos x="199" y="41"/>
                </a:cxn>
                <a:cxn ang="0">
                  <a:pos x="211" y="59"/>
                </a:cxn>
                <a:cxn ang="0">
                  <a:pos x="220" y="79"/>
                </a:cxn>
                <a:cxn ang="0">
                  <a:pos x="224" y="101"/>
                </a:cxn>
                <a:cxn ang="0">
                  <a:pos x="224" y="113"/>
                </a:cxn>
              </a:cxnLst>
              <a:rect l="0" t="0" r="r" b="b"/>
              <a:pathLst>
                <a:path w="224" h="225">
                  <a:moveTo>
                    <a:pt x="224" y="113"/>
                  </a:moveTo>
                  <a:lnTo>
                    <a:pt x="224" y="113"/>
                  </a:lnTo>
                  <a:lnTo>
                    <a:pt x="224" y="124"/>
                  </a:lnTo>
                  <a:lnTo>
                    <a:pt x="222" y="135"/>
                  </a:lnTo>
                  <a:lnTo>
                    <a:pt x="220" y="146"/>
                  </a:lnTo>
                  <a:lnTo>
                    <a:pt x="216" y="156"/>
                  </a:lnTo>
                  <a:lnTo>
                    <a:pt x="211" y="167"/>
                  </a:lnTo>
                  <a:lnTo>
                    <a:pt x="206" y="175"/>
                  </a:lnTo>
                  <a:lnTo>
                    <a:pt x="199" y="184"/>
                  </a:lnTo>
                  <a:lnTo>
                    <a:pt x="191" y="193"/>
                  </a:lnTo>
                  <a:lnTo>
                    <a:pt x="183" y="200"/>
                  </a:lnTo>
                  <a:lnTo>
                    <a:pt x="175" y="205"/>
                  </a:lnTo>
                  <a:lnTo>
                    <a:pt x="166" y="211"/>
                  </a:lnTo>
                  <a:lnTo>
                    <a:pt x="156" y="216"/>
                  </a:lnTo>
                  <a:lnTo>
                    <a:pt x="146" y="220"/>
                  </a:lnTo>
                  <a:lnTo>
                    <a:pt x="135" y="223"/>
                  </a:lnTo>
                  <a:lnTo>
                    <a:pt x="123" y="224"/>
                  </a:lnTo>
                  <a:lnTo>
                    <a:pt x="112" y="225"/>
                  </a:lnTo>
                  <a:lnTo>
                    <a:pt x="101" y="224"/>
                  </a:lnTo>
                  <a:lnTo>
                    <a:pt x="89" y="223"/>
                  </a:lnTo>
                  <a:lnTo>
                    <a:pt x="79" y="220"/>
                  </a:lnTo>
                  <a:lnTo>
                    <a:pt x="68" y="216"/>
                  </a:lnTo>
                  <a:lnTo>
                    <a:pt x="59" y="211"/>
                  </a:lnTo>
                  <a:lnTo>
                    <a:pt x="49" y="205"/>
                  </a:lnTo>
                  <a:lnTo>
                    <a:pt x="41" y="200"/>
                  </a:lnTo>
                  <a:lnTo>
                    <a:pt x="33" y="193"/>
                  </a:lnTo>
                  <a:lnTo>
                    <a:pt x="26" y="184"/>
                  </a:lnTo>
                  <a:lnTo>
                    <a:pt x="19" y="175"/>
                  </a:lnTo>
                  <a:lnTo>
                    <a:pt x="13" y="167"/>
                  </a:lnTo>
                  <a:lnTo>
                    <a:pt x="8" y="156"/>
                  </a:lnTo>
                  <a:lnTo>
                    <a:pt x="5" y="146"/>
                  </a:lnTo>
                  <a:lnTo>
                    <a:pt x="2" y="135"/>
                  </a:lnTo>
                  <a:lnTo>
                    <a:pt x="0" y="124"/>
                  </a:lnTo>
                  <a:lnTo>
                    <a:pt x="0" y="113"/>
                  </a:lnTo>
                  <a:lnTo>
                    <a:pt x="0" y="101"/>
                  </a:lnTo>
                  <a:lnTo>
                    <a:pt x="2" y="90"/>
                  </a:lnTo>
                  <a:lnTo>
                    <a:pt x="5" y="79"/>
                  </a:lnTo>
                  <a:lnTo>
                    <a:pt x="8" y="69"/>
                  </a:lnTo>
                  <a:lnTo>
                    <a:pt x="13" y="59"/>
                  </a:lnTo>
                  <a:lnTo>
                    <a:pt x="19" y="49"/>
                  </a:lnTo>
                  <a:lnTo>
                    <a:pt x="26" y="41"/>
                  </a:lnTo>
                  <a:lnTo>
                    <a:pt x="33" y="33"/>
                  </a:lnTo>
                  <a:lnTo>
                    <a:pt x="41" y="26"/>
                  </a:lnTo>
                  <a:lnTo>
                    <a:pt x="49" y="19"/>
                  </a:lnTo>
                  <a:lnTo>
                    <a:pt x="59" y="14"/>
                  </a:lnTo>
                  <a:lnTo>
                    <a:pt x="68" y="9"/>
                  </a:lnTo>
                  <a:lnTo>
                    <a:pt x="79" y="5"/>
                  </a:lnTo>
                  <a:lnTo>
                    <a:pt x="89" y="2"/>
                  </a:lnTo>
                  <a:lnTo>
                    <a:pt x="101" y="1"/>
                  </a:lnTo>
                  <a:lnTo>
                    <a:pt x="112" y="0"/>
                  </a:lnTo>
                  <a:lnTo>
                    <a:pt x="123" y="1"/>
                  </a:lnTo>
                  <a:lnTo>
                    <a:pt x="135" y="2"/>
                  </a:lnTo>
                  <a:lnTo>
                    <a:pt x="146" y="5"/>
                  </a:lnTo>
                  <a:lnTo>
                    <a:pt x="156" y="9"/>
                  </a:lnTo>
                  <a:lnTo>
                    <a:pt x="166" y="14"/>
                  </a:lnTo>
                  <a:lnTo>
                    <a:pt x="175" y="19"/>
                  </a:lnTo>
                  <a:lnTo>
                    <a:pt x="183" y="26"/>
                  </a:lnTo>
                  <a:lnTo>
                    <a:pt x="191" y="33"/>
                  </a:lnTo>
                  <a:lnTo>
                    <a:pt x="199" y="41"/>
                  </a:lnTo>
                  <a:lnTo>
                    <a:pt x="206" y="49"/>
                  </a:lnTo>
                  <a:lnTo>
                    <a:pt x="211" y="59"/>
                  </a:lnTo>
                  <a:lnTo>
                    <a:pt x="216" y="69"/>
                  </a:lnTo>
                  <a:lnTo>
                    <a:pt x="220" y="79"/>
                  </a:lnTo>
                  <a:lnTo>
                    <a:pt x="222" y="90"/>
                  </a:lnTo>
                  <a:lnTo>
                    <a:pt x="224" y="101"/>
                  </a:lnTo>
                  <a:lnTo>
                    <a:pt x="224" y="113"/>
                  </a:lnTo>
                  <a:close/>
                </a:path>
              </a:pathLst>
            </a:custGeom>
            <a:solidFill>
              <a:srgbClr val="5B5A5A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zh-CN">
                <a:solidFill>
                  <a:srgbClr val="002060"/>
                </a:solidFill>
                <a:latin typeface="Impact" pitchFamily="34" charset="0"/>
                <a:ea typeface="微软雅黑" pitchFamily="34" charset="-122"/>
                <a:sym typeface="Impact" pitchFamily="34" charset="0"/>
              </a:endParaRPr>
            </a:p>
          </p:txBody>
        </p:sp>
        <p:sp>
          <p:nvSpPr>
            <p:cNvPr id="722" name="Freeform 708"/>
            <p:cNvSpPr>
              <a:spLocks noChangeArrowheads="1"/>
            </p:cNvSpPr>
            <p:nvPr/>
          </p:nvSpPr>
          <p:spPr bwMode="auto">
            <a:xfrm>
              <a:off x="0" y="193675"/>
              <a:ext cx="361950" cy="595313"/>
            </a:xfrm>
            <a:custGeom>
              <a:avLst/>
              <a:gdLst/>
              <a:ahLst/>
              <a:cxnLst>
                <a:cxn ang="0">
                  <a:pos x="457" y="143"/>
                </a:cxn>
                <a:cxn ang="0">
                  <a:pos x="454" y="114"/>
                </a:cxn>
                <a:cxn ang="0">
                  <a:pos x="446" y="88"/>
                </a:cxn>
                <a:cxn ang="0">
                  <a:pos x="433" y="64"/>
                </a:cxn>
                <a:cxn ang="0">
                  <a:pos x="416" y="42"/>
                </a:cxn>
                <a:cxn ang="0">
                  <a:pos x="394" y="25"/>
                </a:cxn>
                <a:cxn ang="0">
                  <a:pos x="370" y="12"/>
                </a:cxn>
                <a:cxn ang="0">
                  <a:pos x="343" y="4"/>
                </a:cxn>
                <a:cxn ang="0">
                  <a:pos x="315" y="0"/>
                </a:cxn>
                <a:cxn ang="0">
                  <a:pos x="142" y="0"/>
                </a:cxn>
                <a:cxn ang="0">
                  <a:pos x="112" y="4"/>
                </a:cxn>
                <a:cxn ang="0">
                  <a:pos x="86" y="12"/>
                </a:cxn>
                <a:cxn ang="0">
                  <a:pos x="62" y="25"/>
                </a:cxn>
                <a:cxn ang="0">
                  <a:pos x="41" y="42"/>
                </a:cxn>
                <a:cxn ang="0">
                  <a:pos x="23" y="64"/>
                </a:cxn>
                <a:cxn ang="0">
                  <a:pos x="10" y="88"/>
                </a:cxn>
                <a:cxn ang="0">
                  <a:pos x="2" y="114"/>
                </a:cxn>
                <a:cxn ang="0">
                  <a:pos x="0" y="143"/>
                </a:cxn>
                <a:cxn ang="0">
                  <a:pos x="61" y="406"/>
                </a:cxn>
                <a:cxn ang="0">
                  <a:pos x="61" y="192"/>
                </a:cxn>
                <a:cxn ang="0">
                  <a:pos x="64" y="183"/>
                </a:cxn>
                <a:cxn ang="0">
                  <a:pos x="71" y="180"/>
                </a:cxn>
                <a:cxn ang="0">
                  <a:pos x="76" y="181"/>
                </a:cxn>
                <a:cxn ang="0">
                  <a:pos x="82" y="187"/>
                </a:cxn>
                <a:cxn ang="0">
                  <a:pos x="83" y="406"/>
                </a:cxn>
                <a:cxn ang="0">
                  <a:pos x="83" y="751"/>
                </a:cxn>
                <a:cxn ang="0">
                  <a:pos x="205" y="509"/>
                </a:cxn>
                <a:cxn ang="0">
                  <a:pos x="205" y="504"/>
                </a:cxn>
                <a:cxn ang="0">
                  <a:pos x="209" y="496"/>
                </a:cxn>
                <a:cxn ang="0">
                  <a:pos x="216" y="490"/>
                </a:cxn>
                <a:cxn ang="0">
                  <a:pos x="223" y="487"/>
                </a:cxn>
                <a:cxn ang="0">
                  <a:pos x="228" y="485"/>
                </a:cxn>
                <a:cxn ang="0">
                  <a:pos x="237" y="488"/>
                </a:cxn>
                <a:cxn ang="0">
                  <a:pos x="244" y="493"/>
                </a:cxn>
                <a:cxn ang="0">
                  <a:pos x="249" y="500"/>
                </a:cxn>
                <a:cxn ang="0">
                  <a:pos x="251" y="509"/>
                </a:cxn>
                <a:cxn ang="0">
                  <a:pos x="373" y="751"/>
                </a:cxn>
                <a:cxn ang="0">
                  <a:pos x="373" y="406"/>
                </a:cxn>
                <a:cxn ang="0">
                  <a:pos x="373" y="192"/>
                </a:cxn>
                <a:cxn ang="0">
                  <a:pos x="377" y="183"/>
                </a:cxn>
                <a:cxn ang="0">
                  <a:pos x="385" y="181"/>
                </a:cxn>
                <a:cxn ang="0">
                  <a:pos x="389" y="181"/>
                </a:cxn>
                <a:cxn ang="0">
                  <a:pos x="394" y="187"/>
                </a:cxn>
                <a:cxn ang="0">
                  <a:pos x="396" y="406"/>
                </a:cxn>
                <a:cxn ang="0">
                  <a:pos x="457" y="143"/>
                </a:cxn>
              </a:cxnLst>
              <a:rect l="0" t="0" r="r" b="b"/>
              <a:pathLst>
                <a:path w="457" h="751">
                  <a:moveTo>
                    <a:pt x="457" y="143"/>
                  </a:moveTo>
                  <a:lnTo>
                    <a:pt x="457" y="143"/>
                  </a:lnTo>
                  <a:lnTo>
                    <a:pt x="457" y="128"/>
                  </a:lnTo>
                  <a:lnTo>
                    <a:pt x="454" y="114"/>
                  </a:lnTo>
                  <a:lnTo>
                    <a:pt x="451" y="101"/>
                  </a:lnTo>
                  <a:lnTo>
                    <a:pt x="446" y="88"/>
                  </a:lnTo>
                  <a:lnTo>
                    <a:pt x="440" y="75"/>
                  </a:lnTo>
                  <a:lnTo>
                    <a:pt x="433" y="64"/>
                  </a:lnTo>
                  <a:lnTo>
                    <a:pt x="425" y="53"/>
                  </a:lnTo>
                  <a:lnTo>
                    <a:pt x="416" y="42"/>
                  </a:lnTo>
                  <a:lnTo>
                    <a:pt x="405" y="33"/>
                  </a:lnTo>
                  <a:lnTo>
                    <a:pt x="394" y="25"/>
                  </a:lnTo>
                  <a:lnTo>
                    <a:pt x="383" y="18"/>
                  </a:lnTo>
                  <a:lnTo>
                    <a:pt x="370" y="12"/>
                  </a:lnTo>
                  <a:lnTo>
                    <a:pt x="357" y="7"/>
                  </a:lnTo>
                  <a:lnTo>
                    <a:pt x="343" y="4"/>
                  </a:lnTo>
                  <a:lnTo>
                    <a:pt x="329" y="1"/>
                  </a:lnTo>
                  <a:lnTo>
                    <a:pt x="315" y="0"/>
                  </a:lnTo>
                  <a:lnTo>
                    <a:pt x="142" y="0"/>
                  </a:lnTo>
                  <a:lnTo>
                    <a:pt x="128" y="1"/>
                  </a:lnTo>
                  <a:lnTo>
                    <a:pt x="112" y="4"/>
                  </a:lnTo>
                  <a:lnTo>
                    <a:pt x="99" y="7"/>
                  </a:lnTo>
                  <a:lnTo>
                    <a:pt x="86" y="12"/>
                  </a:lnTo>
                  <a:lnTo>
                    <a:pt x="74" y="18"/>
                  </a:lnTo>
                  <a:lnTo>
                    <a:pt x="62" y="25"/>
                  </a:lnTo>
                  <a:lnTo>
                    <a:pt x="51" y="33"/>
                  </a:lnTo>
                  <a:lnTo>
                    <a:pt x="41" y="42"/>
                  </a:lnTo>
                  <a:lnTo>
                    <a:pt x="31" y="53"/>
                  </a:lnTo>
                  <a:lnTo>
                    <a:pt x="23" y="64"/>
                  </a:lnTo>
                  <a:lnTo>
                    <a:pt x="16" y="75"/>
                  </a:lnTo>
                  <a:lnTo>
                    <a:pt x="10" y="88"/>
                  </a:lnTo>
                  <a:lnTo>
                    <a:pt x="5" y="101"/>
                  </a:lnTo>
                  <a:lnTo>
                    <a:pt x="2" y="114"/>
                  </a:lnTo>
                  <a:lnTo>
                    <a:pt x="0" y="128"/>
                  </a:lnTo>
                  <a:lnTo>
                    <a:pt x="0" y="143"/>
                  </a:lnTo>
                  <a:lnTo>
                    <a:pt x="0" y="406"/>
                  </a:lnTo>
                  <a:lnTo>
                    <a:pt x="61" y="406"/>
                  </a:lnTo>
                  <a:lnTo>
                    <a:pt x="61" y="192"/>
                  </a:lnTo>
                  <a:lnTo>
                    <a:pt x="62" y="187"/>
                  </a:lnTo>
                  <a:lnTo>
                    <a:pt x="64" y="183"/>
                  </a:lnTo>
                  <a:lnTo>
                    <a:pt x="68" y="181"/>
                  </a:lnTo>
                  <a:lnTo>
                    <a:pt x="71" y="180"/>
                  </a:lnTo>
                  <a:lnTo>
                    <a:pt x="76" y="181"/>
                  </a:lnTo>
                  <a:lnTo>
                    <a:pt x="79" y="183"/>
                  </a:lnTo>
                  <a:lnTo>
                    <a:pt x="82" y="187"/>
                  </a:lnTo>
                  <a:lnTo>
                    <a:pt x="83" y="192"/>
                  </a:lnTo>
                  <a:lnTo>
                    <a:pt x="83" y="406"/>
                  </a:lnTo>
                  <a:lnTo>
                    <a:pt x="83" y="751"/>
                  </a:lnTo>
                  <a:lnTo>
                    <a:pt x="205" y="751"/>
                  </a:lnTo>
                  <a:lnTo>
                    <a:pt x="205" y="509"/>
                  </a:lnTo>
                  <a:lnTo>
                    <a:pt x="205" y="504"/>
                  </a:lnTo>
                  <a:lnTo>
                    <a:pt x="206" y="500"/>
                  </a:lnTo>
                  <a:lnTo>
                    <a:pt x="209" y="496"/>
                  </a:lnTo>
                  <a:lnTo>
                    <a:pt x="212" y="493"/>
                  </a:lnTo>
                  <a:lnTo>
                    <a:pt x="216" y="490"/>
                  </a:lnTo>
                  <a:lnTo>
                    <a:pt x="219" y="488"/>
                  </a:lnTo>
                  <a:lnTo>
                    <a:pt x="223" y="487"/>
                  </a:lnTo>
                  <a:lnTo>
                    <a:pt x="228" y="485"/>
                  </a:lnTo>
                  <a:lnTo>
                    <a:pt x="232" y="487"/>
                  </a:lnTo>
                  <a:lnTo>
                    <a:pt x="237" y="488"/>
                  </a:lnTo>
                  <a:lnTo>
                    <a:pt x="240" y="490"/>
                  </a:lnTo>
                  <a:lnTo>
                    <a:pt x="244" y="493"/>
                  </a:lnTo>
                  <a:lnTo>
                    <a:pt x="248" y="496"/>
                  </a:lnTo>
                  <a:lnTo>
                    <a:pt x="249" y="500"/>
                  </a:lnTo>
                  <a:lnTo>
                    <a:pt x="251" y="504"/>
                  </a:lnTo>
                  <a:lnTo>
                    <a:pt x="251" y="509"/>
                  </a:lnTo>
                  <a:lnTo>
                    <a:pt x="251" y="751"/>
                  </a:lnTo>
                  <a:lnTo>
                    <a:pt x="373" y="751"/>
                  </a:lnTo>
                  <a:lnTo>
                    <a:pt x="373" y="406"/>
                  </a:lnTo>
                  <a:lnTo>
                    <a:pt x="373" y="192"/>
                  </a:lnTo>
                  <a:lnTo>
                    <a:pt x="374" y="187"/>
                  </a:lnTo>
                  <a:lnTo>
                    <a:pt x="377" y="183"/>
                  </a:lnTo>
                  <a:lnTo>
                    <a:pt x="380" y="181"/>
                  </a:lnTo>
                  <a:lnTo>
                    <a:pt x="385" y="181"/>
                  </a:lnTo>
                  <a:lnTo>
                    <a:pt x="389" y="181"/>
                  </a:lnTo>
                  <a:lnTo>
                    <a:pt x="392" y="183"/>
                  </a:lnTo>
                  <a:lnTo>
                    <a:pt x="394" y="187"/>
                  </a:lnTo>
                  <a:lnTo>
                    <a:pt x="396" y="192"/>
                  </a:lnTo>
                  <a:lnTo>
                    <a:pt x="396" y="406"/>
                  </a:lnTo>
                  <a:lnTo>
                    <a:pt x="457" y="406"/>
                  </a:lnTo>
                  <a:lnTo>
                    <a:pt x="457" y="143"/>
                  </a:lnTo>
                  <a:close/>
                </a:path>
              </a:pathLst>
            </a:custGeom>
            <a:solidFill>
              <a:srgbClr val="5B5A5A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zh-CN">
                <a:solidFill>
                  <a:srgbClr val="002060"/>
                </a:solidFill>
                <a:latin typeface="Impact" pitchFamily="34" charset="0"/>
                <a:ea typeface="微软雅黑" pitchFamily="34" charset="-122"/>
                <a:sym typeface="Impact" pitchFamily="34" charset="0"/>
              </a:endParaRPr>
            </a:p>
          </p:txBody>
        </p:sp>
      </p:grpSp>
      <p:sp>
        <p:nvSpPr>
          <p:cNvPr id="723" name="TextBox 724"/>
          <p:cNvSpPr>
            <a:spLocks noChangeArrowheads="1"/>
          </p:cNvSpPr>
          <p:nvPr/>
        </p:nvSpPr>
        <p:spPr bwMode="auto">
          <a:xfrm>
            <a:off x="6490391" y="2141490"/>
            <a:ext cx="2156693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solidFill>
                  <a:srgbClr val="002060"/>
                </a:solidFill>
                <a:latin typeface="Impact" pitchFamily="34" charset="0"/>
                <a:ea typeface="微软雅黑" pitchFamily="34" charset="-122"/>
                <a:sym typeface="Impact" pitchFamily="34" charset="0"/>
              </a:rPr>
              <a:t>协助认证</a:t>
            </a:r>
            <a:r>
              <a:rPr lang="en-US" altLang="zh-CN" dirty="0">
                <a:solidFill>
                  <a:srgbClr val="002060"/>
                </a:solidFill>
                <a:latin typeface="+mj-ea"/>
                <a:ea typeface="+mj-ea"/>
                <a:sym typeface="Impact" pitchFamily="34" charset="0"/>
              </a:rPr>
              <a:t>B</a:t>
            </a:r>
            <a:endParaRPr lang="en-US" altLang="zh-CN" dirty="0">
              <a:solidFill>
                <a:srgbClr val="002060"/>
              </a:solidFill>
              <a:latin typeface="Impact" pitchFamily="34" charset="0"/>
              <a:ea typeface="微软雅黑" pitchFamily="34" charset="-122"/>
              <a:sym typeface="Impact" pitchFamily="34" charset="0"/>
            </a:endParaRPr>
          </a:p>
        </p:txBody>
      </p:sp>
      <p:sp>
        <p:nvSpPr>
          <p:cNvPr id="724" name="Title 2"/>
          <p:cNvSpPr txBox="1"/>
          <p:nvPr/>
        </p:nvSpPr>
        <p:spPr bwMode="auto">
          <a:xfrm>
            <a:off x="940222" y="306431"/>
            <a:ext cx="8415338" cy="511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/>
          <a:p>
            <a:pPr marR="0" lv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32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加强培训及认证的人力资源</a:t>
            </a:r>
            <a:endParaRPr lang="en-US" sz="32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187607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92205" y="261809"/>
            <a:ext cx="8415338" cy="511200"/>
          </a:xfrm>
        </p:spPr>
        <p:txBody>
          <a:bodyPr>
            <a:normAutofit fontScale="90000"/>
          </a:bodyPr>
          <a:lstStyle/>
          <a:p>
            <a:pPr algn="l" fontAlgn="base">
              <a:spcAft>
                <a:spcPct val="0"/>
              </a:spcAft>
            </a:pPr>
            <a:r>
              <a:rPr lang="zh-CN" altLang="en-US" sz="3200" dirty="0">
                <a:solidFill>
                  <a:srgbClr val="002060"/>
                </a:solidFill>
              </a:rPr>
              <a:t>推动质控完善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34" name="Freeform 33"/>
          <p:cNvSpPr/>
          <p:nvPr/>
        </p:nvSpPr>
        <p:spPr bwMode="auto">
          <a:xfrm>
            <a:off x="6229632" y="1353547"/>
            <a:ext cx="2339975" cy="1588"/>
          </a:xfrm>
          <a:custGeom>
            <a:avLst/>
            <a:gdLst>
              <a:gd name="T0" fmla="*/ 0 w 1422"/>
              <a:gd name="T1" fmla="*/ 0 h 1"/>
              <a:gd name="T2" fmla="*/ 2147483647 w 1422"/>
              <a:gd name="T3" fmla="*/ 0 h 1"/>
              <a:gd name="T4" fmla="*/ 0 60000 65536"/>
              <a:gd name="T5" fmla="*/ 0 60000 65536"/>
              <a:gd name="T6" fmla="*/ 0 w 1422"/>
              <a:gd name="T7" fmla="*/ 0 h 1"/>
              <a:gd name="T8" fmla="*/ 1422 w 1422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422" h="1">
                <a:moveTo>
                  <a:pt x="0" y="0"/>
                </a:moveTo>
                <a:lnTo>
                  <a:pt x="1422" y="0"/>
                </a:lnTo>
              </a:path>
            </a:pathLst>
          </a:custGeom>
          <a:noFill/>
          <a:ln w="28575">
            <a:solidFill>
              <a:schemeClr val="accent1"/>
            </a:solidFill>
            <a:round/>
          </a:ln>
        </p:spPr>
        <p:txBody>
          <a:bodyPr/>
          <a:lstStyle/>
          <a:p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TextBox 52"/>
          <p:cNvSpPr txBox="1">
            <a:spLocks noChangeArrowheads="1"/>
          </p:cNvSpPr>
          <p:nvPr/>
        </p:nvSpPr>
        <p:spPr bwMode="auto">
          <a:xfrm>
            <a:off x="7185356" y="1065515"/>
            <a:ext cx="790575" cy="30767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344" tIns="45671" rIns="91344" bIns="45671">
            <a:spAutoFit/>
          </a:bodyPr>
          <a:lstStyle/>
          <a:p>
            <a:pPr marL="0" marR="0" lvl="0" indent="0" defTabSz="91440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2018</a:t>
            </a:r>
            <a:endParaRPr kumimoji="0" lang="zh-CN" altLang="en-US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6" name="Freeform 6"/>
          <p:cNvSpPr/>
          <p:nvPr/>
        </p:nvSpPr>
        <p:spPr bwMode="auto">
          <a:xfrm>
            <a:off x="1568732" y="1544047"/>
            <a:ext cx="2339975" cy="200025"/>
          </a:xfrm>
          <a:custGeom>
            <a:avLst/>
            <a:gdLst>
              <a:gd name="T0" fmla="*/ 0 w 1422"/>
              <a:gd name="T1" fmla="*/ 2147483647 h 126"/>
              <a:gd name="T2" fmla="*/ 2147483647 w 1422"/>
              <a:gd name="T3" fmla="*/ 2147483647 h 126"/>
              <a:gd name="T4" fmla="*/ 2147483647 w 1422"/>
              <a:gd name="T5" fmla="*/ 0 h 126"/>
              <a:gd name="T6" fmla="*/ 0 60000 65536"/>
              <a:gd name="T7" fmla="*/ 0 60000 65536"/>
              <a:gd name="T8" fmla="*/ 0 60000 65536"/>
              <a:gd name="T9" fmla="*/ 0 w 1422"/>
              <a:gd name="T10" fmla="*/ 0 h 126"/>
              <a:gd name="T11" fmla="*/ 1422 w 1422"/>
              <a:gd name="T12" fmla="*/ 126 h 1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22" h="126">
                <a:moveTo>
                  <a:pt x="0" y="126"/>
                </a:moveTo>
                <a:lnTo>
                  <a:pt x="1422" y="126"/>
                </a:lnTo>
                <a:lnTo>
                  <a:pt x="1422" y="0"/>
                </a:lnTo>
              </a:path>
            </a:pathLst>
          </a:custGeom>
          <a:noFill/>
          <a:ln w="28575">
            <a:solidFill>
              <a:schemeClr val="accent1"/>
            </a:solidFill>
            <a:round/>
          </a:ln>
        </p:spPr>
        <p:txBody>
          <a:bodyPr/>
          <a:lstStyle/>
          <a:p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Freeform 7"/>
          <p:cNvSpPr/>
          <p:nvPr/>
        </p:nvSpPr>
        <p:spPr bwMode="auto">
          <a:xfrm>
            <a:off x="3899182" y="1353547"/>
            <a:ext cx="2339975" cy="200025"/>
          </a:xfrm>
          <a:custGeom>
            <a:avLst/>
            <a:gdLst>
              <a:gd name="T0" fmla="*/ 0 w 1422"/>
              <a:gd name="T1" fmla="*/ 2147483647 h 126"/>
              <a:gd name="T2" fmla="*/ 2147483647 w 1422"/>
              <a:gd name="T3" fmla="*/ 2147483647 h 126"/>
              <a:gd name="T4" fmla="*/ 2147483647 w 1422"/>
              <a:gd name="T5" fmla="*/ 0 h 126"/>
              <a:gd name="T6" fmla="*/ 0 60000 65536"/>
              <a:gd name="T7" fmla="*/ 0 60000 65536"/>
              <a:gd name="T8" fmla="*/ 0 60000 65536"/>
              <a:gd name="T9" fmla="*/ 0 w 1422"/>
              <a:gd name="T10" fmla="*/ 0 h 126"/>
              <a:gd name="T11" fmla="*/ 1422 w 1422"/>
              <a:gd name="T12" fmla="*/ 126 h 1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22" h="126">
                <a:moveTo>
                  <a:pt x="0" y="126"/>
                </a:moveTo>
                <a:lnTo>
                  <a:pt x="1422" y="126"/>
                </a:lnTo>
                <a:lnTo>
                  <a:pt x="1422" y="0"/>
                </a:lnTo>
              </a:path>
            </a:pathLst>
          </a:custGeom>
          <a:noFill/>
          <a:ln w="28575">
            <a:solidFill>
              <a:schemeClr val="accent1"/>
            </a:solidFill>
            <a:round/>
          </a:ln>
        </p:spPr>
        <p:txBody>
          <a:bodyPr/>
          <a:lstStyle/>
          <a:p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TextBox 52"/>
          <p:cNvSpPr txBox="1">
            <a:spLocks noChangeArrowheads="1"/>
          </p:cNvSpPr>
          <p:nvPr/>
        </p:nvSpPr>
        <p:spPr bwMode="auto">
          <a:xfrm>
            <a:off x="4810605" y="1281539"/>
            <a:ext cx="790575" cy="30767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344" tIns="45671" rIns="91344" bIns="45671">
            <a:spAutoFit/>
          </a:bodyPr>
          <a:lstStyle/>
          <a:p>
            <a:pPr marL="0" marR="0" lvl="0" indent="0" defTabSz="91440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2017</a:t>
            </a:r>
            <a:endParaRPr kumimoji="0" lang="zh-CN" altLang="en-US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TextBox 52"/>
          <p:cNvSpPr txBox="1">
            <a:spLocks noChangeArrowheads="1"/>
          </p:cNvSpPr>
          <p:nvPr/>
        </p:nvSpPr>
        <p:spPr bwMode="auto">
          <a:xfrm>
            <a:off x="2434341" y="1433939"/>
            <a:ext cx="790575" cy="30767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344" tIns="45671" rIns="91344" bIns="45671">
            <a:spAutoFit/>
          </a:bodyPr>
          <a:lstStyle/>
          <a:p>
            <a:pPr marL="0" marR="0" lvl="0" indent="0" defTabSz="91440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2016</a:t>
            </a:r>
            <a:endParaRPr kumimoji="0" lang="zh-CN" altLang="en-US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96724" y="1852827"/>
            <a:ext cx="254647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n"/>
            </a:pPr>
            <a:r>
              <a:rPr lang="zh-CN" altLang="en-US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完善更新评审</a:t>
            </a:r>
            <a:endParaRPr lang="en-US" altLang="zh-CN" sz="1400" b="0" dirty="0"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  <a:p>
            <a:pPr marL="180975" indent="-180975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n"/>
            </a:pPr>
            <a:r>
              <a:rPr lang="zh-CN" altLang="en-US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初步建立信息评审体系</a:t>
            </a:r>
            <a:r>
              <a:rPr lang="en-US" altLang="zh-CN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 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226774" y="1852827"/>
            <a:ext cx="1296144" cy="7920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 b="1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完善</a:t>
            </a:r>
            <a:r>
              <a:rPr lang="zh-CN" altLang="en-US" sz="1400" b="1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认证体系</a:t>
            </a:r>
            <a:endParaRPr lang="en-US" altLang="zh-CN" sz="1400" b="1" dirty="0">
              <a:solidFill>
                <a:srgbClr val="00206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496724" y="3297763"/>
            <a:ext cx="254647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n"/>
            </a:pPr>
            <a:r>
              <a:rPr lang="zh-CN" altLang="en-US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完善持续改进标准</a:t>
            </a:r>
            <a:endParaRPr lang="en-US" altLang="zh-CN" sz="1400" b="0" dirty="0"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  <a:p>
            <a:pPr marL="180975" indent="-180975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n"/>
            </a:pPr>
            <a:endParaRPr lang="en-US" altLang="zh-CN" sz="1400" b="0" dirty="0"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226774" y="3225755"/>
            <a:ext cx="1296144" cy="7920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 b="1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完善持续改进体系</a:t>
            </a:r>
            <a:endParaRPr lang="en-US" altLang="zh-CN" sz="1400" b="1" dirty="0">
              <a:solidFill>
                <a:srgbClr val="00206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496724" y="5458003"/>
            <a:ext cx="2339975" cy="99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spcBef>
                <a:spcPts val="300"/>
              </a:spcBef>
              <a:buClr>
                <a:schemeClr val="tx2"/>
              </a:buClr>
              <a:buFont typeface="Wingdings" pitchFamily="2" charset="2"/>
              <a:buChar char="n"/>
            </a:pPr>
            <a:r>
              <a:rPr lang="zh-CN" altLang="en-US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全国半年举办工作总结和分享会</a:t>
            </a:r>
            <a:endParaRPr lang="en-US" altLang="zh-CN" sz="1400" b="0" dirty="0"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  <a:p>
            <a:pPr marL="180975" indent="-180975">
              <a:spcBef>
                <a:spcPts val="300"/>
              </a:spcBef>
              <a:buClr>
                <a:schemeClr val="tx2"/>
              </a:buClr>
              <a:buFont typeface="Wingdings" pitchFamily="2" charset="2"/>
              <a:buChar char="n"/>
            </a:pPr>
            <a:r>
              <a:rPr lang="zh-CN" altLang="en-US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树立标杆，提高影响力，快速复制</a:t>
            </a:r>
            <a:endParaRPr lang="en-US" sz="1400" b="0" dirty="0"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226774" y="5458003"/>
            <a:ext cx="1296144" cy="7920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 b="1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总结</a:t>
            </a:r>
            <a:r>
              <a:rPr lang="zh-CN" altLang="en-US" sz="1400" b="1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与分享</a:t>
            </a:r>
            <a:endParaRPr lang="en-US" altLang="zh-CN" sz="1400" b="1" dirty="0">
              <a:solidFill>
                <a:srgbClr val="00206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1568732" y="3225755"/>
            <a:ext cx="715498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traight Connector 60"/>
          <p:cNvCxnSpPr/>
          <p:nvPr/>
        </p:nvCxnSpPr>
        <p:spPr bwMode="auto">
          <a:xfrm>
            <a:off x="1568732" y="5169971"/>
            <a:ext cx="700087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TextBox 31"/>
          <p:cNvSpPr txBox="1"/>
          <p:nvPr/>
        </p:nvSpPr>
        <p:spPr>
          <a:xfrm>
            <a:off x="3872988" y="1852827"/>
            <a:ext cx="2546474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n"/>
            </a:pPr>
            <a:r>
              <a:rPr lang="zh-CN" altLang="en-US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更新评定标准，包括持续检查标准和首次通过标准</a:t>
            </a:r>
            <a:endParaRPr lang="en-US" altLang="zh-CN" sz="1400" b="0" dirty="0"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  <a:p>
            <a:pPr marL="180975" indent="-180975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n"/>
            </a:pPr>
            <a:r>
              <a:rPr lang="en-US" altLang="zh-CN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 </a:t>
            </a:r>
            <a:r>
              <a:rPr lang="zh-CN" altLang="en-US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更新分中心的评审要求及工作</a:t>
            </a:r>
            <a:r>
              <a:rPr lang="en-US" altLang="zh-CN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KPI</a:t>
            </a:r>
          </a:p>
          <a:p>
            <a:pPr marL="180975" indent="-180975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n"/>
            </a:pPr>
            <a:r>
              <a:rPr lang="zh-CN" altLang="en-US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更新培集中及现场培训课程</a:t>
            </a:r>
            <a:endParaRPr lang="en-US" altLang="zh-CN" sz="1400" b="0" dirty="0"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  <a:p>
            <a:pPr marL="180975" indent="-180975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n"/>
            </a:pPr>
            <a:endParaRPr lang="en-US" altLang="zh-CN" sz="1400" b="0" dirty="0"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321260" y="1852827"/>
            <a:ext cx="25464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n"/>
            </a:pPr>
            <a:r>
              <a:rPr lang="zh-CN" altLang="en-US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更新评定标准，包括持续检查标准和首次通过标准</a:t>
            </a:r>
            <a:endParaRPr lang="en-US" altLang="zh-CN" sz="1400" b="0" dirty="0"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  <a:p>
            <a:pPr marL="180975" indent="-180975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n"/>
            </a:pPr>
            <a:r>
              <a:rPr lang="en-US" altLang="zh-CN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 </a:t>
            </a:r>
            <a:r>
              <a:rPr lang="zh-CN" altLang="en-US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更新分中心的评审要求及工作</a:t>
            </a:r>
            <a:r>
              <a:rPr lang="en-US" altLang="zh-CN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KPI</a:t>
            </a:r>
          </a:p>
          <a:p>
            <a:pPr marL="180975" indent="-180975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n"/>
            </a:pPr>
            <a:r>
              <a:rPr lang="zh-CN" altLang="en-US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更新培集中及现场培训课程</a:t>
            </a:r>
            <a:endParaRPr lang="en-US" altLang="zh-CN" sz="1400" b="0" dirty="0"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872988" y="3297763"/>
            <a:ext cx="2546474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n"/>
            </a:pPr>
            <a:r>
              <a:rPr lang="zh-CN" altLang="en-US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跟进</a:t>
            </a:r>
            <a:r>
              <a:rPr lang="en-US" altLang="zh-CN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16</a:t>
            </a:r>
            <a:r>
              <a:rPr lang="zh-CN" altLang="en-US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年评审结果优化持续改进指标</a:t>
            </a:r>
            <a:endParaRPr lang="en-US" altLang="zh-CN" sz="1400" b="0" dirty="0"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  <a:p>
            <a:pPr marL="180975" indent="-180975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n"/>
            </a:pPr>
            <a:r>
              <a:rPr lang="zh-CN" altLang="en-US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结合信息数据建设</a:t>
            </a:r>
            <a:endParaRPr lang="en-US" altLang="zh-CN" sz="1400" b="0" dirty="0"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321260" y="3297763"/>
            <a:ext cx="2546474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n"/>
            </a:pPr>
            <a:r>
              <a:rPr lang="zh-CN" altLang="en-US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跟进</a:t>
            </a:r>
            <a:r>
              <a:rPr lang="en-US" altLang="zh-CN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17</a:t>
            </a:r>
            <a:r>
              <a:rPr lang="zh-CN" altLang="en-US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年评审结果优化持续改进指标</a:t>
            </a:r>
            <a:endParaRPr lang="en-US" altLang="zh-CN" sz="1400" b="0" dirty="0"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  <a:p>
            <a:pPr marL="180975" indent="-180975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n"/>
            </a:pPr>
            <a:r>
              <a:rPr lang="zh-CN" altLang="en-US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结合信息数据建设</a:t>
            </a:r>
            <a:endParaRPr lang="en-US" altLang="zh-CN" sz="1400" b="0" dirty="0"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872988" y="5458003"/>
            <a:ext cx="2339975" cy="99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spcBef>
                <a:spcPts val="300"/>
              </a:spcBef>
              <a:buClr>
                <a:schemeClr val="tx2"/>
              </a:buClr>
              <a:buFont typeface="Wingdings" pitchFamily="2" charset="2"/>
              <a:buChar char="n"/>
            </a:pPr>
            <a:r>
              <a:rPr lang="zh-CN" altLang="en-US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全国半年举办工作总结和分享会</a:t>
            </a:r>
            <a:endParaRPr lang="en-US" altLang="zh-CN" sz="1400" b="0" dirty="0"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  <a:p>
            <a:pPr marL="180975" indent="-180975">
              <a:spcBef>
                <a:spcPts val="300"/>
              </a:spcBef>
              <a:buClr>
                <a:schemeClr val="tx2"/>
              </a:buClr>
              <a:buFont typeface="Wingdings" pitchFamily="2" charset="2"/>
              <a:buChar char="n"/>
            </a:pPr>
            <a:r>
              <a:rPr lang="zh-CN" altLang="en-US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全国</a:t>
            </a:r>
            <a:r>
              <a:rPr lang="en-US" altLang="zh-CN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10</a:t>
            </a:r>
            <a:r>
              <a:rPr lang="zh-CN" altLang="en-US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家样板医院，媒体专访</a:t>
            </a:r>
            <a:endParaRPr lang="en-US" sz="1400" b="0" dirty="0"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321260" y="5458003"/>
            <a:ext cx="2339975" cy="777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spcBef>
                <a:spcPts val="300"/>
              </a:spcBef>
              <a:buClr>
                <a:schemeClr val="tx2"/>
              </a:buClr>
              <a:buFont typeface="Wingdings" pitchFamily="2" charset="2"/>
              <a:buChar char="n"/>
            </a:pPr>
            <a:r>
              <a:rPr lang="en-US" altLang="zh-CN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3</a:t>
            </a:r>
            <a:r>
              <a:rPr lang="zh-CN" altLang="en-US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年总结报告</a:t>
            </a:r>
            <a:endParaRPr lang="en-US" altLang="zh-CN" sz="1400" b="0" dirty="0"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  <a:p>
            <a:pPr marL="180975" indent="-180975">
              <a:spcBef>
                <a:spcPts val="300"/>
              </a:spcBef>
              <a:buClr>
                <a:schemeClr val="tx2"/>
              </a:buClr>
              <a:buFont typeface="Wingdings" pitchFamily="2" charset="2"/>
              <a:buChar char="n"/>
            </a:pPr>
            <a:r>
              <a:rPr lang="zh-CN" altLang="en-US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全国</a:t>
            </a:r>
            <a:r>
              <a:rPr lang="en-US" altLang="zh-CN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50</a:t>
            </a:r>
            <a:r>
              <a:rPr lang="zh-CN" altLang="en-US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家样板医院，媒体专访</a:t>
            </a:r>
            <a:endParaRPr lang="en-US" sz="1400" b="0" dirty="0"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226774" y="4233867"/>
            <a:ext cx="1296144" cy="7920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b="1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5</a:t>
            </a:r>
            <a:r>
              <a:rPr lang="zh-CN" altLang="en-US" sz="1400" b="1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星</a:t>
            </a:r>
            <a:r>
              <a:rPr lang="zh-CN" altLang="en-US" sz="1400" b="1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认证系统</a:t>
            </a:r>
            <a:endParaRPr lang="en-US" altLang="zh-CN" sz="1400" b="1" dirty="0">
              <a:solidFill>
                <a:srgbClr val="00206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50" name="Straight Connector 49"/>
          <p:cNvCxnSpPr/>
          <p:nvPr/>
        </p:nvCxnSpPr>
        <p:spPr bwMode="auto">
          <a:xfrm>
            <a:off x="1594926" y="4161859"/>
            <a:ext cx="7200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57" name="TextBox 56"/>
          <p:cNvSpPr txBox="1"/>
          <p:nvPr/>
        </p:nvSpPr>
        <p:spPr>
          <a:xfrm>
            <a:off x="1496724" y="4287291"/>
            <a:ext cx="25464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n"/>
            </a:pPr>
            <a:r>
              <a:rPr lang="zh-CN" altLang="en-US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建立</a:t>
            </a:r>
            <a:r>
              <a:rPr lang="en-US" altLang="zh-CN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5</a:t>
            </a:r>
            <a:r>
              <a:rPr lang="zh-CN" altLang="en-US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星认证体系</a:t>
            </a:r>
            <a:endParaRPr lang="en-US" altLang="zh-CN" sz="1400" b="0" dirty="0"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  <a:p>
            <a:pPr marL="180975" indent="-180975">
              <a:buClr>
                <a:schemeClr val="tx2"/>
              </a:buClr>
              <a:buFont typeface="Wingdings" pitchFamily="2" charset="2"/>
              <a:buChar char="n"/>
            </a:pPr>
            <a:r>
              <a:rPr lang="zh-CN" altLang="en-US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将</a:t>
            </a:r>
            <a:r>
              <a:rPr lang="en-US" altLang="zh-CN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5</a:t>
            </a:r>
            <a:r>
              <a:rPr lang="zh-CN" altLang="en-US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星认证与持续改进结合</a:t>
            </a:r>
            <a:endParaRPr lang="en-US" altLang="zh-CN" sz="1400" b="0" dirty="0"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872988" y="4287291"/>
            <a:ext cx="254647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n"/>
            </a:pPr>
            <a:r>
              <a:rPr lang="zh-CN" altLang="en-US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持续检查主要通过电子平台</a:t>
            </a:r>
            <a:endParaRPr lang="en-US" altLang="zh-CN" sz="1400" b="0" dirty="0"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  <a:p>
            <a:pPr marL="180975" indent="-180975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n"/>
            </a:pPr>
            <a:r>
              <a:rPr lang="zh-CN" altLang="en-US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实施推广</a:t>
            </a:r>
            <a:r>
              <a:rPr lang="en-US" altLang="zh-CN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5</a:t>
            </a:r>
            <a:r>
              <a:rPr lang="zh-CN" altLang="en-US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星系统</a:t>
            </a:r>
            <a:endParaRPr lang="en-US" altLang="zh-CN" sz="1400" b="0" dirty="0"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321260" y="4287291"/>
            <a:ext cx="25464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n"/>
            </a:pPr>
            <a:r>
              <a:rPr lang="zh-CN" altLang="en-US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优化完善</a:t>
            </a:r>
            <a:r>
              <a:rPr lang="en-US" altLang="zh-CN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5</a:t>
            </a:r>
            <a:r>
              <a:rPr lang="zh-CN" altLang="en-US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星系统</a:t>
            </a:r>
            <a:endParaRPr lang="en-US" altLang="zh-CN" sz="1400" b="0" dirty="0"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075144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78953" y="249109"/>
            <a:ext cx="8415338" cy="511200"/>
          </a:xfrm>
        </p:spPr>
        <p:txBody>
          <a:bodyPr>
            <a:normAutofit fontScale="90000"/>
          </a:bodyPr>
          <a:lstStyle/>
          <a:p>
            <a:pPr algn="l" fontAlgn="base">
              <a:spcAft>
                <a:spcPct val="0"/>
              </a:spcAft>
            </a:pPr>
            <a:r>
              <a:rPr lang="zh-CN" altLang="en-US" sz="3200" dirty="0">
                <a:solidFill>
                  <a:srgbClr val="002060"/>
                </a:solidFill>
              </a:rPr>
              <a:t>启动和加速基层胸痛中心建设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34" name="Freeform 33"/>
          <p:cNvSpPr/>
          <p:nvPr/>
        </p:nvSpPr>
        <p:spPr bwMode="auto">
          <a:xfrm>
            <a:off x="6242884" y="1410544"/>
            <a:ext cx="2339975" cy="1588"/>
          </a:xfrm>
          <a:custGeom>
            <a:avLst/>
            <a:gdLst>
              <a:gd name="T0" fmla="*/ 0 w 1422"/>
              <a:gd name="T1" fmla="*/ 0 h 1"/>
              <a:gd name="T2" fmla="*/ 2147483647 w 1422"/>
              <a:gd name="T3" fmla="*/ 0 h 1"/>
              <a:gd name="T4" fmla="*/ 0 60000 65536"/>
              <a:gd name="T5" fmla="*/ 0 60000 65536"/>
              <a:gd name="T6" fmla="*/ 0 w 1422"/>
              <a:gd name="T7" fmla="*/ 0 h 1"/>
              <a:gd name="T8" fmla="*/ 1422 w 1422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422" h="1">
                <a:moveTo>
                  <a:pt x="0" y="0"/>
                </a:moveTo>
                <a:lnTo>
                  <a:pt x="1422" y="0"/>
                </a:lnTo>
              </a:path>
            </a:pathLst>
          </a:custGeom>
          <a:noFill/>
          <a:ln w="28575">
            <a:solidFill>
              <a:schemeClr val="accent1"/>
            </a:solidFill>
            <a:round/>
          </a:ln>
        </p:spPr>
        <p:txBody>
          <a:bodyPr/>
          <a:lstStyle/>
          <a:p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TextBox 52"/>
          <p:cNvSpPr txBox="1">
            <a:spLocks noChangeArrowheads="1"/>
          </p:cNvSpPr>
          <p:nvPr/>
        </p:nvSpPr>
        <p:spPr bwMode="auto">
          <a:xfrm>
            <a:off x="7198608" y="1122512"/>
            <a:ext cx="790575" cy="30767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344" tIns="45671" rIns="91344" bIns="45671">
            <a:spAutoFit/>
          </a:bodyPr>
          <a:lstStyle/>
          <a:p>
            <a:pPr marL="0" marR="0" lvl="0" indent="0" defTabSz="91440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2018</a:t>
            </a:r>
            <a:endParaRPr kumimoji="0" lang="zh-CN" altLang="en-US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6" name="Freeform 6"/>
          <p:cNvSpPr/>
          <p:nvPr/>
        </p:nvSpPr>
        <p:spPr bwMode="auto">
          <a:xfrm>
            <a:off x="1581984" y="1601044"/>
            <a:ext cx="2339975" cy="200025"/>
          </a:xfrm>
          <a:custGeom>
            <a:avLst/>
            <a:gdLst>
              <a:gd name="T0" fmla="*/ 0 w 1422"/>
              <a:gd name="T1" fmla="*/ 2147483647 h 126"/>
              <a:gd name="T2" fmla="*/ 2147483647 w 1422"/>
              <a:gd name="T3" fmla="*/ 2147483647 h 126"/>
              <a:gd name="T4" fmla="*/ 2147483647 w 1422"/>
              <a:gd name="T5" fmla="*/ 0 h 126"/>
              <a:gd name="T6" fmla="*/ 0 60000 65536"/>
              <a:gd name="T7" fmla="*/ 0 60000 65536"/>
              <a:gd name="T8" fmla="*/ 0 60000 65536"/>
              <a:gd name="T9" fmla="*/ 0 w 1422"/>
              <a:gd name="T10" fmla="*/ 0 h 126"/>
              <a:gd name="T11" fmla="*/ 1422 w 1422"/>
              <a:gd name="T12" fmla="*/ 126 h 1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22" h="126">
                <a:moveTo>
                  <a:pt x="0" y="126"/>
                </a:moveTo>
                <a:lnTo>
                  <a:pt x="1422" y="126"/>
                </a:lnTo>
                <a:lnTo>
                  <a:pt x="1422" y="0"/>
                </a:lnTo>
              </a:path>
            </a:pathLst>
          </a:custGeom>
          <a:noFill/>
          <a:ln w="28575">
            <a:solidFill>
              <a:schemeClr val="accent1"/>
            </a:solidFill>
            <a:round/>
          </a:ln>
        </p:spPr>
        <p:txBody>
          <a:bodyPr/>
          <a:lstStyle/>
          <a:p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Freeform 7"/>
          <p:cNvSpPr/>
          <p:nvPr/>
        </p:nvSpPr>
        <p:spPr bwMode="auto">
          <a:xfrm>
            <a:off x="3912434" y="1410544"/>
            <a:ext cx="2339975" cy="200025"/>
          </a:xfrm>
          <a:custGeom>
            <a:avLst/>
            <a:gdLst>
              <a:gd name="T0" fmla="*/ 0 w 1422"/>
              <a:gd name="T1" fmla="*/ 2147483647 h 126"/>
              <a:gd name="T2" fmla="*/ 2147483647 w 1422"/>
              <a:gd name="T3" fmla="*/ 2147483647 h 126"/>
              <a:gd name="T4" fmla="*/ 2147483647 w 1422"/>
              <a:gd name="T5" fmla="*/ 0 h 126"/>
              <a:gd name="T6" fmla="*/ 0 60000 65536"/>
              <a:gd name="T7" fmla="*/ 0 60000 65536"/>
              <a:gd name="T8" fmla="*/ 0 60000 65536"/>
              <a:gd name="T9" fmla="*/ 0 w 1422"/>
              <a:gd name="T10" fmla="*/ 0 h 126"/>
              <a:gd name="T11" fmla="*/ 1422 w 1422"/>
              <a:gd name="T12" fmla="*/ 126 h 1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22" h="126">
                <a:moveTo>
                  <a:pt x="0" y="126"/>
                </a:moveTo>
                <a:lnTo>
                  <a:pt x="1422" y="126"/>
                </a:lnTo>
                <a:lnTo>
                  <a:pt x="1422" y="0"/>
                </a:lnTo>
              </a:path>
            </a:pathLst>
          </a:custGeom>
          <a:noFill/>
          <a:ln w="28575">
            <a:solidFill>
              <a:schemeClr val="accent1"/>
            </a:solidFill>
            <a:round/>
          </a:ln>
        </p:spPr>
        <p:txBody>
          <a:bodyPr/>
          <a:lstStyle/>
          <a:p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TextBox 52"/>
          <p:cNvSpPr txBox="1">
            <a:spLocks noChangeArrowheads="1"/>
          </p:cNvSpPr>
          <p:nvPr/>
        </p:nvSpPr>
        <p:spPr bwMode="auto">
          <a:xfrm>
            <a:off x="4823857" y="1338536"/>
            <a:ext cx="790575" cy="30767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344" tIns="45671" rIns="91344" bIns="45671">
            <a:spAutoFit/>
          </a:bodyPr>
          <a:lstStyle/>
          <a:p>
            <a:pPr marL="0" marR="0" lvl="0" indent="0" defTabSz="91440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2017</a:t>
            </a:r>
            <a:endParaRPr kumimoji="0" lang="zh-CN" altLang="en-US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3" name="TextBox 52"/>
          <p:cNvSpPr txBox="1">
            <a:spLocks noChangeArrowheads="1"/>
          </p:cNvSpPr>
          <p:nvPr/>
        </p:nvSpPr>
        <p:spPr bwMode="auto">
          <a:xfrm>
            <a:off x="2447593" y="1490936"/>
            <a:ext cx="790575" cy="30767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344" tIns="45671" rIns="91344" bIns="45671">
            <a:spAutoFit/>
          </a:bodyPr>
          <a:lstStyle/>
          <a:p>
            <a:pPr marL="0" marR="0" lvl="0" indent="0" defTabSz="91440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2016</a:t>
            </a:r>
            <a:endParaRPr kumimoji="0" lang="zh-CN" altLang="en-US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81984" y="1909824"/>
            <a:ext cx="233997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n"/>
            </a:pPr>
            <a:r>
              <a:rPr lang="zh-CN" altLang="en-US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筹建基层团队</a:t>
            </a:r>
            <a:endParaRPr lang="en-US" altLang="zh-CN" sz="1400" b="0" dirty="0"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  <a:p>
            <a:pPr marL="180975" indent="-180975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n"/>
            </a:pPr>
            <a:r>
              <a:rPr lang="zh-CN" altLang="en-US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确定基层范围</a:t>
            </a:r>
            <a:endParaRPr lang="en-US" altLang="zh-CN" sz="1400" b="0" dirty="0"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  <a:p>
            <a:pPr marL="180975" indent="-180975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n"/>
            </a:pPr>
            <a:r>
              <a:rPr lang="zh-CN" altLang="en-US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确定基层评审标准</a:t>
            </a:r>
            <a:endParaRPr lang="en-US" sz="1400" b="0" dirty="0"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344461" y="1909824"/>
            <a:ext cx="1152128" cy="7920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 b="1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建立基层评审标准</a:t>
            </a:r>
            <a:endParaRPr lang="en-US" altLang="zh-CN" sz="1400" b="1" dirty="0">
              <a:solidFill>
                <a:srgbClr val="00206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344461" y="3106385"/>
            <a:ext cx="1152128" cy="7920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 b="1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成立基层评审中心</a:t>
            </a:r>
            <a:endParaRPr lang="en-US" altLang="zh-CN" sz="1400" b="1" dirty="0">
              <a:solidFill>
                <a:srgbClr val="00206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581984" y="4271292"/>
            <a:ext cx="2339975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n"/>
            </a:pPr>
            <a:r>
              <a:rPr lang="zh-CN" altLang="en-US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树立</a:t>
            </a:r>
            <a:r>
              <a:rPr lang="en-US" altLang="zh-CN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4</a:t>
            </a:r>
            <a:r>
              <a:rPr lang="zh-CN" altLang="en-US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家样板医院，总结优秀经验</a:t>
            </a:r>
            <a:endParaRPr lang="en-US" altLang="zh-CN" sz="1400" b="0" dirty="0"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  <a:p>
            <a:pPr marL="180975" indent="-180975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n"/>
            </a:pPr>
            <a:r>
              <a:rPr lang="zh-CN" altLang="en-US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通过媒体及会议，传播经验，储备评审医院 </a:t>
            </a:r>
            <a:endParaRPr lang="en-US" sz="1400" b="0" dirty="0"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344461" y="4271292"/>
            <a:ext cx="1152128" cy="7920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 b="1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种子计划</a:t>
            </a:r>
            <a:endParaRPr lang="en-US" altLang="zh-CN" sz="1400" b="1" dirty="0">
              <a:solidFill>
                <a:srgbClr val="00206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581984" y="5436199"/>
            <a:ext cx="23399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spcBef>
                <a:spcPts val="300"/>
              </a:spcBef>
              <a:buClr>
                <a:schemeClr val="tx2"/>
              </a:buClr>
              <a:buFont typeface="Wingdings" pitchFamily="2" charset="2"/>
              <a:buChar char="n"/>
            </a:pPr>
            <a:r>
              <a:rPr lang="zh-CN" altLang="en-US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及时参加分中心培训</a:t>
            </a:r>
            <a:r>
              <a:rPr lang="en-US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 </a:t>
            </a:r>
          </a:p>
        </p:txBody>
      </p:sp>
      <p:sp>
        <p:nvSpPr>
          <p:cNvPr id="59" name="Rectangle 58"/>
          <p:cNvSpPr/>
          <p:nvPr/>
        </p:nvSpPr>
        <p:spPr bwMode="auto">
          <a:xfrm>
            <a:off x="344461" y="5436199"/>
            <a:ext cx="1152128" cy="7920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 b="1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有效培训</a:t>
            </a:r>
            <a:endParaRPr lang="en-US" altLang="zh-CN" sz="1400" b="1" dirty="0">
              <a:solidFill>
                <a:srgbClr val="00206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1581984" y="3017820"/>
            <a:ext cx="700087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Straight Connector 59"/>
          <p:cNvCxnSpPr/>
          <p:nvPr/>
        </p:nvCxnSpPr>
        <p:spPr bwMode="auto">
          <a:xfrm>
            <a:off x="1581984" y="4146848"/>
            <a:ext cx="700087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traight Connector 60"/>
          <p:cNvCxnSpPr/>
          <p:nvPr/>
        </p:nvCxnSpPr>
        <p:spPr bwMode="auto">
          <a:xfrm>
            <a:off x="1581984" y="5298976"/>
            <a:ext cx="700087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1572459" y="3038272"/>
            <a:ext cx="2339975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n"/>
            </a:pPr>
            <a:r>
              <a:rPr lang="zh-CN" altLang="en-US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筹建</a:t>
            </a:r>
            <a:r>
              <a:rPr lang="en-US" altLang="zh-CN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2</a:t>
            </a:r>
            <a:r>
              <a:rPr lang="zh-CN" altLang="en-US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家基层评审中心</a:t>
            </a:r>
            <a:endParaRPr lang="en-US" altLang="zh-CN" sz="1400" b="0" dirty="0"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  <a:p>
            <a:pPr marL="180975" indent="-180975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n"/>
            </a:pPr>
            <a:r>
              <a:rPr lang="zh-CN" altLang="en-US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与</a:t>
            </a:r>
            <a:r>
              <a:rPr lang="en-US" altLang="zh-CN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4</a:t>
            </a:r>
            <a:r>
              <a:rPr lang="zh-CN" altLang="en-US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家评审中心联动，一一指导</a:t>
            </a:r>
            <a:endParaRPr lang="en-US" sz="1400" b="0" dirty="0"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912434" y="1914600"/>
            <a:ext cx="233997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n"/>
            </a:pPr>
            <a:r>
              <a:rPr lang="zh-CN" altLang="en-US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优化基层评审标准</a:t>
            </a:r>
            <a:endParaRPr lang="en-US" altLang="zh-CN" sz="1400" b="0" dirty="0"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  <a:p>
            <a:pPr marL="180975" indent="-180975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n"/>
            </a:pPr>
            <a:r>
              <a:rPr lang="zh-CN" altLang="en-US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建立持续评定措施</a:t>
            </a:r>
            <a:endParaRPr lang="en-US" sz="1400" b="0" dirty="0"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252979" y="1914600"/>
            <a:ext cx="233997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n"/>
            </a:pPr>
            <a:r>
              <a:rPr lang="zh-CN" altLang="en-US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完善基层评审标准</a:t>
            </a:r>
            <a:endParaRPr lang="en-US" altLang="zh-CN" sz="1400" b="0" dirty="0"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  <a:p>
            <a:pPr marL="180975" indent="-180975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n"/>
            </a:pPr>
            <a:r>
              <a:rPr lang="zh-CN" altLang="en-US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简化基层评审流程</a:t>
            </a:r>
            <a:endParaRPr lang="en-US" sz="1400" b="0" dirty="0"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948723" y="3066728"/>
            <a:ext cx="2339975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n"/>
            </a:pPr>
            <a:r>
              <a:rPr lang="zh-CN" altLang="en-US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新增</a:t>
            </a:r>
            <a:r>
              <a:rPr lang="en-US" altLang="zh-CN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8</a:t>
            </a:r>
            <a:r>
              <a:rPr lang="zh-CN" altLang="en-US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家基层评审中心</a:t>
            </a:r>
            <a:endParaRPr lang="en-US" altLang="zh-CN" sz="1400" b="0" dirty="0"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  <a:p>
            <a:pPr marL="180975" indent="-180975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n"/>
            </a:pPr>
            <a:r>
              <a:rPr lang="zh-CN" altLang="en-US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与</a:t>
            </a:r>
            <a:r>
              <a:rPr lang="en-US" altLang="zh-CN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2</a:t>
            </a:r>
            <a:r>
              <a:rPr lang="zh-CN" altLang="en-US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家评审中心联动，一一指导</a:t>
            </a:r>
            <a:endParaRPr lang="en-US" sz="1400" b="0" dirty="0"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252979" y="3066728"/>
            <a:ext cx="2339975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n"/>
            </a:pPr>
            <a:r>
              <a:rPr lang="zh-CN" altLang="en-US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筹建</a:t>
            </a:r>
            <a:r>
              <a:rPr lang="en-US" altLang="zh-CN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8</a:t>
            </a:r>
            <a:r>
              <a:rPr lang="zh-CN" altLang="en-US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家基层评审中心</a:t>
            </a:r>
            <a:endParaRPr lang="en-US" altLang="zh-CN" sz="1400" b="0" dirty="0"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  <a:p>
            <a:pPr marL="180975" indent="-180975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n"/>
            </a:pPr>
            <a:r>
              <a:rPr lang="zh-CN" altLang="en-US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与</a:t>
            </a:r>
            <a:r>
              <a:rPr lang="en-US" altLang="zh-CN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2</a:t>
            </a:r>
            <a:r>
              <a:rPr lang="zh-CN" altLang="en-US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家评审中心联动，一一指导</a:t>
            </a:r>
            <a:endParaRPr lang="en-US" sz="1400" b="0" dirty="0"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948723" y="4267925"/>
            <a:ext cx="2339975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n"/>
            </a:pPr>
            <a:r>
              <a:rPr lang="zh-CN" altLang="en-US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树立</a:t>
            </a:r>
            <a:r>
              <a:rPr lang="en-US" altLang="zh-CN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10</a:t>
            </a:r>
            <a:r>
              <a:rPr lang="zh-CN" altLang="en-US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家样板医院，总结优秀经验</a:t>
            </a:r>
            <a:endParaRPr lang="en-US" altLang="zh-CN" sz="1400" b="0" dirty="0"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  <a:p>
            <a:pPr marL="180975" indent="-180975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n"/>
            </a:pPr>
            <a:r>
              <a:rPr lang="zh-CN" altLang="en-US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通过媒体及会议，传播经验</a:t>
            </a:r>
            <a:endParaRPr lang="en-US" sz="1400" b="0" dirty="0"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948723" y="5442992"/>
            <a:ext cx="2339975" cy="561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spcBef>
                <a:spcPts val="300"/>
              </a:spcBef>
              <a:buClr>
                <a:schemeClr val="tx2"/>
              </a:buClr>
              <a:buFont typeface="Wingdings" pitchFamily="2" charset="2"/>
              <a:buChar char="n"/>
            </a:pPr>
            <a:r>
              <a:rPr lang="zh-CN" altLang="en-US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独立组织培训</a:t>
            </a:r>
            <a:endParaRPr lang="en-US" altLang="zh-CN" sz="1400" b="0" dirty="0"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  <a:p>
            <a:pPr marL="180975" indent="-180975">
              <a:spcBef>
                <a:spcPts val="300"/>
              </a:spcBef>
              <a:buClr>
                <a:schemeClr val="tx2"/>
              </a:buClr>
              <a:buFont typeface="Wingdings" pitchFamily="2" charset="2"/>
              <a:buChar char="n"/>
            </a:pPr>
            <a:r>
              <a:rPr lang="en-US" altLang="zh-CN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2</a:t>
            </a:r>
            <a:r>
              <a:rPr lang="zh-CN" altLang="en-US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小时高铁圈</a:t>
            </a:r>
            <a:endParaRPr lang="en-US" sz="1400" b="0" dirty="0"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360706" y="5442992"/>
            <a:ext cx="23399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spcBef>
                <a:spcPts val="300"/>
              </a:spcBef>
              <a:buClr>
                <a:schemeClr val="tx2"/>
              </a:buClr>
              <a:buFont typeface="Wingdings" pitchFamily="2" charset="2"/>
              <a:buChar char="n"/>
            </a:pPr>
            <a:r>
              <a:rPr lang="zh-CN" altLang="en-US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提高培训数量和质量</a:t>
            </a:r>
            <a:endParaRPr lang="en-US" sz="1400" b="0" dirty="0"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252979" y="4290864"/>
            <a:ext cx="2339975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n"/>
            </a:pPr>
            <a:r>
              <a:rPr lang="zh-CN" altLang="en-US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树立</a:t>
            </a:r>
            <a:r>
              <a:rPr lang="en-US" altLang="zh-CN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50</a:t>
            </a:r>
            <a:r>
              <a:rPr lang="zh-CN" altLang="en-US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家样板医院，总结优秀经验</a:t>
            </a:r>
            <a:endParaRPr lang="en-US" altLang="zh-CN" sz="1400" b="0" dirty="0"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  <a:p>
            <a:pPr marL="180975" indent="-180975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n"/>
            </a:pPr>
            <a:r>
              <a:rPr lang="zh-CN" altLang="en-US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通过媒体及会议，传播经验</a:t>
            </a:r>
            <a:endParaRPr lang="en-US" sz="1400" b="0" dirty="0"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3514542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2011685" y="1115394"/>
            <a:ext cx="5055849" cy="337015"/>
          </a:xfrm>
        </p:spPr>
        <p:txBody>
          <a:bodyPr/>
          <a:lstStyle/>
          <a:p>
            <a:pPr marL="179705" indent="-179705" fontAlgn="base">
              <a:lnSpc>
                <a:spcPts val="2100"/>
              </a:lnSpc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n"/>
            </a:pPr>
            <a:r>
              <a:rPr lang="zh-CN" altLang="en-US" sz="1400" kern="0" dirty="0">
                <a:cs typeface="Arial" pitchFamily="34" charset="0"/>
              </a:rPr>
              <a:t>从</a:t>
            </a:r>
            <a:r>
              <a:rPr lang="en-US" altLang="zh-CN" sz="1400" kern="0" dirty="0">
                <a:cs typeface="Arial" pitchFamily="34" charset="0"/>
              </a:rPr>
              <a:t>chest</a:t>
            </a:r>
            <a:r>
              <a:rPr lang="zh-CN" altLang="en-US" sz="1400" kern="0" dirty="0">
                <a:cs typeface="Arial" pitchFamily="34" charset="0"/>
              </a:rPr>
              <a:t> </a:t>
            </a:r>
            <a:r>
              <a:rPr lang="en-US" altLang="zh-CN" sz="1400" kern="0" dirty="0">
                <a:cs typeface="Arial" pitchFamily="34" charset="0"/>
              </a:rPr>
              <a:t>pain center </a:t>
            </a:r>
            <a:r>
              <a:rPr lang="zh-CN" altLang="en-US" sz="1400" kern="0" dirty="0">
                <a:cs typeface="Arial" pitchFamily="34" charset="0"/>
              </a:rPr>
              <a:t>到</a:t>
            </a:r>
            <a:r>
              <a:rPr lang="en-US" altLang="zh-CN" sz="1400" kern="0" dirty="0">
                <a:cs typeface="Arial" pitchFamily="34" charset="0"/>
              </a:rPr>
              <a:t>cardio patient care center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79564" y="249309"/>
            <a:ext cx="8415338" cy="511200"/>
          </a:xfrm>
        </p:spPr>
        <p:txBody>
          <a:bodyPr>
            <a:noAutofit/>
          </a:bodyPr>
          <a:lstStyle/>
          <a:p>
            <a:pPr algn="l" fontAlgn="base">
              <a:spcAft>
                <a:spcPct val="0"/>
              </a:spcAft>
            </a:pPr>
            <a:r>
              <a:rPr lang="zh-CN" altLang="en-US" sz="3200" dirty="0">
                <a:solidFill>
                  <a:srgbClr val="002060"/>
                </a:solidFill>
              </a:rPr>
              <a:t>胸痛中心建设未来展望</a:t>
            </a:r>
          </a:p>
        </p:txBody>
      </p:sp>
      <p:sp>
        <p:nvSpPr>
          <p:cNvPr id="6" name="文本占位符 4"/>
          <p:cNvSpPr txBox="1">
            <a:spLocks/>
          </p:cNvSpPr>
          <p:nvPr/>
        </p:nvSpPr>
        <p:spPr bwMode="auto">
          <a:xfrm>
            <a:off x="2013046" y="3178511"/>
            <a:ext cx="4406416" cy="3616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spAutoFit/>
          </a:bodyPr>
          <a:lstStyle>
            <a:lvl1pPr marL="179705" indent="-179705" algn="l" rtl="0" eaLnBrk="1" fontAlgn="base" hangingPunct="1">
              <a:lnSpc>
                <a:spcPts val="21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60045" indent="-179705" algn="l" rtl="0" eaLnBrk="1" fontAlgn="base" hangingPunct="1">
              <a:lnSpc>
                <a:spcPts val="21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ü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622300" indent="-180975" algn="l" rtl="0" eaLnBrk="1" fontAlgn="base" hangingPunct="1">
              <a:lnSpc>
                <a:spcPts val="21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622935" indent="-179705" algn="l" rtl="0" eaLnBrk="1" fontAlgn="base" hangingPunct="1">
              <a:lnSpc>
                <a:spcPts val="21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622935" indent="-179705" algn="l" rtl="0" eaLnBrk="1" fontAlgn="base" hangingPunct="1">
              <a:lnSpc>
                <a:spcPts val="21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1621155" indent="-176530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6pPr>
            <a:lvl7pPr marL="2078355" indent="-176530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7pPr>
            <a:lvl8pPr marL="2535555" indent="-176530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8pPr>
            <a:lvl9pPr marL="2992755" indent="-176530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zh-CN" altLang="en-US" b="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胸痛中心为起点的心血管大数据建设（三库合一）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651" y="3540641"/>
            <a:ext cx="3743755" cy="13911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389" y="1498523"/>
            <a:ext cx="3704528" cy="1535972"/>
          </a:xfrm>
          <a:prstGeom prst="rect">
            <a:avLst/>
          </a:prstGeom>
        </p:spPr>
      </p:pic>
      <p:sp>
        <p:nvSpPr>
          <p:cNvPr id="9" name="文本占位符 4"/>
          <p:cNvSpPr txBox="1">
            <a:spLocks/>
          </p:cNvSpPr>
          <p:nvPr/>
        </p:nvSpPr>
        <p:spPr bwMode="auto">
          <a:xfrm>
            <a:off x="2013046" y="5219850"/>
            <a:ext cx="6278624" cy="3616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spAutoFit/>
          </a:bodyPr>
          <a:lstStyle>
            <a:lvl1pPr marL="179705" indent="-179705" algn="l" rtl="0" eaLnBrk="1" fontAlgn="base" hangingPunct="1">
              <a:lnSpc>
                <a:spcPts val="21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60045" indent="-179705" algn="l" rtl="0" eaLnBrk="1" fontAlgn="base" hangingPunct="1">
              <a:lnSpc>
                <a:spcPts val="21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ü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622300" indent="-180975" algn="l" rtl="0" eaLnBrk="1" fontAlgn="base" hangingPunct="1">
              <a:lnSpc>
                <a:spcPts val="21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622935" indent="-179705" algn="l" rtl="0" eaLnBrk="1" fontAlgn="base" hangingPunct="1">
              <a:lnSpc>
                <a:spcPts val="21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622935" indent="-179705" algn="l" rtl="0" eaLnBrk="1" fontAlgn="base" hangingPunct="1">
              <a:lnSpc>
                <a:spcPts val="21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1621155" indent="-176530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6pPr>
            <a:lvl7pPr marL="2078355" indent="-176530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7pPr>
            <a:lvl8pPr marL="2535555" indent="-176530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8pPr>
            <a:lvl9pPr marL="2992755" indent="-176530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zh-CN" altLang="en-US" b="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胸痛为范本，建立完善适合中国国情的心血管领域质量评估和改进体系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278" y="5603724"/>
            <a:ext cx="2336375" cy="92956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298" y="5570513"/>
            <a:ext cx="1624718" cy="929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7433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496528" y="3119210"/>
            <a:ext cx="3830352" cy="361637"/>
          </a:xfrm>
        </p:spPr>
        <p:txBody>
          <a:bodyPr/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胸痛中心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79443" y="59782"/>
            <a:ext cx="8415338" cy="994122"/>
          </a:xfrm>
        </p:spPr>
        <p:txBody>
          <a:bodyPr anchor="ctr">
            <a:normAutofit/>
          </a:bodyPr>
          <a:lstStyle/>
          <a:p>
            <a:pPr algn="l" fontAlgn="base">
              <a:spcAft>
                <a:spcPct val="0"/>
              </a:spcAft>
            </a:pPr>
            <a:r>
              <a:rPr lang="zh-CN" altLang="en-US" sz="3200" dirty="0">
                <a:solidFill>
                  <a:srgbClr val="002060"/>
                </a:solidFill>
              </a:rPr>
              <a:t>从胸痛中心到心脏病人关心中心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1"/>
          </p:nvPr>
        </p:nvSpPr>
        <p:spPr>
          <a:xfrm>
            <a:off x="4355976" y="2308682"/>
            <a:ext cx="3830352" cy="2554866"/>
          </a:xfrm>
        </p:spPr>
        <p:txBody>
          <a:bodyPr/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心脏病人关心中心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疾病范围的扩展： 胸痛中心， 房颤中心，心衰中心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管理时间的扩展：院前到从院内到院外的长期管理（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H to H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6" name="文本占位符 3"/>
          <p:cNvSpPr txBox="1">
            <a:spLocks/>
          </p:cNvSpPr>
          <p:nvPr/>
        </p:nvSpPr>
        <p:spPr bwMode="auto">
          <a:xfrm>
            <a:off x="455588" y="1777865"/>
            <a:ext cx="3830352" cy="33881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spAutoFit/>
          </a:bodyPr>
          <a:lstStyle>
            <a:lvl1pPr marL="179705" indent="-179705" algn="l" rtl="0" eaLnBrk="1" fontAlgn="base" hangingPunct="1">
              <a:lnSpc>
                <a:spcPts val="21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60045" indent="-179705" algn="l" rtl="0" eaLnBrk="1" fontAlgn="base" hangingPunct="1">
              <a:lnSpc>
                <a:spcPts val="21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ü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622300" indent="-180975" algn="l" rtl="0" eaLnBrk="1" fontAlgn="base" hangingPunct="1">
              <a:lnSpc>
                <a:spcPts val="21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622935" indent="-179705" algn="l" rtl="0" eaLnBrk="1" fontAlgn="base" hangingPunct="1">
              <a:lnSpc>
                <a:spcPts val="21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622935" indent="-179705" algn="l" rtl="0" eaLnBrk="1" fontAlgn="base" hangingPunct="1">
              <a:lnSpc>
                <a:spcPts val="21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1621155" indent="-176530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6pPr>
            <a:lvl7pPr marL="2078355" indent="-176530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7pPr>
            <a:lvl8pPr marL="2535555" indent="-176530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8pPr>
            <a:lvl9pPr marL="2992755" indent="-176530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zh-CN" b="0" kern="0" dirty="0"/>
              <a:t>SCPC</a:t>
            </a:r>
            <a:r>
              <a:rPr lang="zh-CN" altLang="en-US" b="0" kern="0" dirty="0"/>
              <a:t>（</a:t>
            </a:r>
            <a:r>
              <a:rPr lang="en-US" altLang="zh-CN" b="0" kern="0" dirty="0"/>
              <a:t>society of chest pain center</a:t>
            </a:r>
            <a:r>
              <a:rPr lang="zh-CN" altLang="en-US" b="0" kern="0" dirty="0"/>
              <a:t>）</a:t>
            </a:r>
          </a:p>
        </p:txBody>
      </p:sp>
      <p:sp>
        <p:nvSpPr>
          <p:cNvPr id="8" name="文本占位符 3"/>
          <p:cNvSpPr txBox="1">
            <a:spLocks/>
          </p:cNvSpPr>
          <p:nvPr/>
        </p:nvSpPr>
        <p:spPr bwMode="auto">
          <a:xfrm>
            <a:off x="4355976" y="1751058"/>
            <a:ext cx="4176464" cy="33323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spAutoFit/>
          </a:bodyPr>
          <a:lstStyle>
            <a:lvl1pPr marL="179705" indent="-179705" algn="l" rtl="0" eaLnBrk="1" fontAlgn="base" hangingPunct="1">
              <a:lnSpc>
                <a:spcPts val="21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60045" indent="-179705" algn="l" rtl="0" eaLnBrk="1" fontAlgn="base" hangingPunct="1">
              <a:lnSpc>
                <a:spcPts val="21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ü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622300" indent="-180975" algn="l" rtl="0" eaLnBrk="1" fontAlgn="base" hangingPunct="1">
              <a:lnSpc>
                <a:spcPts val="21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622935" indent="-179705" algn="l" rtl="0" eaLnBrk="1" fontAlgn="base" hangingPunct="1">
              <a:lnSpc>
                <a:spcPts val="21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622935" indent="-179705" algn="l" rtl="0" eaLnBrk="1" fontAlgn="base" hangingPunct="1">
              <a:lnSpc>
                <a:spcPts val="21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1621155" indent="-176530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6pPr>
            <a:lvl7pPr marL="2078355" indent="-176530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7pPr>
            <a:lvl8pPr marL="2535555" indent="-176530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8pPr>
            <a:lvl9pPr marL="2992755" indent="-176530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zh-CN" b="0" kern="0" dirty="0"/>
              <a:t>SCPC</a:t>
            </a:r>
            <a:r>
              <a:rPr lang="zh-CN" altLang="en-US" b="0" kern="0" dirty="0"/>
              <a:t>（</a:t>
            </a:r>
            <a:r>
              <a:rPr lang="en-US" altLang="zh-CN" b="0" kern="0" dirty="0"/>
              <a:t>society of cardio patient care center</a:t>
            </a:r>
            <a:r>
              <a:rPr lang="zh-CN" altLang="en-US" b="0" kern="0" dirty="0"/>
              <a:t>）</a:t>
            </a:r>
          </a:p>
        </p:txBody>
      </p:sp>
      <p:cxnSp>
        <p:nvCxnSpPr>
          <p:cNvPr id="10" name="直接连接符 9"/>
          <p:cNvCxnSpPr/>
          <p:nvPr/>
        </p:nvCxnSpPr>
        <p:spPr bwMode="auto">
          <a:xfrm>
            <a:off x="539552" y="2111098"/>
            <a:ext cx="316835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" name="直接连接符 10"/>
          <p:cNvCxnSpPr/>
          <p:nvPr/>
        </p:nvCxnSpPr>
        <p:spPr bwMode="auto">
          <a:xfrm>
            <a:off x="4355976" y="2112695"/>
            <a:ext cx="396044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" name="等腰三角形 12"/>
          <p:cNvSpPr/>
          <p:nvPr/>
        </p:nvSpPr>
        <p:spPr bwMode="auto">
          <a:xfrm rot="5400000">
            <a:off x="2739334" y="3216159"/>
            <a:ext cx="2731255" cy="360040"/>
          </a:xfrm>
          <a:prstGeom prst="triangl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914" y="4993013"/>
            <a:ext cx="2546663" cy="127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05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4666699" y="2078850"/>
            <a:ext cx="4357370" cy="2862318"/>
          </a:xfrm>
          <a:prstGeom prst="rect">
            <a:avLst/>
          </a:prstGeom>
          <a:solidFill>
            <a:schemeClr val="bg1">
              <a:lumMod val="9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07950" y="2078850"/>
            <a:ext cx="4357370" cy="2862318"/>
          </a:xfrm>
          <a:prstGeom prst="rect">
            <a:avLst/>
          </a:prstGeom>
          <a:solidFill>
            <a:schemeClr val="bg1">
              <a:lumMod val="9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标题 4"/>
          <p:cNvSpPr>
            <a:spLocks noGrp="1"/>
          </p:cNvSpPr>
          <p:nvPr>
            <p:ph type="title"/>
          </p:nvPr>
        </p:nvSpPr>
        <p:spPr>
          <a:xfrm>
            <a:off x="914400" y="264995"/>
            <a:ext cx="6519574" cy="54370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zh-CN" altLang="en-US" sz="3200" dirty="0">
                <a:solidFill>
                  <a:srgbClr val="002060"/>
                </a:solidFill>
              </a:rPr>
              <a:t>冠心病死亡率持续上升</a:t>
            </a:r>
          </a:p>
        </p:txBody>
      </p:sp>
      <p:sp>
        <p:nvSpPr>
          <p:cNvPr id="15" name="矩形 14"/>
          <p:cNvSpPr/>
          <p:nvPr/>
        </p:nvSpPr>
        <p:spPr>
          <a:xfrm>
            <a:off x="107950" y="5219475"/>
            <a:ext cx="44640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2002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～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2014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年城乡地区冠心病死亡率变化趋势</a:t>
            </a:r>
          </a:p>
        </p:txBody>
      </p:sp>
      <p:sp>
        <p:nvSpPr>
          <p:cNvPr id="16" name="矩形 15"/>
          <p:cNvSpPr/>
          <p:nvPr/>
        </p:nvSpPr>
        <p:spPr>
          <a:xfrm>
            <a:off x="4679950" y="5203359"/>
            <a:ext cx="44640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2002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～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2014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年城乡地区急性心肌梗死死亡率变化趋势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0" y="2636353"/>
            <a:ext cx="4464051" cy="2358821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228" y="2734958"/>
            <a:ext cx="4565242" cy="216161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960990" y="1816659"/>
            <a:ext cx="3960440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12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400" dirty="0">
                <a:solidFill>
                  <a:srgbClr val="C00000"/>
                </a:solidFill>
              </a:rPr>
              <a:t>急性心肌梗死</a:t>
            </a:r>
            <a:r>
              <a:rPr lang="zh-CN" altLang="en-US" sz="2400" dirty="0">
                <a:solidFill>
                  <a:schemeClr val="tx1"/>
                </a:solidFill>
              </a:rPr>
              <a:t>死亡率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06415" y="1816659"/>
            <a:ext cx="3960440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12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400" dirty="0">
                <a:solidFill>
                  <a:srgbClr val="C00000"/>
                </a:solidFill>
              </a:rPr>
              <a:t>冠心病总体</a:t>
            </a:r>
            <a:r>
              <a:rPr lang="zh-CN" altLang="en-US" sz="2400" dirty="0">
                <a:solidFill>
                  <a:schemeClr val="tx1"/>
                </a:solidFill>
              </a:rPr>
              <a:t>死亡率</a:t>
            </a:r>
          </a:p>
        </p:txBody>
      </p:sp>
      <p:sp>
        <p:nvSpPr>
          <p:cNvPr id="22" name="TextBox 1"/>
          <p:cNvSpPr txBox="1"/>
          <p:nvPr/>
        </p:nvSpPr>
        <p:spPr>
          <a:xfrm>
            <a:off x="412432" y="5903539"/>
            <a:ext cx="32271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Resource:</a:t>
            </a: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《中国心血管病报告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2015</a:t>
            </a: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88641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2" grpId="0"/>
      <p:bldP spid="2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2267744" y="3212976"/>
            <a:ext cx="4392488" cy="2362185"/>
          </a:xfrm>
          <a:ln>
            <a:solidFill>
              <a:schemeClr val="tx2"/>
            </a:solidFill>
          </a:ln>
        </p:spPr>
        <p:txBody>
          <a:bodyPr/>
          <a:lstStyle/>
          <a:p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产生的科学价值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成立数据管理委员会和学术委员会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制定数据使用和分享的规则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科研及文章发表以合格的数据贡献及科研的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idea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贡献共同分享科学成果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95389" y="247892"/>
            <a:ext cx="8415338" cy="511200"/>
          </a:xfrm>
        </p:spPr>
        <p:txBody>
          <a:bodyPr>
            <a:noAutofit/>
          </a:bodyPr>
          <a:lstStyle/>
          <a:p>
            <a:pPr algn="l" fontAlgn="base">
              <a:spcAft>
                <a:spcPct val="0"/>
              </a:spcAft>
            </a:pPr>
            <a:r>
              <a:rPr lang="zh-CN" altLang="en-US" sz="3200" dirty="0">
                <a:solidFill>
                  <a:srgbClr val="002060"/>
                </a:solidFill>
              </a:rPr>
              <a:t>以胸痛中心为起点的大数据建设展望</a:t>
            </a: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/>
              <a:t>Source: </a:t>
            </a:r>
            <a:endParaRPr lang="zh-CN" altLang="en-US" dirty="0"/>
          </a:p>
        </p:txBody>
      </p:sp>
      <p:sp>
        <p:nvSpPr>
          <p:cNvPr id="7" name="椭圆 6"/>
          <p:cNvSpPr/>
          <p:nvPr/>
        </p:nvSpPr>
        <p:spPr bwMode="auto">
          <a:xfrm>
            <a:off x="2879812" y="2547325"/>
            <a:ext cx="2880320" cy="64807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数据银行</a:t>
            </a:r>
            <a:endParaRPr kumimoji="0" lang="zh-CN" altLang="en-US" sz="18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446" y="1205948"/>
            <a:ext cx="3687987" cy="1323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5123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869" y="2483138"/>
            <a:ext cx="2304256" cy="2143494"/>
          </a:xfrm>
          <a:prstGeom prst="rect">
            <a:avLst/>
          </a:prstGeom>
        </p:spPr>
      </p:pic>
      <p:sp>
        <p:nvSpPr>
          <p:cNvPr id="5" name="文本占位符 4"/>
          <p:cNvSpPr>
            <a:spLocks noGrp="1"/>
          </p:cNvSpPr>
          <p:nvPr>
            <p:ph type="body" sz="quarter" idx="11"/>
          </p:nvPr>
        </p:nvSpPr>
        <p:spPr>
          <a:xfrm>
            <a:off x="1343945" y="2088085"/>
            <a:ext cx="2592288" cy="630942"/>
          </a:xfrm>
        </p:spPr>
        <p:txBody>
          <a:bodyPr/>
          <a:lstStyle/>
          <a:p>
            <a:r>
              <a:rPr lang="zh-CN" altLang="en-US" sz="1800" dirty="0">
                <a:latin typeface="微软雅黑" pitchFamily="34" charset="-122"/>
                <a:ea typeface="微软雅黑" pitchFamily="34" charset="-122"/>
              </a:rPr>
              <a:t>建立中国自己心血管领域质量标准</a:t>
            </a:r>
          </a:p>
        </p:txBody>
      </p:sp>
      <p:sp>
        <p:nvSpPr>
          <p:cNvPr id="6" name="文本占位符 4"/>
          <p:cNvSpPr txBox="1">
            <a:spLocks noGrp="1"/>
          </p:cNvSpPr>
          <p:nvPr>
            <p:ph type="title"/>
          </p:nvPr>
        </p:nvSpPr>
        <p:spPr bwMode="auto">
          <a:xfrm>
            <a:off x="919876" y="66386"/>
            <a:ext cx="6552728" cy="9787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spAutoFit/>
          </a:bodyPr>
          <a:lstStyle>
            <a:lvl1pPr marL="179705" indent="-179705" algn="l" rtl="0" eaLnBrk="1" fontAlgn="base" hangingPunct="1">
              <a:lnSpc>
                <a:spcPts val="21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60045" indent="-179705" algn="l" rtl="0" eaLnBrk="1" fontAlgn="base" hangingPunct="1">
              <a:lnSpc>
                <a:spcPts val="21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ü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622300" indent="-180975" algn="l" rtl="0" eaLnBrk="1" fontAlgn="base" hangingPunct="1">
              <a:lnSpc>
                <a:spcPts val="21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622935" indent="-179705" algn="l" rtl="0" eaLnBrk="1" fontAlgn="base" hangingPunct="1">
              <a:lnSpc>
                <a:spcPts val="21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622935" indent="-179705" algn="l" rtl="0" eaLnBrk="1" fontAlgn="base" hangingPunct="1">
              <a:lnSpc>
                <a:spcPts val="21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1621155" indent="-176530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6pPr>
            <a:lvl7pPr marL="2078355" indent="-176530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7pPr>
            <a:lvl8pPr marL="2535555" indent="-176530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8pPr>
            <a:lvl9pPr marL="2992755" indent="-176530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0"/>
              </a:spcBef>
              <a:buNone/>
            </a:pPr>
            <a:r>
              <a:rPr lang="zh-CN" altLang="en-US" sz="32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建立和完善适合中国国情的心血管领域质量评估和改进体系</a:t>
            </a:r>
          </a:p>
        </p:txBody>
      </p:sp>
      <p:sp>
        <p:nvSpPr>
          <p:cNvPr id="8" name="文本占位符 4"/>
          <p:cNvSpPr>
            <a:spLocks noGrp="1"/>
          </p:cNvSpPr>
          <p:nvPr>
            <p:ph type="body" sz="quarter" idx="11"/>
          </p:nvPr>
        </p:nvSpPr>
        <p:spPr>
          <a:xfrm>
            <a:off x="5230856" y="2151672"/>
            <a:ext cx="2592288" cy="361637"/>
          </a:xfrm>
        </p:spPr>
        <p:txBody>
          <a:bodyPr/>
          <a:lstStyle/>
          <a:p>
            <a:r>
              <a:rPr lang="zh-CN" altLang="en-US" sz="1800" dirty="0">
                <a:latin typeface="微软雅黑" pitchFamily="34" charset="-122"/>
                <a:ea typeface="微软雅黑" pitchFamily="34" charset="-122"/>
              </a:rPr>
              <a:t>培训，考核，认证</a:t>
            </a:r>
          </a:p>
        </p:txBody>
      </p:sp>
      <p:sp>
        <p:nvSpPr>
          <p:cNvPr id="9" name="文本占位符 4"/>
          <p:cNvSpPr>
            <a:spLocks noGrp="1"/>
          </p:cNvSpPr>
          <p:nvPr>
            <p:ph type="body" sz="quarter" idx="11"/>
          </p:nvPr>
        </p:nvSpPr>
        <p:spPr>
          <a:xfrm>
            <a:off x="3324165" y="4785797"/>
            <a:ext cx="2592288" cy="361637"/>
          </a:xfrm>
        </p:spPr>
        <p:txBody>
          <a:bodyPr/>
          <a:lstStyle/>
          <a:p>
            <a:r>
              <a:rPr lang="zh-CN" altLang="en-US" sz="1800" dirty="0">
                <a:latin typeface="微软雅黑" pitchFamily="34" charset="-122"/>
                <a:ea typeface="微软雅黑" pitchFamily="34" charset="-122"/>
              </a:rPr>
              <a:t>质量持续提升</a:t>
            </a:r>
          </a:p>
        </p:txBody>
      </p:sp>
    </p:spTree>
    <p:extLst>
      <p:ext uri="{BB962C8B-B14F-4D97-AF65-F5344CB8AC3E}">
        <p14:creationId xmlns:p14="http://schemas.microsoft.com/office/powerpoint/2010/main" val="5017528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-1" y="4514100"/>
            <a:ext cx="9144000" cy="170681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95000"/>
              </a:lnSpc>
              <a:spcBef>
                <a:spcPct val="15000"/>
              </a:spcBef>
              <a:buClr>
                <a:schemeClr val="tx2"/>
              </a:buClr>
              <a:buSzPct val="110000"/>
              <a:buFontTx/>
              <a:buNone/>
            </a:pPr>
            <a:r>
              <a:rPr lang="en-US" altLang="zh-CN" sz="10900" i="1" dirty="0">
                <a:solidFill>
                  <a:srgbClr val="000066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Thankyou !</a:t>
            </a:r>
          </a:p>
        </p:txBody>
      </p:sp>
      <p:pic>
        <p:nvPicPr>
          <p:cNvPr id="2" name="图片 1" descr="未标题-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0372" y="1512859"/>
            <a:ext cx="3183255" cy="31813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638" y="2311400"/>
            <a:ext cx="6665912" cy="2984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318257" y="96352"/>
            <a:ext cx="8424936" cy="857250"/>
          </a:xfrm>
          <a:extLst/>
        </p:spPr>
        <p:txBody>
          <a:bodyPr rtlCol="0">
            <a:noAutofit/>
            <a:scene3d>
              <a:camera prst="orthographicFront"/>
              <a:lightRig rig="threePt" dir="t"/>
            </a:scene3d>
          </a:bodyPr>
          <a:lstStyle/>
          <a:p>
            <a:pPr defTabSz="1023620" fontAlgn="auto">
              <a:spcAft>
                <a:spcPts val="0"/>
              </a:spcAft>
              <a:defRPr/>
            </a:pPr>
            <a:r>
              <a:rPr lang="en-US" altLang="zh-CN" sz="3000" dirty="0">
                <a:solidFill>
                  <a:srgbClr val="002060"/>
                </a:solidFill>
              </a:rPr>
              <a:t>CHINA PEACE-</a:t>
            </a:r>
            <a:r>
              <a:rPr lang="zh-CN" altLang="en-US" sz="3000" dirty="0">
                <a:solidFill>
                  <a:srgbClr val="002060"/>
                </a:solidFill>
              </a:rPr>
              <a:t>急性心肌梗死回顾性研究</a:t>
            </a:r>
          </a:p>
        </p:txBody>
      </p:sp>
      <p:sp>
        <p:nvSpPr>
          <p:cNvPr id="10" name="文本框 6"/>
          <p:cNvSpPr txBox="1">
            <a:spLocks noChangeArrowheads="1"/>
          </p:cNvSpPr>
          <p:nvPr/>
        </p:nvSpPr>
        <p:spPr bwMode="auto">
          <a:xfrm>
            <a:off x="2391893" y="1551743"/>
            <a:ext cx="4463401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sz="2800" b="1" kern="1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院内死亡率并未明显改善</a:t>
            </a:r>
            <a:r>
              <a:rPr lang="en-US" altLang="zh-CN" sz="2800" b="1" kern="1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!!!</a:t>
            </a:r>
            <a:endParaRPr lang="zh-CN" altLang="en-US" sz="2800" b="1" kern="1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11" name="文本框 7"/>
          <p:cNvSpPr txBox="1">
            <a:spLocks noChangeArrowheads="1"/>
          </p:cNvSpPr>
          <p:nvPr/>
        </p:nvSpPr>
        <p:spPr bwMode="auto">
          <a:xfrm>
            <a:off x="1266825" y="5898253"/>
            <a:ext cx="326390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200" dirty="0">
                <a:latin typeface="Times New Roman" panose="02020603050405020304" pitchFamily="18" charset="0"/>
              </a:rPr>
              <a:t>Li J et al. Lancet. 2014 Jun 23. </a:t>
            </a:r>
            <a:r>
              <a:rPr lang="en-US" altLang="zh-CN" sz="1200" dirty="0" err="1">
                <a:latin typeface="Times New Roman" panose="02020603050405020304" pitchFamily="18" charset="0"/>
              </a:rPr>
              <a:t>Epub</a:t>
            </a:r>
            <a:r>
              <a:rPr lang="en-US" altLang="zh-CN" sz="1200" dirty="0">
                <a:latin typeface="Times New Roman" panose="02020603050405020304" pitchFamily="18" charset="0"/>
              </a:rPr>
              <a:t> ahead of print</a:t>
            </a:r>
          </a:p>
        </p:txBody>
      </p:sp>
      <p:sp>
        <p:nvSpPr>
          <p:cNvPr id="12" name="圆角矩形 8"/>
          <p:cNvSpPr>
            <a:spLocks noChangeArrowheads="1"/>
          </p:cNvSpPr>
          <p:nvPr/>
        </p:nvSpPr>
        <p:spPr bwMode="auto">
          <a:xfrm>
            <a:off x="5711687" y="2716696"/>
            <a:ext cx="2052844" cy="848139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580" tIns="34290" rIns="68580" bIns="3429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1" lang="en-US" altLang="zh-CN" sz="18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770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>
            <a:spLocks/>
          </p:cNvSpPr>
          <p:nvPr/>
        </p:nvSpPr>
        <p:spPr>
          <a:xfrm>
            <a:off x="0" y="0"/>
            <a:ext cx="914399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CN" altLang="en-US" sz="32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标题 1"/>
          <p:cNvSpPr txBox="1">
            <a:spLocks/>
          </p:cNvSpPr>
          <p:nvPr/>
        </p:nvSpPr>
        <p:spPr>
          <a:xfrm>
            <a:off x="888273" y="7257"/>
            <a:ext cx="8255725" cy="1040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32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依托胸痛中心建立区域协同救治体系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42058" y="2384325"/>
            <a:ext cx="936844" cy="104653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21" b="11703"/>
          <a:stretch/>
        </p:blipFill>
        <p:spPr>
          <a:xfrm>
            <a:off x="7522401" y="2424431"/>
            <a:ext cx="1167000" cy="849294"/>
          </a:xfrm>
          <a:prstGeom prst="rect">
            <a:avLst/>
          </a:prstGeom>
        </p:spPr>
      </p:pic>
      <p:sp>
        <p:nvSpPr>
          <p:cNvPr id="15" name="箭头: 右 12"/>
          <p:cNvSpPr/>
          <p:nvPr/>
        </p:nvSpPr>
        <p:spPr>
          <a:xfrm>
            <a:off x="1481479" y="2741793"/>
            <a:ext cx="1063638" cy="444423"/>
          </a:xfrm>
          <a:prstGeom prst="rightArrow">
            <a:avLst/>
          </a:prstGeom>
          <a:solidFill>
            <a:srgbClr val="00529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/>
              <a:cs typeface="+mn-cs"/>
            </a:endParaRPr>
          </a:p>
        </p:txBody>
      </p:sp>
      <p:sp>
        <p:nvSpPr>
          <p:cNvPr id="16" name="箭头: 右 13"/>
          <p:cNvSpPr/>
          <p:nvPr/>
        </p:nvSpPr>
        <p:spPr>
          <a:xfrm>
            <a:off x="3686190" y="2702059"/>
            <a:ext cx="1050220" cy="444423"/>
          </a:xfrm>
          <a:prstGeom prst="rightArrow">
            <a:avLst/>
          </a:prstGeom>
          <a:solidFill>
            <a:srgbClr val="00529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/>
              <a:cs typeface="+mn-cs"/>
            </a:endParaRPr>
          </a:p>
        </p:txBody>
      </p:sp>
      <p:sp>
        <p:nvSpPr>
          <p:cNvPr id="17" name="箭头: 右 14"/>
          <p:cNvSpPr/>
          <p:nvPr/>
        </p:nvSpPr>
        <p:spPr>
          <a:xfrm>
            <a:off x="6457630" y="2638178"/>
            <a:ext cx="988816" cy="444423"/>
          </a:xfrm>
          <a:prstGeom prst="rightArrow">
            <a:avLst/>
          </a:prstGeom>
          <a:solidFill>
            <a:srgbClr val="00529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/>
              <a:cs typeface="+mn-cs"/>
            </a:endParaRPr>
          </a:p>
        </p:txBody>
      </p:sp>
      <p:sp>
        <p:nvSpPr>
          <p:cNvPr id="18" name="箭头: 右 15"/>
          <p:cNvSpPr/>
          <p:nvPr/>
        </p:nvSpPr>
        <p:spPr>
          <a:xfrm rot="2837225">
            <a:off x="3451039" y="3493137"/>
            <a:ext cx="658928" cy="444423"/>
          </a:xfrm>
          <a:prstGeom prst="rightArrow">
            <a:avLst/>
          </a:prstGeom>
          <a:solidFill>
            <a:srgbClr val="00529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/>
              <a:cs typeface="+mn-cs"/>
            </a:endParaRPr>
          </a:p>
        </p:txBody>
      </p:sp>
      <p:sp>
        <p:nvSpPr>
          <p:cNvPr id="19" name="箭头: 右 16"/>
          <p:cNvSpPr/>
          <p:nvPr/>
        </p:nvSpPr>
        <p:spPr>
          <a:xfrm rot="18989664">
            <a:off x="4817546" y="3457178"/>
            <a:ext cx="703006" cy="444423"/>
          </a:xfrm>
          <a:prstGeom prst="rightArrow">
            <a:avLst/>
          </a:prstGeom>
          <a:solidFill>
            <a:srgbClr val="00529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/>
              <a:cs typeface="+mn-cs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138170" y="1228237"/>
            <a:ext cx="8897869" cy="4047176"/>
            <a:chOff x="125107" y="1112222"/>
            <a:chExt cx="8897869" cy="4047176"/>
          </a:xfrm>
        </p:grpSpPr>
        <p:sp>
          <p:nvSpPr>
            <p:cNvPr id="8" name="矩形: 圆角 9"/>
            <p:cNvSpPr/>
            <p:nvPr/>
          </p:nvSpPr>
          <p:spPr>
            <a:xfrm>
              <a:off x="125107" y="1112222"/>
              <a:ext cx="8897869" cy="3835010"/>
            </a:xfrm>
            <a:prstGeom prst="roundRect">
              <a:avLst>
                <a:gd name="adj" fmla="val 5323"/>
              </a:avLst>
            </a:prstGeom>
            <a:noFill/>
            <a:ln w="28575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457200"/>
              <a:endParaRPr lang="zh-CN" altLang="en-US" kern="0" dirty="0">
                <a:solidFill>
                  <a:prstClr val="white"/>
                </a:solidFill>
                <a:latin typeface="Calibri"/>
                <a:ea typeface="等线"/>
              </a:endParaRPr>
            </a:p>
          </p:txBody>
        </p:sp>
        <p:sp>
          <p:nvSpPr>
            <p:cNvPr id="20" name="文本框 17"/>
            <p:cNvSpPr txBox="1"/>
            <p:nvPr/>
          </p:nvSpPr>
          <p:spPr>
            <a:xfrm>
              <a:off x="297346" y="4759288"/>
              <a:ext cx="1467068" cy="400110"/>
            </a:xfrm>
            <a:prstGeom prst="rect">
              <a:avLst/>
            </a:prstGeom>
            <a:solidFill>
              <a:srgbClr val="005292"/>
            </a:solidFill>
          </p:spPr>
          <p:txBody>
            <a:bodyPr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总缺血时间</a:t>
              </a: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2132796" y="1325563"/>
            <a:ext cx="6795667" cy="3603856"/>
            <a:chOff x="2119733" y="1209548"/>
            <a:chExt cx="6795667" cy="3603856"/>
          </a:xfrm>
        </p:grpSpPr>
        <p:sp>
          <p:nvSpPr>
            <p:cNvPr id="14" name="矩形: 圆角 11"/>
            <p:cNvSpPr/>
            <p:nvPr/>
          </p:nvSpPr>
          <p:spPr>
            <a:xfrm>
              <a:off x="2119733" y="1209548"/>
              <a:ext cx="6795667" cy="3404657"/>
            </a:xfrm>
            <a:prstGeom prst="roundRect">
              <a:avLst>
                <a:gd name="adj" fmla="val 6776"/>
              </a:avLst>
            </a:prstGeom>
            <a:noFill/>
            <a:ln w="28575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457200"/>
              <a:endParaRPr lang="zh-CN" altLang="en-US" kern="0">
                <a:solidFill>
                  <a:prstClr val="white"/>
                </a:solidFill>
                <a:latin typeface="Calibri"/>
                <a:ea typeface="等线"/>
              </a:endParaRPr>
            </a:p>
          </p:txBody>
        </p:sp>
        <p:sp>
          <p:nvSpPr>
            <p:cNvPr id="21" name="文本框 18"/>
            <p:cNvSpPr txBox="1"/>
            <p:nvPr/>
          </p:nvSpPr>
          <p:spPr>
            <a:xfrm>
              <a:off x="2299392" y="4413294"/>
              <a:ext cx="2236510" cy="400110"/>
            </a:xfrm>
            <a:prstGeom prst="rect">
              <a:avLst/>
            </a:prstGeom>
            <a:solidFill>
              <a:srgbClr val="005292"/>
            </a:solidFill>
          </p:spPr>
          <p:txBody>
            <a:bodyPr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医疗系统绿色通道</a:t>
              </a: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4656065" y="1470245"/>
            <a:ext cx="4116311" cy="2326742"/>
            <a:chOff x="4643002" y="1354230"/>
            <a:chExt cx="4116311" cy="2326742"/>
          </a:xfrm>
        </p:grpSpPr>
        <p:sp>
          <p:nvSpPr>
            <p:cNvPr id="13" name="矩形: 圆角 10"/>
            <p:cNvSpPr/>
            <p:nvPr/>
          </p:nvSpPr>
          <p:spPr>
            <a:xfrm>
              <a:off x="4643002" y="1354230"/>
              <a:ext cx="4116311" cy="2115111"/>
            </a:xfrm>
            <a:prstGeom prst="roundRect">
              <a:avLst>
                <a:gd name="adj" fmla="val 9554"/>
              </a:avLst>
            </a:prstGeom>
            <a:noFill/>
            <a:ln w="28575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/>
                <a:cs typeface="+mn-cs"/>
              </a:endParaRPr>
            </a:p>
          </p:txBody>
        </p:sp>
        <p:sp>
          <p:nvSpPr>
            <p:cNvPr id="22" name="文本框 19"/>
            <p:cNvSpPr txBox="1"/>
            <p:nvPr/>
          </p:nvSpPr>
          <p:spPr>
            <a:xfrm>
              <a:off x="6148823" y="3280862"/>
              <a:ext cx="1723549" cy="400110"/>
            </a:xfrm>
            <a:prstGeom prst="rect">
              <a:avLst/>
            </a:prstGeom>
            <a:solidFill>
              <a:srgbClr val="005292"/>
            </a:solidFill>
          </p:spPr>
          <p:txBody>
            <a:bodyPr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院内绿色通道</a:t>
              </a:r>
            </a:p>
          </p:txBody>
        </p:sp>
      </p:grpSp>
      <p:pic>
        <p:nvPicPr>
          <p:cNvPr id="23" name="图片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724" y="3553191"/>
            <a:ext cx="1044194" cy="1044194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184646" y="1948081"/>
            <a:ext cx="1571738" cy="1739921"/>
            <a:chOff x="171583" y="1832066"/>
            <a:chExt cx="1571738" cy="1739921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074" y="2199422"/>
              <a:ext cx="1015985" cy="1015985"/>
            </a:xfrm>
            <a:prstGeom prst="rect">
              <a:avLst/>
            </a:prstGeom>
          </p:spPr>
        </p:pic>
        <p:sp>
          <p:nvSpPr>
            <p:cNvPr id="24" name="文本框 32"/>
            <p:cNvSpPr txBox="1"/>
            <p:nvPr/>
          </p:nvSpPr>
          <p:spPr>
            <a:xfrm>
              <a:off x="171583" y="1832066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出现症状</a:t>
              </a:r>
            </a:p>
          </p:txBody>
        </p:sp>
        <p:sp>
          <p:nvSpPr>
            <p:cNvPr id="25" name="文本框 33"/>
            <p:cNvSpPr txBox="1"/>
            <p:nvPr/>
          </p:nvSpPr>
          <p:spPr>
            <a:xfrm>
              <a:off x="173660" y="3202655"/>
              <a:ext cx="15696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患者相关延迟</a:t>
              </a:r>
            </a:p>
          </p:txBody>
        </p:sp>
      </p:grpSp>
      <p:sp>
        <p:nvSpPr>
          <p:cNvPr id="26" name="文本框 35"/>
          <p:cNvSpPr txBox="1"/>
          <p:nvPr/>
        </p:nvSpPr>
        <p:spPr>
          <a:xfrm>
            <a:off x="3459240" y="2358064"/>
            <a:ext cx="1125822" cy="369332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运转时间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4829" y="1725356"/>
            <a:ext cx="1666846" cy="1611548"/>
          </a:xfrm>
          <a:prstGeom prst="rect">
            <a:avLst/>
          </a:prstGeom>
        </p:spPr>
      </p:pic>
      <p:sp>
        <p:nvSpPr>
          <p:cNvPr id="38" name="上弧形箭头 37"/>
          <p:cNvSpPr>
            <a:spLocks noChangeArrowheads="1"/>
          </p:cNvSpPr>
          <p:nvPr/>
        </p:nvSpPr>
        <p:spPr bwMode="auto">
          <a:xfrm>
            <a:off x="2943236" y="1406932"/>
            <a:ext cx="5380109" cy="972859"/>
          </a:xfrm>
          <a:prstGeom prst="curvedDownArrow">
            <a:avLst>
              <a:gd name="adj1" fmla="val 24999"/>
              <a:gd name="adj2" fmla="val 49999"/>
              <a:gd name="adj3" fmla="val 25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华文新魏" panose="0201080004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华文新魏" panose="0201080004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华文新魏" panose="0201080004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华文新魏" panose="0201080004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华文新魏" panose="0201080004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华文新魏" panose="0201080004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华文新魏" panose="0201080004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华文新魏" panose="0201080004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华文新魏" panose="0201080004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None/>
            </a:pPr>
            <a:endParaRPr lang="zh-CN" altLang="en-US"/>
          </a:p>
        </p:txBody>
      </p:sp>
      <p:sp>
        <p:nvSpPr>
          <p:cNvPr id="33" name="TextBox 62"/>
          <p:cNvSpPr txBox="1">
            <a:spLocks noChangeArrowheads="1"/>
          </p:cNvSpPr>
          <p:nvPr/>
        </p:nvSpPr>
        <p:spPr bwMode="auto">
          <a:xfrm>
            <a:off x="310409" y="5302904"/>
            <a:ext cx="8621674" cy="83099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华文新魏" panose="0201080004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华文新魏" panose="0201080004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华文新魏" panose="0201080004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华文新魏" panose="0201080004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华文新魏" panose="0201080004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华文新魏" panose="0201080004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华文新魏" panose="0201080004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华文新魏" panose="0201080004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华文新魏" panose="0201080004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>
              <a:buFontTx/>
              <a:buNone/>
            </a:pP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中国胸痛中心认证体系的理论基础：</a:t>
            </a:r>
            <a:endParaRPr lang="en-US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buFontTx/>
              <a:buNone/>
            </a:pPr>
            <a:r>
              <a:rPr lang="en-US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                   ——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建立区域协同救治体系</a:t>
            </a:r>
          </a:p>
        </p:txBody>
      </p:sp>
      <p:sp>
        <p:nvSpPr>
          <p:cNvPr id="28" name="文本框 34"/>
          <p:cNvSpPr txBox="1"/>
          <p:nvPr/>
        </p:nvSpPr>
        <p:spPr>
          <a:xfrm>
            <a:off x="2200730" y="1930260"/>
            <a:ext cx="1569661" cy="369332"/>
          </a:xfrm>
          <a:prstGeom prst="rect">
            <a:avLst/>
          </a:prstGeom>
          <a:solidFill>
            <a:sysClr val="window" lastClr="FFFFFF"/>
          </a:solidFill>
        </p:spPr>
        <p:txBody>
          <a:bodyPr wrap="non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院前急救系统</a:t>
            </a:r>
          </a:p>
        </p:txBody>
      </p:sp>
    </p:spTree>
    <p:extLst>
      <p:ext uri="{BB962C8B-B14F-4D97-AF65-F5344CB8AC3E}">
        <p14:creationId xmlns:p14="http://schemas.microsoft.com/office/powerpoint/2010/main" val="2957937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887895" y="249567"/>
            <a:ext cx="649356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胸痛中心理念的核心</a:t>
            </a:r>
          </a:p>
        </p:txBody>
      </p:sp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636105" y="1899097"/>
            <a:ext cx="8382000" cy="295119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2400">
                <a:solidFill>
                  <a:srgbClr val="003366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rgbClr val="003366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3366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003366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rgbClr val="003366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3366"/>
                </a:solidFill>
                <a:latin typeface="微软雅黑" pitchFamily="34" charset="-122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3366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3366"/>
                </a:solidFill>
                <a:latin typeface="微软雅黑" pitchFamily="34" charset="-122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3366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>
              <a:lnSpc>
                <a:spcPct val="150000"/>
              </a:lnSpc>
              <a:buFontTx/>
              <a:buNone/>
              <a:defRPr/>
            </a:pPr>
            <a:r>
              <a:rPr lang="zh-CN" altLang="en-US" b="1" dirty="0">
                <a:solidFill>
                  <a:srgbClr val="000066"/>
                </a:solidFill>
              </a:rPr>
              <a:t>       </a:t>
            </a:r>
            <a:r>
              <a:rPr lang="zh-CN" altLang="en-US" sz="2800" b="1" dirty="0">
                <a:solidFill>
                  <a:srgbClr val="F8021A"/>
                </a:solidFill>
              </a:rPr>
              <a:t>“胸痛中心”</a:t>
            </a:r>
            <a:r>
              <a:rPr lang="zh-CN" altLang="en-US" sz="2000" b="1" dirty="0">
                <a:solidFill>
                  <a:srgbClr val="406DA6"/>
                </a:solidFill>
              </a:rPr>
              <a:t>是通过多学科合作，为胸痛患者提供快速而准确的诊断、危险评估和恰当的治疗手段，从而提高胸痛的早期诊断和治疗能力，减少误诊和漏诊，避免治疗不足或过度治疗，以降低胸痛患者的死亡率、改善临床预后</a:t>
            </a:r>
          </a:p>
          <a:p>
            <a:pPr>
              <a:lnSpc>
                <a:spcPct val="150000"/>
              </a:lnSpc>
              <a:buFontTx/>
              <a:buNone/>
              <a:defRPr/>
            </a:pPr>
            <a:r>
              <a:rPr lang="zh-CN" altLang="en-US" b="1" dirty="0"/>
              <a:t>   </a:t>
            </a:r>
            <a:r>
              <a:rPr lang="zh-CN" alt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新魏" pitchFamily="2" charset="-122"/>
              </a:rPr>
              <a:t>整合资源，优化流程，提高效率，改善预后</a:t>
            </a:r>
          </a:p>
        </p:txBody>
      </p:sp>
    </p:spTree>
    <p:extLst>
      <p:ext uri="{BB962C8B-B14F-4D97-AF65-F5344CB8AC3E}">
        <p14:creationId xmlns:p14="http://schemas.microsoft.com/office/powerpoint/2010/main" val="10203486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07" y="193510"/>
            <a:ext cx="7474620" cy="700088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zh-CN" altLang="en-US" sz="3200" dirty="0">
                <a:solidFill>
                  <a:srgbClr val="002060"/>
                </a:solidFill>
              </a:rPr>
              <a:t>围绕技术：一个中心，两类医院，三种转运</a:t>
            </a:r>
          </a:p>
        </p:txBody>
      </p:sp>
      <p:grpSp>
        <p:nvGrpSpPr>
          <p:cNvPr id="3" name="组合 273"/>
          <p:cNvGrpSpPr/>
          <p:nvPr/>
        </p:nvGrpSpPr>
        <p:grpSpPr>
          <a:xfrm>
            <a:off x="54504" y="1895890"/>
            <a:ext cx="8700817" cy="3653693"/>
            <a:chOff x="44994" y="1214422"/>
            <a:chExt cx="8670411" cy="4770385"/>
          </a:xfrm>
          <a:noFill/>
        </p:grpSpPr>
        <p:grpSp>
          <p:nvGrpSpPr>
            <p:cNvPr id="4" name="组合 46"/>
            <p:cNvGrpSpPr/>
            <p:nvPr/>
          </p:nvGrpSpPr>
          <p:grpSpPr>
            <a:xfrm>
              <a:off x="44994" y="1214422"/>
              <a:ext cx="8670411" cy="4770385"/>
              <a:chOff x="-28406" y="932724"/>
              <a:chExt cx="9325020" cy="5333783"/>
            </a:xfrm>
            <a:grpFill/>
          </p:grpSpPr>
          <p:sp>
            <p:nvSpPr>
              <p:cNvPr id="280" name="圆角矩形 279"/>
              <p:cNvSpPr/>
              <p:nvPr/>
            </p:nvSpPr>
            <p:spPr>
              <a:xfrm>
                <a:off x="3851920" y="932724"/>
                <a:ext cx="2304256" cy="480053"/>
              </a:xfrm>
              <a:prstGeom prst="roundRect">
                <a:avLst/>
              </a:prstGeom>
              <a:grpFill/>
              <a:ln w="15875">
                <a:solidFill>
                  <a:srgbClr val="08080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zh-CN" altLang="en-US" sz="1200" b="1" dirty="0">
                    <a:solidFill>
                      <a:srgbClr val="08080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症状发作</a:t>
                </a:r>
              </a:p>
            </p:txBody>
          </p:sp>
          <p:sp>
            <p:nvSpPr>
              <p:cNvPr id="281" name="圆角矩形 280"/>
              <p:cNvSpPr/>
              <p:nvPr/>
            </p:nvSpPr>
            <p:spPr>
              <a:xfrm>
                <a:off x="3059832" y="1604799"/>
                <a:ext cx="3888432" cy="480053"/>
              </a:xfrm>
              <a:prstGeom prst="roundRect">
                <a:avLst>
                  <a:gd name="adj" fmla="val 16667"/>
                </a:avLst>
              </a:prstGeom>
              <a:noFill/>
              <a:ln w="317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zh-CN" altLang="en-US" sz="1200" b="1" dirty="0">
                    <a:solidFill>
                      <a:srgbClr val="08080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拨打急救电话，救护车转运或自行到达医院①</a:t>
                </a:r>
              </a:p>
            </p:txBody>
          </p:sp>
          <p:sp>
            <p:nvSpPr>
              <p:cNvPr id="282" name="圆角矩形 281"/>
              <p:cNvSpPr/>
              <p:nvPr/>
            </p:nvSpPr>
            <p:spPr>
              <a:xfrm>
                <a:off x="755576" y="2468895"/>
                <a:ext cx="1800200" cy="480053"/>
              </a:xfrm>
              <a:prstGeom prst="roundRect">
                <a:avLst/>
              </a:prstGeom>
              <a:ln>
                <a:solidFill>
                  <a:srgbClr val="0070C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zh-CN" altLang="en-US" sz="1200" b="1" dirty="0">
                    <a:solidFill>
                      <a:srgbClr val="08080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可行</a:t>
                </a:r>
                <a:r>
                  <a:rPr lang="en-US" altLang="zh-CN" sz="1200" b="1" dirty="0">
                    <a:solidFill>
                      <a:srgbClr val="08080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PCI</a:t>
                </a:r>
                <a:r>
                  <a:rPr lang="zh-CN" altLang="en-US" sz="1200" b="1" dirty="0">
                    <a:solidFill>
                      <a:srgbClr val="08080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医院</a:t>
                </a:r>
              </a:p>
            </p:txBody>
          </p:sp>
          <p:sp>
            <p:nvSpPr>
              <p:cNvPr id="283" name="圆角矩形 282"/>
              <p:cNvSpPr/>
              <p:nvPr/>
            </p:nvSpPr>
            <p:spPr>
              <a:xfrm>
                <a:off x="755576" y="3140968"/>
                <a:ext cx="1800200" cy="480053"/>
              </a:xfrm>
              <a:prstGeom prst="roundRect">
                <a:avLst/>
              </a:prstGeom>
              <a:grpFill/>
              <a:ln w="15875">
                <a:solidFill>
                  <a:srgbClr val="08080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zh-CN" altLang="en-US" sz="1200" b="1" dirty="0">
                    <a:solidFill>
                      <a:srgbClr val="08080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急诊科②</a:t>
                </a:r>
              </a:p>
            </p:txBody>
          </p:sp>
          <p:sp>
            <p:nvSpPr>
              <p:cNvPr id="284" name="圆角矩形 283"/>
              <p:cNvSpPr/>
              <p:nvPr/>
            </p:nvSpPr>
            <p:spPr>
              <a:xfrm>
                <a:off x="-28406" y="3813042"/>
                <a:ext cx="1459799" cy="644622"/>
              </a:xfrm>
              <a:prstGeom prst="roundRect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zh-CN" altLang="en-US" sz="1200" b="1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救护车转运</a:t>
                </a:r>
                <a:endParaRPr lang="en-US" altLang="zh-CN" sz="12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>
                  <a:defRPr/>
                </a:pPr>
                <a:r>
                  <a:rPr lang="zh-CN" altLang="en-US" sz="1200" b="1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直达导管室</a:t>
                </a:r>
                <a:r>
                  <a:rPr lang="en-US" altLang="zh-CN" sz="1200" b="1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④</a:t>
                </a:r>
                <a:endParaRPr lang="zh-CN" altLang="en-US" sz="12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5" name="圆角矩形 284"/>
              <p:cNvSpPr/>
              <p:nvPr/>
            </p:nvSpPr>
            <p:spPr>
              <a:xfrm>
                <a:off x="827584" y="5157192"/>
                <a:ext cx="1872208" cy="480053"/>
              </a:xfrm>
              <a:prstGeom prst="roundRect">
                <a:avLst/>
              </a:prstGeom>
              <a:grpFill/>
              <a:ln w="15875">
                <a:solidFill>
                  <a:srgbClr val="08080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zh-CN" altLang="en-US" sz="1200" b="1" dirty="0">
                    <a:solidFill>
                      <a:srgbClr val="08080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导管室</a:t>
                </a:r>
              </a:p>
            </p:txBody>
          </p:sp>
          <p:sp>
            <p:nvSpPr>
              <p:cNvPr id="286" name="圆角矩形 285"/>
              <p:cNvSpPr/>
              <p:nvPr/>
            </p:nvSpPr>
            <p:spPr>
              <a:xfrm>
                <a:off x="1000100" y="5786454"/>
                <a:ext cx="7344816" cy="480053"/>
              </a:xfrm>
              <a:prstGeom prst="roundRect">
                <a:avLst/>
              </a:prstGeom>
              <a:grpFill/>
              <a:ln w="15875">
                <a:solidFill>
                  <a:srgbClr val="08080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zh-CN" altLang="en-US" sz="1200" b="1" dirty="0">
                    <a:solidFill>
                      <a:srgbClr val="08080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出院前评估、二级预防及随访⑪</a:t>
                </a:r>
              </a:p>
            </p:txBody>
          </p:sp>
          <p:sp>
            <p:nvSpPr>
              <p:cNvPr id="287" name="圆角矩形 286"/>
              <p:cNvSpPr/>
              <p:nvPr/>
            </p:nvSpPr>
            <p:spPr>
              <a:xfrm>
                <a:off x="4355976" y="5157192"/>
                <a:ext cx="2088232" cy="480053"/>
              </a:xfrm>
              <a:prstGeom prst="roundRect">
                <a:avLst/>
              </a:prstGeom>
              <a:grpFill/>
              <a:ln w="317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zh-CN" altLang="en-US" sz="1200" b="1" dirty="0">
                    <a:solidFill>
                      <a:srgbClr val="08080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急诊</a:t>
                </a:r>
                <a:r>
                  <a:rPr lang="en-US" altLang="zh-CN" sz="1200" b="1" dirty="0">
                    <a:solidFill>
                      <a:srgbClr val="08080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PCI</a:t>
                </a:r>
                <a:r>
                  <a:rPr lang="zh-CN" altLang="en-US" sz="1200" b="1" dirty="0">
                    <a:solidFill>
                      <a:srgbClr val="08080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⑤</a:t>
                </a:r>
              </a:p>
            </p:txBody>
          </p:sp>
          <p:sp>
            <p:nvSpPr>
              <p:cNvPr id="288" name="圆角矩形 287"/>
              <p:cNvSpPr/>
              <p:nvPr/>
            </p:nvSpPr>
            <p:spPr>
              <a:xfrm>
                <a:off x="4355976" y="4485119"/>
                <a:ext cx="2088232" cy="480053"/>
              </a:xfrm>
              <a:prstGeom prst="roundRect">
                <a:avLst/>
              </a:prstGeom>
              <a:grpFill/>
              <a:ln w="15875">
                <a:solidFill>
                  <a:srgbClr val="08080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zh-CN" altLang="en-US" sz="1200" b="1" dirty="0">
                    <a:solidFill>
                      <a:srgbClr val="08080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溶栓后</a:t>
                </a:r>
                <a:r>
                  <a:rPr lang="en-US" altLang="zh-CN" sz="1200" b="1" dirty="0">
                    <a:solidFill>
                      <a:srgbClr val="08080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PCI ⑧</a:t>
                </a:r>
                <a:endParaRPr lang="zh-CN" altLang="en-US" sz="1200" b="1" dirty="0">
                  <a:solidFill>
                    <a:srgbClr val="08080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9" name="圆角矩形 288"/>
              <p:cNvSpPr/>
              <p:nvPr/>
            </p:nvSpPr>
            <p:spPr>
              <a:xfrm>
                <a:off x="4355976" y="3813043"/>
                <a:ext cx="2088232" cy="480053"/>
              </a:xfrm>
              <a:prstGeom prst="roundRect">
                <a:avLst/>
              </a:prstGeom>
              <a:grpFill/>
              <a:ln w="317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zh-CN" altLang="en-US" sz="1200" b="1" dirty="0">
                    <a:solidFill>
                      <a:srgbClr val="08080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静脉溶栓⑦</a:t>
                </a:r>
              </a:p>
            </p:txBody>
          </p:sp>
          <p:sp>
            <p:nvSpPr>
              <p:cNvPr id="290" name="圆角矩形 289"/>
              <p:cNvSpPr/>
              <p:nvPr/>
            </p:nvSpPr>
            <p:spPr>
              <a:xfrm>
                <a:off x="3419872" y="2468895"/>
                <a:ext cx="3168352" cy="480053"/>
              </a:xfrm>
              <a:prstGeom prst="roundRect">
                <a:avLst/>
              </a:prstGeom>
              <a:grpFill/>
              <a:ln w="31750">
                <a:solidFill>
                  <a:srgbClr val="08080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zh-CN" altLang="en-US" sz="1200" b="1" dirty="0">
                    <a:solidFill>
                      <a:srgbClr val="08080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确认未行早期再灌注</a:t>
                </a:r>
                <a:r>
                  <a:rPr lang="en-US" altLang="zh-CN" sz="1200" b="1" dirty="0">
                    <a:solidFill>
                      <a:srgbClr val="08080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/</a:t>
                </a:r>
                <a:r>
                  <a:rPr lang="zh-CN" altLang="en-US" sz="1200" b="1" dirty="0">
                    <a:solidFill>
                      <a:srgbClr val="08080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转运患者的原因⑩</a:t>
                </a:r>
              </a:p>
            </p:txBody>
          </p:sp>
          <p:sp>
            <p:nvSpPr>
              <p:cNvPr id="291" name="圆角矩形 290"/>
              <p:cNvSpPr/>
              <p:nvPr/>
            </p:nvSpPr>
            <p:spPr>
              <a:xfrm>
                <a:off x="6876256" y="2468895"/>
                <a:ext cx="2304256" cy="480053"/>
              </a:xfrm>
              <a:prstGeom prst="roundRect">
                <a:avLst/>
              </a:prstGeom>
              <a:ln>
                <a:solidFill>
                  <a:srgbClr val="0070C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zh-CN" altLang="en-US" sz="1200" b="1" dirty="0">
                    <a:solidFill>
                      <a:srgbClr val="08080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不可行</a:t>
                </a:r>
                <a:r>
                  <a:rPr lang="en-US" altLang="zh-CN" sz="1200" b="1" dirty="0">
                    <a:solidFill>
                      <a:srgbClr val="08080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PCI</a:t>
                </a:r>
                <a:r>
                  <a:rPr lang="zh-CN" altLang="en-US" sz="1200" b="1" dirty="0">
                    <a:solidFill>
                      <a:srgbClr val="08080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医院</a:t>
                </a:r>
              </a:p>
            </p:txBody>
          </p:sp>
          <p:sp>
            <p:nvSpPr>
              <p:cNvPr id="292" name="圆角矩形 291"/>
              <p:cNvSpPr/>
              <p:nvPr/>
            </p:nvSpPr>
            <p:spPr>
              <a:xfrm>
                <a:off x="6890356" y="3140968"/>
                <a:ext cx="2267744" cy="480053"/>
              </a:xfrm>
              <a:prstGeom prst="roundRect">
                <a:avLst/>
              </a:prstGeom>
              <a:grpFill/>
              <a:ln w="15875">
                <a:solidFill>
                  <a:srgbClr val="08080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zh-CN" altLang="en-US" sz="1200" b="1" dirty="0">
                    <a:solidFill>
                      <a:srgbClr val="08080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急诊科③</a:t>
                </a:r>
              </a:p>
            </p:txBody>
          </p:sp>
          <p:sp>
            <p:nvSpPr>
              <p:cNvPr id="293" name="圆角矩形 292"/>
              <p:cNvSpPr/>
              <p:nvPr/>
            </p:nvSpPr>
            <p:spPr>
              <a:xfrm>
                <a:off x="6732240" y="3813042"/>
                <a:ext cx="1226743" cy="480053"/>
              </a:xfrm>
              <a:prstGeom prst="roundRect">
                <a:avLst/>
              </a:prstGeom>
              <a:grpFill/>
              <a:ln w="15875">
                <a:solidFill>
                  <a:srgbClr val="08080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zh-CN" altLang="en-US" sz="1200" b="1" dirty="0">
                    <a:solidFill>
                      <a:srgbClr val="08080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溶栓适应症⑥</a:t>
                </a:r>
              </a:p>
            </p:txBody>
          </p:sp>
          <p:sp>
            <p:nvSpPr>
              <p:cNvPr id="294" name="下箭头 293"/>
              <p:cNvSpPr/>
              <p:nvPr/>
            </p:nvSpPr>
            <p:spPr>
              <a:xfrm>
                <a:off x="4932040" y="1412776"/>
                <a:ext cx="216024" cy="192021"/>
              </a:xfrm>
              <a:prstGeom prst="downArrow">
                <a:avLst/>
              </a:prstGeom>
              <a:grpFill/>
              <a:ln w="15875">
                <a:solidFill>
                  <a:srgbClr val="08080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200" b="1">
                  <a:solidFill>
                    <a:srgbClr val="08080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5" name="圆角矩形 294"/>
              <p:cNvSpPr/>
              <p:nvPr/>
            </p:nvSpPr>
            <p:spPr>
              <a:xfrm>
                <a:off x="8028385" y="3813043"/>
                <a:ext cx="1268229" cy="480053"/>
              </a:xfrm>
              <a:prstGeom prst="roundRect">
                <a:avLst/>
              </a:prstGeom>
              <a:grpFill/>
              <a:ln w="15875">
                <a:solidFill>
                  <a:srgbClr val="08080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zh-CN" altLang="en-US" sz="1200" b="1" dirty="0">
                    <a:solidFill>
                      <a:srgbClr val="08080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溶栓禁忌症⑥</a:t>
                </a:r>
              </a:p>
            </p:txBody>
          </p:sp>
          <p:sp>
            <p:nvSpPr>
              <p:cNvPr id="296" name="圆角矩形 295"/>
              <p:cNvSpPr/>
              <p:nvPr/>
            </p:nvSpPr>
            <p:spPr>
              <a:xfrm>
                <a:off x="7092280" y="5157192"/>
                <a:ext cx="2051720" cy="480053"/>
              </a:xfrm>
              <a:prstGeom prst="roundRect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zh-CN" altLang="en-US" sz="1200" b="1" dirty="0">
                    <a:solidFill>
                      <a:srgbClr val="08080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转运至可行</a:t>
                </a:r>
                <a:r>
                  <a:rPr lang="en-US" altLang="zh-CN" sz="1200" b="1" dirty="0">
                    <a:solidFill>
                      <a:srgbClr val="08080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PCI</a:t>
                </a:r>
                <a:r>
                  <a:rPr lang="zh-CN" altLang="en-US" sz="1200" b="1" dirty="0">
                    <a:solidFill>
                      <a:srgbClr val="08080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医院⑨</a:t>
                </a:r>
              </a:p>
            </p:txBody>
          </p:sp>
          <p:sp>
            <p:nvSpPr>
              <p:cNvPr id="297" name="圆角矩形 296"/>
              <p:cNvSpPr/>
              <p:nvPr/>
            </p:nvSpPr>
            <p:spPr>
              <a:xfrm>
                <a:off x="3045629" y="3813042"/>
                <a:ext cx="1224136" cy="480053"/>
              </a:xfrm>
              <a:prstGeom prst="roundRect">
                <a:avLst/>
              </a:prstGeom>
              <a:grpFill/>
              <a:ln w="15875">
                <a:solidFill>
                  <a:srgbClr val="08080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zh-CN" altLang="en-US" sz="1200" b="1" dirty="0">
                    <a:solidFill>
                      <a:srgbClr val="08080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溶栓适应症⑥</a:t>
                </a:r>
              </a:p>
            </p:txBody>
          </p:sp>
          <p:sp>
            <p:nvSpPr>
              <p:cNvPr id="298" name="圆角矩形 297"/>
              <p:cNvSpPr/>
              <p:nvPr/>
            </p:nvSpPr>
            <p:spPr>
              <a:xfrm>
                <a:off x="1763688" y="4485119"/>
                <a:ext cx="1224136" cy="480053"/>
              </a:xfrm>
              <a:prstGeom prst="roundRect">
                <a:avLst/>
              </a:prstGeom>
              <a:grpFill/>
              <a:ln w="15875">
                <a:solidFill>
                  <a:srgbClr val="08080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zh-CN" altLang="en-US" sz="1200" b="1" dirty="0">
                    <a:solidFill>
                      <a:srgbClr val="08080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溶栓禁忌症⑥</a:t>
                </a:r>
              </a:p>
            </p:txBody>
          </p:sp>
          <p:sp>
            <p:nvSpPr>
              <p:cNvPr id="299" name="圆角矩形 298"/>
              <p:cNvSpPr/>
              <p:nvPr/>
            </p:nvSpPr>
            <p:spPr>
              <a:xfrm>
                <a:off x="1763688" y="3813043"/>
                <a:ext cx="1224136" cy="480053"/>
              </a:xfrm>
              <a:prstGeom prst="roundRect">
                <a:avLst/>
              </a:prstGeom>
              <a:grpFill/>
              <a:ln w="15875">
                <a:solidFill>
                  <a:srgbClr val="08080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zh-CN" altLang="en-US" sz="1200" b="1" dirty="0">
                    <a:solidFill>
                      <a:srgbClr val="08080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急诊</a:t>
                </a:r>
                <a:r>
                  <a:rPr lang="en-US" altLang="zh-CN" sz="1200" b="1" dirty="0">
                    <a:solidFill>
                      <a:srgbClr val="08080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PCI</a:t>
                </a:r>
                <a:r>
                  <a:rPr lang="zh-CN" altLang="en-US" sz="1200" b="1" dirty="0">
                    <a:solidFill>
                      <a:srgbClr val="08080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延迟≥</a:t>
                </a:r>
                <a:r>
                  <a:rPr lang="en-US" altLang="zh-CN" sz="1200" b="1" dirty="0">
                    <a:solidFill>
                      <a:srgbClr val="08080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120min</a:t>
                </a:r>
                <a:endParaRPr lang="zh-CN" altLang="en-US" sz="1200" b="1" dirty="0">
                  <a:solidFill>
                    <a:srgbClr val="08080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300" name="直接连接符 299"/>
              <p:cNvCxnSpPr>
                <a:stCxn id="281" idx="2"/>
              </p:cNvCxnSpPr>
              <p:nvPr/>
            </p:nvCxnSpPr>
            <p:spPr>
              <a:xfrm>
                <a:off x="5004048" y="2084852"/>
                <a:ext cx="0" cy="192021"/>
              </a:xfrm>
              <a:prstGeom prst="line">
                <a:avLst/>
              </a:prstGeom>
              <a:grpFill/>
              <a:ln>
                <a:solidFill>
                  <a:srgbClr val="08080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1" name="形状 28"/>
              <p:cNvCxnSpPr>
                <a:stCxn id="282" idx="0"/>
                <a:endCxn id="291" idx="0"/>
              </p:cNvCxnSpPr>
              <p:nvPr/>
            </p:nvCxnSpPr>
            <p:spPr>
              <a:xfrm rot="5400000" flipH="1" flipV="1">
                <a:off x="4839915" y="-717461"/>
                <a:ext cx="16933" cy="6372708"/>
              </a:xfrm>
              <a:prstGeom prst="bentConnector3">
                <a:avLst>
                  <a:gd name="adj1" fmla="val 1130229"/>
                </a:avLst>
              </a:prstGeom>
              <a:grpFill/>
              <a:ln>
                <a:solidFill>
                  <a:srgbClr val="080808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2" name="直接箭头连接符 301"/>
              <p:cNvCxnSpPr>
                <a:stCxn id="282" idx="3"/>
                <a:endCxn id="290" idx="1"/>
              </p:cNvCxnSpPr>
              <p:nvPr/>
            </p:nvCxnSpPr>
            <p:spPr>
              <a:xfrm>
                <a:off x="2555776" y="2708920"/>
                <a:ext cx="864096" cy="0"/>
              </a:xfrm>
              <a:prstGeom prst="straightConnector1">
                <a:avLst/>
              </a:prstGeom>
              <a:grpFill/>
              <a:ln>
                <a:solidFill>
                  <a:srgbClr val="080808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3" name="直接箭头连接符 302"/>
              <p:cNvCxnSpPr>
                <a:stCxn id="291" idx="1"/>
                <a:endCxn id="290" idx="3"/>
              </p:cNvCxnSpPr>
              <p:nvPr/>
            </p:nvCxnSpPr>
            <p:spPr>
              <a:xfrm flipH="1">
                <a:off x="6588224" y="2708920"/>
                <a:ext cx="288032" cy="0"/>
              </a:xfrm>
              <a:prstGeom prst="straightConnector1">
                <a:avLst/>
              </a:prstGeom>
              <a:grpFill/>
              <a:ln>
                <a:solidFill>
                  <a:srgbClr val="080808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4" name="直接箭头连接符 303"/>
              <p:cNvCxnSpPr>
                <a:stCxn id="291" idx="2"/>
                <a:endCxn id="292" idx="0"/>
              </p:cNvCxnSpPr>
              <p:nvPr/>
            </p:nvCxnSpPr>
            <p:spPr>
              <a:xfrm rot="5400000">
                <a:off x="7930296" y="3042880"/>
                <a:ext cx="192020" cy="4156"/>
              </a:xfrm>
              <a:prstGeom prst="straightConnector1">
                <a:avLst/>
              </a:prstGeom>
              <a:grpFill/>
              <a:ln>
                <a:solidFill>
                  <a:srgbClr val="080808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5" name="直接箭头连接符 304"/>
              <p:cNvCxnSpPr/>
              <p:nvPr/>
            </p:nvCxnSpPr>
            <p:spPr>
              <a:xfrm rot="5400000">
                <a:off x="8662783" y="3716119"/>
                <a:ext cx="192017" cy="1708"/>
              </a:xfrm>
              <a:prstGeom prst="straightConnector1">
                <a:avLst/>
              </a:prstGeom>
              <a:grpFill/>
              <a:ln>
                <a:solidFill>
                  <a:srgbClr val="080808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6" name="直接箭头连接符 305"/>
              <p:cNvCxnSpPr>
                <a:stCxn id="296" idx="1"/>
                <a:endCxn id="287" idx="3"/>
              </p:cNvCxnSpPr>
              <p:nvPr/>
            </p:nvCxnSpPr>
            <p:spPr>
              <a:xfrm flipH="1">
                <a:off x="6444208" y="5397219"/>
                <a:ext cx="648072" cy="0"/>
              </a:xfrm>
              <a:prstGeom prst="straightConnector1">
                <a:avLst/>
              </a:prstGeom>
              <a:grpFill/>
              <a:ln>
                <a:solidFill>
                  <a:srgbClr val="080808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7" name="直接箭头连接符 306"/>
              <p:cNvCxnSpPr>
                <a:stCxn id="282" idx="2"/>
                <a:endCxn id="283" idx="0"/>
              </p:cNvCxnSpPr>
              <p:nvPr/>
            </p:nvCxnSpPr>
            <p:spPr>
              <a:xfrm>
                <a:off x="1655676" y="2948948"/>
                <a:ext cx="0" cy="192021"/>
              </a:xfrm>
              <a:prstGeom prst="straightConnector1">
                <a:avLst/>
              </a:prstGeom>
              <a:grpFill/>
              <a:ln>
                <a:solidFill>
                  <a:srgbClr val="080808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8" name="直接箭头连接符 307"/>
              <p:cNvCxnSpPr>
                <a:cxnSpLocks/>
                <a:stCxn id="298" idx="2"/>
              </p:cNvCxnSpPr>
              <p:nvPr/>
            </p:nvCxnSpPr>
            <p:spPr>
              <a:xfrm flipH="1">
                <a:off x="2339753" y="4965172"/>
                <a:ext cx="36002" cy="192021"/>
              </a:xfrm>
              <a:prstGeom prst="straightConnector1">
                <a:avLst/>
              </a:prstGeom>
              <a:grpFill/>
              <a:ln>
                <a:solidFill>
                  <a:srgbClr val="080808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9" name="直接箭头连接符 308"/>
              <p:cNvCxnSpPr/>
              <p:nvPr/>
            </p:nvCxnSpPr>
            <p:spPr>
              <a:xfrm>
                <a:off x="2339752" y="4293096"/>
                <a:ext cx="0" cy="192021"/>
              </a:xfrm>
              <a:prstGeom prst="straightConnector1">
                <a:avLst/>
              </a:prstGeom>
              <a:grpFill/>
              <a:ln>
                <a:solidFill>
                  <a:srgbClr val="080808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0" name="形状 309"/>
              <p:cNvCxnSpPr>
                <a:endCxn id="285" idx="1"/>
              </p:cNvCxnSpPr>
              <p:nvPr/>
            </p:nvCxnSpPr>
            <p:spPr>
              <a:xfrm rot="16200000" flipH="1">
                <a:off x="127830" y="4697465"/>
                <a:ext cx="1109744" cy="289763"/>
              </a:xfrm>
              <a:prstGeom prst="bentConnector2">
                <a:avLst/>
              </a:prstGeom>
              <a:grpFill/>
              <a:ln>
                <a:solidFill>
                  <a:srgbClr val="080808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1" name="形状 310"/>
              <p:cNvCxnSpPr>
                <a:stCxn id="282" idx="1"/>
              </p:cNvCxnSpPr>
              <p:nvPr/>
            </p:nvCxnSpPr>
            <p:spPr>
              <a:xfrm rot="10800000" flipV="1">
                <a:off x="539552" y="2708921"/>
                <a:ext cx="216024" cy="1104123"/>
              </a:xfrm>
              <a:prstGeom prst="bentConnector2">
                <a:avLst/>
              </a:prstGeom>
              <a:grpFill/>
              <a:ln>
                <a:solidFill>
                  <a:srgbClr val="080808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2" name="直接箭头连接符 311"/>
              <p:cNvCxnSpPr/>
              <p:nvPr/>
            </p:nvCxnSpPr>
            <p:spPr>
              <a:xfrm>
                <a:off x="2339752" y="3621023"/>
                <a:ext cx="0" cy="192021"/>
              </a:xfrm>
              <a:prstGeom prst="straightConnector1">
                <a:avLst/>
              </a:prstGeom>
              <a:grpFill/>
              <a:ln>
                <a:solidFill>
                  <a:srgbClr val="080808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3" name="直接箭头连接符 312"/>
              <p:cNvCxnSpPr>
                <a:cxnSpLocks/>
                <a:stCxn id="297" idx="3"/>
                <a:endCxn id="289" idx="1"/>
              </p:cNvCxnSpPr>
              <p:nvPr/>
            </p:nvCxnSpPr>
            <p:spPr>
              <a:xfrm>
                <a:off x="4269765" y="4053070"/>
                <a:ext cx="86211" cy="0"/>
              </a:xfrm>
              <a:prstGeom prst="straightConnector1">
                <a:avLst/>
              </a:prstGeom>
              <a:grpFill/>
              <a:ln>
                <a:solidFill>
                  <a:srgbClr val="080808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" name="直接箭头连接符 313"/>
              <p:cNvCxnSpPr/>
              <p:nvPr/>
            </p:nvCxnSpPr>
            <p:spPr>
              <a:xfrm>
                <a:off x="2987824" y="4101075"/>
                <a:ext cx="72008" cy="0"/>
              </a:xfrm>
              <a:prstGeom prst="straightConnector1">
                <a:avLst/>
              </a:prstGeom>
              <a:grpFill/>
              <a:ln>
                <a:solidFill>
                  <a:srgbClr val="080808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5" name="直接箭头连接符 314"/>
              <p:cNvCxnSpPr/>
              <p:nvPr/>
            </p:nvCxnSpPr>
            <p:spPr>
              <a:xfrm>
                <a:off x="5292080" y="4293096"/>
                <a:ext cx="0" cy="192021"/>
              </a:xfrm>
              <a:prstGeom prst="straightConnector1">
                <a:avLst/>
              </a:prstGeom>
              <a:grpFill/>
              <a:ln>
                <a:solidFill>
                  <a:srgbClr val="080808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6" name="直接箭头连接符 315"/>
              <p:cNvCxnSpPr/>
              <p:nvPr/>
            </p:nvCxnSpPr>
            <p:spPr>
              <a:xfrm>
                <a:off x="5292080" y="4965172"/>
                <a:ext cx="0" cy="192021"/>
              </a:xfrm>
              <a:prstGeom prst="straightConnector1">
                <a:avLst/>
              </a:prstGeom>
              <a:grpFill/>
              <a:ln>
                <a:solidFill>
                  <a:srgbClr val="080808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7" name="直接箭头连接符 316"/>
              <p:cNvCxnSpPr/>
              <p:nvPr/>
            </p:nvCxnSpPr>
            <p:spPr>
              <a:xfrm flipH="1">
                <a:off x="6444208" y="4101075"/>
                <a:ext cx="288032" cy="0"/>
              </a:xfrm>
              <a:prstGeom prst="straightConnector1">
                <a:avLst/>
              </a:prstGeom>
              <a:grpFill/>
              <a:ln>
                <a:solidFill>
                  <a:srgbClr val="080808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8" name="直接箭头连接符 317"/>
              <p:cNvCxnSpPr>
                <a:stCxn id="285" idx="3"/>
                <a:endCxn id="287" idx="1"/>
              </p:cNvCxnSpPr>
              <p:nvPr/>
            </p:nvCxnSpPr>
            <p:spPr>
              <a:xfrm>
                <a:off x="2699792" y="5397219"/>
                <a:ext cx="1656184" cy="1588"/>
              </a:xfrm>
              <a:prstGeom prst="straightConnector1">
                <a:avLst/>
              </a:prstGeom>
              <a:grpFill/>
              <a:ln>
                <a:solidFill>
                  <a:srgbClr val="080808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6" name="直接箭头连接符 275"/>
            <p:cNvCxnSpPr/>
            <p:nvPr/>
          </p:nvCxnSpPr>
          <p:spPr>
            <a:xfrm rot="5400000">
              <a:off x="7823223" y="4606933"/>
              <a:ext cx="785818" cy="1588"/>
            </a:xfrm>
            <a:prstGeom prst="straightConnector1">
              <a:avLst/>
            </a:prstGeom>
            <a:grpFill/>
            <a:ln>
              <a:solidFill>
                <a:srgbClr val="080808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直接箭头连接符 276"/>
            <p:cNvCxnSpPr/>
            <p:nvPr/>
          </p:nvCxnSpPr>
          <p:spPr>
            <a:xfrm rot="5400000">
              <a:off x="6680215" y="4606933"/>
              <a:ext cx="785818" cy="1588"/>
            </a:xfrm>
            <a:prstGeom prst="straightConnector1">
              <a:avLst/>
            </a:prstGeom>
            <a:grpFill/>
            <a:ln>
              <a:solidFill>
                <a:srgbClr val="080808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直接箭头连接符 277"/>
            <p:cNvCxnSpPr/>
            <p:nvPr/>
          </p:nvCxnSpPr>
          <p:spPr>
            <a:xfrm rot="5400000">
              <a:off x="6987256" y="3728388"/>
              <a:ext cx="171735" cy="1588"/>
            </a:xfrm>
            <a:prstGeom prst="straightConnector1">
              <a:avLst/>
            </a:prstGeom>
            <a:grpFill/>
            <a:ln>
              <a:solidFill>
                <a:srgbClr val="080808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直接箭头连接符 278"/>
            <p:cNvCxnSpPr/>
            <p:nvPr/>
          </p:nvCxnSpPr>
          <p:spPr>
            <a:xfrm rot="5400000">
              <a:off x="893737" y="4321181"/>
              <a:ext cx="1357322" cy="1588"/>
            </a:xfrm>
            <a:prstGeom prst="straightConnector1">
              <a:avLst/>
            </a:prstGeom>
            <a:grpFill/>
            <a:ln>
              <a:solidFill>
                <a:srgbClr val="080808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891" name="TextBox 47"/>
          <p:cNvSpPr txBox="1">
            <a:spLocks noChangeArrowheads="1"/>
          </p:cNvSpPr>
          <p:nvPr/>
        </p:nvSpPr>
        <p:spPr bwMode="auto">
          <a:xfrm>
            <a:off x="6940027" y="1199785"/>
            <a:ext cx="2109873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35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国卫办医函</a:t>
            </a:r>
            <a:r>
              <a:rPr lang="en-US" altLang="zh-CN" sz="135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[2015]189</a:t>
            </a:r>
            <a:r>
              <a:rPr lang="zh-CN" altLang="en-US" sz="135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</a:t>
            </a:r>
          </a:p>
        </p:txBody>
      </p:sp>
      <p:sp>
        <p:nvSpPr>
          <p:cNvPr id="5" name="椭圆 4"/>
          <p:cNvSpPr/>
          <p:nvPr/>
        </p:nvSpPr>
        <p:spPr>
          <a:xfrm>
            <a:off x="4327046" y="3704257"/>
            <a:ext cx="1585160" cy="149504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35155147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椭圆 42"/>
          <p:cNvSpPr/>
          <p:nvPr/>
        </p:nvSpPr>
        <p:spPr>
          <a:xfrm>
            <a:off x="5983288" y="3649994"/>
            <a:ext cx="3160714" cy="2694250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400" dirty="0">
              <a:solidFill>
                <a:srgbClr val="FFFFFF"/>
              </a:solidFill>
              <a:latin typeface="微软雅黑"/>
              <a:cs typeface="Times New Roman" pitchFamily="18" charset="0"/>
            </a:endParaRPr>
          </a:p>
        </p:txBody>
      </p:sp>
      <p:sp>
        <p:nvSpPr>
          <p:cNvPr id="14339" name="标题 1"/>
          <p:cNvSpPr>
            <a:spLocks noGrp="1"/>
          </p:cNvSpPr>
          <p:nvPr>
            <p:ph type="title" idx="4294967295"/>
          </p:nvPr>
        </p:nvSpPr>
        <p:spPr>
          <a:xfrm>
            <a:off x="71439" y="947565"/>
            <a:ext cx="9144000" cy="642938"/>
          </a:xfrm>
          <a:prstGeom prst="rect">
            <a:avLst/>
          </a:prstGeom>
        </p:spPr>
        <p:txBody>
          <a:bodyPr/>
          <a:lstStyle/>
          <a:p>
            <a:pPr defTabSz="455999"/>
            <a:r>
              <a:rPr lang="en-US" altLang="zh-CN" sz="2400" dirty="0">
                <a:latin typeface="Arial Narrow" pitchFamily="34" charset="0"/>
              </a:rPr>
              <a:t>	</a:t>
            </a:r>
            <a:endParaRPr lang="zh-CN" altLang="en-US" sz="2400" dirty="0">
              <a:latin typeface="Arial Narrow" pitchFamily="34" charset="0"/>
            </a:endParaRPr>
          </a:p>
        </p:txBody>
      </p:sp>
      <p:pic>
        <p:nvPicPr>
          <p:cNvPr id="14340" name="图片 3"/>
          <p:cNvPicPr>
            <a:picLocks noChangeAspect="1"/>
          </p:cNvPicPr>
          <p:nvPr/>
        </p:nvPicPr>
        <p:blipFill>
          <a:blip r:embed="rId3" cstate="print"/>
          <a:srcRect l="21661" t="20963" r="21660" b="18558"/>
          <a:stretch>
            <a:fillRect/>
          </a:stretch>
        </p:blipFill>
        <p:spPr bwMode="auto">
          <a:xfrm>
            <a:off x="463747" y="2189497"/>
            <a:ext cx="4108450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文本框 8"/>
          <p:cNvSpPr txBox="1">
            <a:spLocks noChangeArrowheads="1"/>
          </p:cNvSpPr>
          <p:nvPr/>
        </p:nvSpPr>
        <p:spPr bwMode="auto">
          <a:xfrm>
            <a:off x="932096" y="250479"/>
            <a:ext cx="6873412" cy="53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5999"/>
            <a:r>
              <a:rPr lang="zh-CN" altLang="en-US" sz="29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围绕体系：公众</a:t>
            </a:r>
            <a:r>
              <a:rPr lang="en-US" altLang="zh-CN" sz="29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-</a:t>
            </a:r>
            <a:r>
              <a:rPr lang="zh-CN" altLang="en-US" sz="29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急救</a:t>
            </a:r>
            <a:r>
              <a:rPr lang="en-US" altLang="zh-CN" sz="29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-</a:t>
            </a:r>
            <a:r>
              <a:rPr lang="zh-CN" altLang="en-US" sz="29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医院</a:t>
            </a:r>
            <a:r>
              <a:rPr lang="zh-CN" altLang="en-US" sz="2400" dirty="0">
                <a:solidFill>
                  <a:schemeClr val="bg1"/>
                </a:solidFill>
                <a:latin typeface="Arial Narrow" pitchFamily="34" charset="0"/>
              </a:rPr>
              <a:t>模式</a:t>
            </a:r>
          </a:p>
        </p:txBody>
      </p:sp>
      <p:sp>
        <p:nvSpPr>
          <p:cNvPr id="14342" name="TextBox 16"/>
          <p:cNvSpPr txBox="1">
            <a:spLocks noChangeArrowheads="1"/>
          </p:cNvSpPr>
          <p:nvPr/>
        </p:nvSpPr>
        <p:spPr bwMode="auto">
          <a:xfrm>
            <a:off x="104777" y="2133601"/>
            <a:ext cx="843485" cy="33239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黑龙江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itchFamily="18" charset="0"/>
            </a:endParaRPr>
          </a:p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辽  宁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itchFamily="18" charset="0"/>
            </a:endParaRPr>
          </a:p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北  京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itchFamily="18" charset="0"/>
            </a:endParaRPr>
          </a:p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天  津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itchFamily="18" charset="0"/>
            </a:endParaRPr>
          </a:p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河  北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itchFamily="18" charset="0"/>
            </a:endParaRPr>
          </a:p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河  南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itchFamily="18" charset="0"/>
            </a:endParaRPr>
          </a:p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山  东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itchFamily="18" charset="0"/>
            </a:endParaRPr>
          </a:p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山  西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itchFamily="18" charset="0"/>
            </a:endParaRPr>
          </a:p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上  海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itchFamily="18" charset="0"/>
            </a:endParaRPr>
          </a:p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浙  江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itchFamily="18" charset="0"/>
            </a:endParaRPr>
          </a:p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内蒙古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itchFamily="18" charset="0"/>
            </a:endParaRPr>
          </a:p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甘  肃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itchFamily="18" charset="0"/>
            </a:endParaRPr>
          </a:p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新  疆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itchFamily="18" charset="0"/>
            </a:endParaRPr>
          </a:p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广  东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itchFamily="18" charset="0"/>
            </a:endParaRPr>
          </a:p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海  南</a:t>
            </a:r>
          </a:p>
        </p:txBody>
      </p:sp>
      <p:sp>
        <p:nvSpPr>
          <p:cNvPr id="11" name="圆角矩形 10"/>
          <p:cNvSpPr/>
          <p:nvPr/>
        </p:nvSpPr>
        <p:spPr>
          <a:xfrm>
            <a:off x="1397720" y="1519309"/>
            <a:ext cx="6509618" cy="822255"/>
          </a:xfrm>
          <a:prstGeom prst="roundRect">
            <a:avLst/>
          </a:prstGeom>
          <a:ln w="127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en-US" altLang="zh-CN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15</a:t>
            </a:r>
            <a:r>
              <a:rPr lang="zh-CN" altLang="en-US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个省市自治区，</a:t>
            </a:r>
            <a:r>
              <a:rPr lang="en-US" altLang="zh-CN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260</a:t>
            </a:r>
            <a:r>
              <a:rPr lang="zh-CN" altLang="en-US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家</a:t>
            </a:r>
            <a:r>
              <a:rPr lang="en-US" altLang="zh-CN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PPCI</a:t>
            </a:r>
            <a:r>
              <a:rPr lang="zh-CN" altLang="en-US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医院，</a:t>
            </a:r>
            <a:r>
              <a:rPr lang="en-US" altLang="zh-CN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640</a:t>
            </a:r>
            <a:r>
              <a:rPr lang="zh-CN" altLang="en-US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家非</a:t>
            </a:r>
            <a:r>
              <a:rPr lang="en-US" altLang="zh-CN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PCI</a:t>
            </a:r>
            <a:r>
              <a:rPr lang="zh-CN" altLang="en-US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医院</a:t>
            </a:r>
            <a:endParaRPr lang="en-US" altLang="zh-CN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zh-CN" altLang="en-US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建立特大城市、大城市、地级市（县）不同模式的救治网络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 cstate="print"/>
          <a:srcRect l="35981" t="37319" r="26643" b="17592"/>
          <a:stretch/>
        </p:blipFill>
        <p:spPr>
          <a:xfrm>
            <a:off x="4125915" y="2713634"/>
            <a:ext cx="1857373" cy="1837134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27" name="直接连接符 26"/>
          <p:cNvCxnSpPr>
            <a:cxnSpLocks/>
          </p:cNvCxnSpPr>
          <p:nvPr/>
        </p:nvCxnSpPr>
        <p:spPr>
          <a:xfrm>
            <a:off x="5613047" y="3459599"/>
            <a:ext cx="1132310" cy="330163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>
            <a:cxnSpLocks/>
          </p:cNvCxnSpPr>
          <p:nvPr/>
        </p:nvCxnSpPr>
        <p:spPr>
          <a:xfrm>
            <a:off x="5613047" y="3459599"/>
            <a:ext cx="543082" cy="926871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组合 5"/>
          <p:cNvGrpSpPr>
            <a:grpSpLocks/>
          </p:cNvGrpSpPr>
          <p:nvPr/>
        </p:nvGrpSpPr>
        <p:grpSpPr bwMode="auto">
          <a:xfrm>
            <a:off x="6300788" y="4170592"/>
            <a:ext cx="2592387" cy="1636584"/>
            <a:chOff x="1727553" y="2147602"/>
            <a:chExt cx="4413319" cy="2371929"/>
          </a:xfrm>
        </p:grpSpPr>
        <p:sp>
          <p:nvSpPr>
            <p:cNvPr id="14354" name="矩形 31"/>
            <p:cNvSpPr>
              <a:spLocks noChangeArrowheads="1"/>
            </p:cNvSpPr>
            <p:nvPr/>
          </p:nvSpPr>
          <p:spPr bwMode="auto">
            <a:xfrm>
              <a:off x="1727553" y="2977855"/>
              <a:ext cx="1224270" cy="754085"/>
            </a:xfrm>
            <a:prstGeom prst="rect">
              <a:avLst/>
            </a:prstGeom>
            <a:solidFill>
              <a:srgbClr val="FFFFFF"/>
            </a:solidFill>
            <a:ln w="25400" algn="ctr">
              <a:solidFill>
                <a:srgbClr val="4F81BD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defTabSz="342892"/>
              <a:r>
                <a:rPr lang="zh-CN" altLang="en-US" sz="10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中心医院</a:t>
              </a:r>
            </a:p>
          </p:txBody>
        </p:sp>
        <p:sp>
          <p:nvSpPr>
            <p:cNvPr id="14355" name="椭圆 32"/>
            <p:cNvSpPr>
              <a:spLocks noChangeArrowheads="1"/>
            </p:cNvSpPr>
            <p:nvPr/>
          </p:nvSpPr>
          <p:spPr bwMode="auto">
            <a:xfrm>
              <a:off x="3527474" y="3077939"/>
              <a:ext cx="935094" cy="569446"/>
            </a:xfrm>
            <a:prstGeom prst="ellipse">
              <a:avLst/>
            </a:prstGeom>
            <a:solidFill>
              <a:srgbClr val="FFFFFF"/>
            </a:solidFill>
            <a:ln w="25400" algn="ctr">
              <a:solidFill>
                <a:srgbClr val="4F81BD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defTabSz="342892"/>
              <a:endParaRPr lang="zh-CN" altLang="en-US" sz="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4356" name="直接箭头连接符 33"/>
            <p:cNvCxnSpPr>
              <a:cxnSpLocks noChangeShapeType="1"/>
              <a:stCxn id="14354" idx="3"/>
              <a:endCxn id="14355" idx="2"/>
            </p:cNvCxnSpPr>
            <p:nvPr/>
          </p:nvCxnSpPr>
          <p:spPr bwMode="auto">
            <a:xfrm>
              <a:off x="2951689" y="3354544"/>
              <a:ext cx="576064" cy="8614"/>
            </a:xfrm>
            <a:prstGeom prst="straightConnector1">
              <a:avLst/>
            </a:prstGeom>
            <a:noFill/>
            <a:ln w="25400" algn="ctr">
              <a:solidFill>
                <a:srgbClr val="4F81BD"/>
              </a:solidFill>
              <a:round/>
              <a:headEnd type="triangle" w="med" len="med"/>
              <a:tailEnd type="triangle" w="med" len="med"/>
            </a:ln>
          </p:spPr>
        </p:cxnSp>
        <p:sp>
          <p:nvSpPr>
            <p:cNvPr id="14357" name="矩形 34"/>
            <p:cNvSpPr>
              <a:spLocks noChangeArrowheads="1"/>
            </p:cNvSpPr>
            <p:nvPr/>
          </p:nvSpPr>
          <p:spPr bwMode="auto">
            <a:xfrm>
              <a:off x="4889576" y="2598224"/>
              <a:ext cx="1251296" cy="338216"/>
            </a:xfrm>
            <a:prstGeom prst="rect">
              <a:avLst/>
            </a:prstGeom>
            <a:solidFill>
              <a:srgbClr val="FFFFFF"/>
            </a:solidFill>
            <a:ln w="25400" algn="ctr">
              <a:solidFill>
                <a:srgbClr val="4F81BD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defTabSz="342892">
                <a:lnSpc>
                  <a:spcPct val="90000"/>
                </a:lnSpc>
              </a:pPr>
              <a:r>
                <a:rPr lang="zh-CN" altLang="en-US" sz="10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基层医院</a:t>
              </a:r>
            </a:p>
          </p:txBody>
        </p:sp>
        <p:sp>
          <p:nvSpPr>
            <p:cNvPr id="14358" name="矩形 35"/>
            <p:cNvSpPr>
              <a:spLocks noChangeArrowheads="1"/>
            </p:cNvSpPr>
            <p:nvPr/>
          </p:nvSpPr>
          <p:spPr bwMode="auto">
            <a:xfrm>
              <a:off x="4889576" y="3849280"/>
              <a:ext cx="1251296" cy="314058"/>
            </a:xfrm>
            <a:prstGeom prst="rect">
              <a:avLst/>
            </a:prstGeom>
            <a:solidFill>
              <a:srgbClr val="FFFFFF"/>
            </a:solidFill>
            <a:ln w="25400" algn="ctr">
              <a:solidFill>
                <a:srgbClr val="4F81BD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defTabSz="342892">
                <a:lnSpc>
                  <a:spcPct val="90000"/>
                </a:lnSpc>
              </a:pPr>
              <a:r>
                <a:rPr lang="zh-CN" altLang="en-US" sz="10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基层医院</a:t>
              </a:r>
            </a:p>
          </p:txBody>
        </p:sp>
        <p:sp>
          <p:nvSpPr>
            <p:cNvPr id="14359" name="矩形 36"/>
            <p:cNvSpPr>
              <a:spLocks noChangeArrowheads="1"/>
            </p:cNvSpPr>
            <p:nvPr/>
          </p:nvSpPr>
          <p:spPr bwMode="auto">
            <a:xfrm>
              <a:off x="4894982" y="3129707"/>
              <a:ext cx="1245890" cy="433125"/>
            </a:xfrm>
            <a:prstGeom prst="rect">
              <a:avLst/>
            </a:prstGeom>
            <a:solidFill>
              <a:srgbClr val="FFFFFF"/>
            </a:solidFill>
            <a:ln w="25400" algn="ctr">
              <a:solidFill>
                <a:srgbClr val="4F81BD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defTabSz="342892"/>
              <a:r>
                <a:rPr lang="zh-CN" altLang="en-US" sz="10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基层医院</a:t>
              </a:r>
            </a:p>
          </p:txBody>
        </p:sp>
        <p:cxnSp>
          <p:nvCxnSpPr>
            <p:cNvPr id="14360" name="直接箭头连接符 37"/>
            <p:cNvCxnSpPr>
              <a:cxnSpLocks noChangeShapeType="1"/>
              <a:stCxn id="14355" idx="6"/>
              <a:endCxn id="14359" idx="1"/>
            </p:cNvCxnSpPr>
            <p:nvPr/>
          </p:nvCxnSpPr>
          <p:spPr bwMode="auto">
            <a:xfrm flipV="1">
              <a:off x="4463858" y="3345502"/>
              <a:ext cx="432047" cy="17656"/>
            </a:xfrm>
            <a:prstGeom prst="straightConnector1">
              <a:avLst/>
            </a:prstGeom>
            <a:noFill/>
            <a:ln w="25400" algn="ctr">
              <a:solidFill>
                <a:srgbClr val="4F81BD"/>
              </a:solidFill>
              <a:round/>
              <a:headEnd/>
              <a:tailEnd type="triangle" w="med" len="med"/>
            </a:ln>
          </p:spPr>
        </p:cxnSp>
        <p:cxnSp>
          <p:nvCxnSpPr>
            <p:cNvPr id="14361" name="直接箭头连接符 38"/>
            <p:cNvCxnSpPr>
              <a:cxnSpLocks noChangeShapeType="1"/>
              <a:stCxn id="14357" idx="1"/>
              <a:endCxn id="14355" idx="7"/>
            </p:cNvCxnSpPr>
            <p:nvPr/>
          </p:nvCxnSpPr>
          <p:spPr bwMode="auto">
            <a:xfrm flipH="1">
              <a:off x="4326769" y="2766817"/>
              <a:ext cx="564144" cy="395973"/>
            </a:xfrm>
            <a:prstGeom prst="straightConnector1">
              <a:avLst/>
            </a:prstGeom>
            <a:noFill/>
            <a:ln w="25400" algn="ctr">
              <a:solidFill>
                <a:srgbClr val="4F81BD"/>
              </a:solidFill>
              <a:round/>
              <a:headEnd type="triangle" w="med" len="med"/>
              <a:tailEnd type="triangle" w="med" len="med"/>
            </a:ln>
          </p:spPr>
        </p:cxnSp>
        <p:cxnSp>
          <p:nvCxnSpPr>
            <p:cNvPr id="14362" name="直接箭头连接符 39"/>
            <p:cNvCxnSpPr>
              <a:cxnSpLocks noChangeShapeType="1"/>
              <a:stCxn id="14358" idx="1"/>
              <a:endCxn id="14355" idx="5"/>
            </p:cNvCxnSpPr>
            <p:nvPr/>
          </p:nvCxnSpPr>
          <p:spPr bwMode="auto">
            <a:xfrm flipH="1" flipV="1">
              <a:off x="4326769" y="3563524"/>
              <a:ext cx="564144" cy="443174"/>
            </a:xfrm>
            <a:prstGeom prst="straightConnector1">
              <a:avLst/>
            </a:prstGeom>
            <a:noFill/>
            <a:ln w="25400" algn="ctr">
              <a:solidFill>
                <a:srgbClr val="4F81BD"/>
              </a:solidFill>
              <a:round/>
              <a:headEnd type="triangle" w="med" len="med"/>
              <a:tailEnd type="triangle" w="med" len="med"/>
            </a:ln>
          </p:spPr>
        </p:cxnSp>
        <p:sp>
          <p:nvSpPr>
            <p:cNvPr id="14363" name="左箭头 40"/>
            <p:cNvSpPr>
              <a:spLocks noChangeArrowheads="1"/>
            </p:cNvSpPr>
            <p:nvPr/>
          </p:nvSpPr>
          <p:spPr bwMode="auto">
            <a:xfrm>
              <a:off x="2815803" y="3763892"/>
              <a:ext cx="1812611" cy="755639"/>
            </a:xfrm>
            <a:prstGeom prst="leftArrow">
              <a:avLst>
                <a:gd name="adj1" fmla="val 50000"/>
                <a:gd name="adj2" fmla="val 50005"/>
              </a:avLst>
            </a:prstGeom>
            <a:solidFill>
              <a:srgbClr val="F79646"/>
            </a:solidFill>
            <a:ln w="25400" algn="ctr">
              <a:solidFill>
                <a:srgbClr val="B66D3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defTabSz="342892"/>
              <a:r>
                <a:rPr lang="zh-CN" altLang="en-US" sz="8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合理转运病人</a:t>
              </a:r>
              <a:endParaRPr lang="en-US" altLang="zh-CN" sz="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defTabSz="342892"/>
              <a:r>
                <a:rPr lang="zh-CN" altLang="en-US" sz="8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更好救治</a:t>
              </a:r>
            </a:p>
          </p:txBody>
        </p:sp>
        <p:sp>
          <p:nvSpPr>
            <p:cNvPr id="14364" name="右箭头 41"/>
            <p:cNvSpPr>
              <a:spLocks noChangeArrowheads="1"/>
            </p:cNvSpPr>
            <p:nvPr/>
          </p:nvSpPr>
          <p:spPr bwMode="auto">
            <a:xfrm>
              <a:off x="3002831" y="2147602"/>
              <a:ext cx="1753981" cy="737588"/>
            </a:xfrm>
            <a:prstGeom prst="rightArrow">
              <a:avLst>
                <a:gd name="adj1" fmla="val 50000"/>
                <a:gd name="adj2" fmla="val 50002"/>
              </a:avLst>
            </a:prstGeom>
            <a:solidFill>
              <a:srgbClr val="F79646"/>
            </a:solidFill>
            <a:ln w="25400" algn="ctr">
              <a:solidFill>
                <a:srgbClr val="B66D3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defTabSz="342892"/>
              <a:r>
                <a:rPr lang="zh-CN" altLang="en-US" sz="8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技术指导帮扶</a:t>
              </a:r>
            </a:p>
            <a:p>
              <a:pPr algn="ctr" defTabSz="342892"/>
              <a:r>
                <a:rPr lang="zh-CN" altLang="en-US" sz="8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规范基层溶栓</a:t>
              </a:r>
            </a:p>
          </p:txBody>
        </p:sp>
      </p:grpSp>
      <p:sp>
        <p:nvSpPr>
          <p:cNvPr id="14350" name="TextBox 44"/>
          <p:cNvSpPr txBox="1">
            <a:spLocks noChangeArrowheads="1"/>
          </p:cNvSpPr>
          <p:nvPr/>
        </p:nvSpPr>
        <p:spPr bwMode="auto">
          <a:xfrm>
            <a:off x="3505870" y="4597838"/>
            <a:ext cx="26973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北京市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PPCI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医院模式分布图</a:t>
            </a:r>
          </a:p>
        </p:txBody>
      </p:sp>
      <p:sp>
        <p:nvSpPr>
          <p:cNvPr id="14351" name="TextBox 45"/>
          <p:cNvSpPr txBox="1">
            <a:spLocks noChangeArrowheads="1"/>
          </p:cNvSpPr>
          <p:nvPr/>
        </p:nvSpPr>
        <p:spPr bwMode="auto">
          <a:xfrm>
            <a:off x="6908801" y="3789762"/>
            <a:ext cx="2055813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05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STEMI </a:t>
            </a:r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急救网络模型</a:t>
            </a:r>
          </a:p>
        </p:txBody>
      </p:sp>
      <p:sp>
        <p:nvSpPr>
          <p:cNvPr id="29" name="圆角矩形 28"/>
          <p:cNvSpPr/>
          <p:nvPr/>
        </p:nvSpPr>
        <p:spPr>
          <a:xfrm>
            <a:off x="71438" y="2119596"/>
            <a:ext cx="719335" cy="3333735"/>
          </a:xfrm>
          <a:prstGeom prst="roundRect">
            <a:avLst/>
          </a:prstGeom>
          <a:noFill/>
          <a:ln w="127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endParaRPr lang="zh-CN" altLang="en-US" sz="140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14353" name="TextBox 49"/>
          <p:cNvSpPr txBox="1">
            <a:spLocks noChangeArrowheads="1"/>
          </p:cNvSpPr>
          <p:nvPr/>
        </p:nvSpPr>
        <p:spPr bwMode="auto">
          <a:xfrm>
            <a:off x="7285618" y="4843404"/>
            <a:ext cx="7191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院前急救</a:t>
            </a:r>
            <a:endParaRPr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体系</a:t>
            </a:r>
          </a:p>
        </p:txBody>
      </p:sp>
      <p:cxnSp>
        <p:nvCxnSpPr>
          <p:cNvPr id="30" name="直接连接符 29"/>
          <p:cNvCxnSpPr>
            <a:cxnSpLocks/>
            <a:endCxn id="12" idx="1"/>
          </p:cNvCxnSpPr>
          <p:nvPr/>
        </p:nvCxnSpPr>
        <p:spPr>
          <a:xfrm flipV="1">
            <a:off x="3644348" y="2982676"/>
            <a:ext cx="753573" cy="330367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直接连接符 30"/>
          <p:cNvCxnSpPr>
            <a:cxnSpLocks/>
          </p:cNvCxnSpPr>
          <p:nvPr/>
        </p:nvCxnSpPr>
        <p:spPr>
          <a:xfrm>
            <a:off x="3644348" y="3313043"/>
            <a:ext cx="609600" cy="730635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47"/>
          <p:cNvSpPr txBox="1">
            <a:spLocks noChangeArrowheads="1"/>
          </p:cNvSpPr>
          <p:nvPr/>
        </p:nvSpPr>
        <p:spPr bwMode="auto">
          <a:xfrm>
            <a:off x="6940027" y="1199785"/>
            <a:ext cx="2109873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35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国卫办医函</a:t>
            </a:r>
            <a:r>
              <a:rPr lang="en-US" altLang="zh-CN" sz="135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[2015]189</a:t>
            </a:r>
            <a:r>
              <a:rPr lang="zh-CN" altLang="en-US" sz="135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</a:t>
            </a:r>
          </a:p>
        </p:txBody>
      </p:sp>
    </p:spTree>
    <p:extLst>
      <p:ext uri="{BB962C8B-B14F-4D97-AF65-F5344CB8AC3E}">
        <p14:creationId xmlns:p14="http://schemas.microsoft.com/office/powerpoint/2010/main" val="980767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394" name="Object 12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59394" name="Object 120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0" name="Rectangle 119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/>
          <a:lstStyle/>
          <a:p>
            <a:pPr algn="ctr" defTabSz="102362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400" b="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779" y="121655"/>
            <a:ext cx="7705554" cy="767969"/>
          </a:xfrm>
          <a:extLst/>
        </p:spPr>
        <p:txBody>
          <a:bodyPr rtlCol="0">
            <a:normAutofit/>
            <a:scene3d>
              <a:camera prst="orthographicFront"/>
              <a:lightRig rig="threePt" dir="t"/>
            </a:scene3d>
          </a:bodyPr>
          <a:lstStyle/>
          <a:p>
            <a:pPr algn="l" defTabSz="1023620">
              <a:defRPr/>
            </a:pPr>
            <a:r>
              <a:rPr lang="zh-CN" altLang="en-US" sz="3200" dirty="0">
                <a:solidFill>
                  <a:srgbClr val="002060"/>
                </a:solidFill>
              </a:rPr>
              <a:t>胸痛中心：技术植入体系，促进体系发展</a:t>
            </a:r>
          </a:p>
        </p:txBody>
      </p:sp>
      <p:sp>
        <p:nvSpPr>
          <p:cNvPr id="93" name="圆角矩形 3"/>
          <p:cNvSpPr>
            <a:spLocks noChangeArrowheads="1"/>
          </p:cNvSpPr>
          <p:nvPr/>
        </p:nvSpPr>
        <p:spPr bwMode="auto">
          <a:xfrm>
            <a:off x="804164" y="4255758"/>
            <a:ext cx="2765404" cy="1182130"/>
          </a:xfrm>
          <a:prstGeom prst="roundRect">
            <a:avLst>
              <a:gd name="adj" fmla="val 16667"/>
            </a:avLst>
          </a:prstGeom>
          <a:solidFill>
            <a:srgbClr val="CC9B00"/>
          </a:solidFill>
          <a:ln w="9525" algn="ctr">
            <a:solidFill>
              <a:srgbClr val="FFFFFF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spcBef>
                <a:spcPct val="20000"/>
              </a:spcBef>
            </a:pPr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政府</a:t>
            </a:r>
            <a:endParaRPr lang="en-US" altLang="zh-CN" sz="3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4" name="圆角矩形 4"/>
          <p:cNvSpPr>
            <a:spLocks noChangeArrowheads="1"/>
          </p:cNvSpPr>
          <p:nvPr/>
        </p:nvSpPr>
        <p:spPr bwMode="auto">
          <a:xfrm>
            <a:off x="653277" y="1556753"/>
            <a:ext cx="2863028" cy="1162162"/>
          </a:xfrm>
          <a:prstGeom prst="roundRect">
            <a:avLst>
              <a:gd name="adj" fmla="val 16667"/>
            </a:avLst>
          </a:prstGeom>
          <a:solidFill>
            <a:srgbClr val="800000"/>
          </a:solidFill>
          <a:ln w="9525" algn="ctr">
            <a:solidFill>
              <a:srgbClr val="FFFFFF"/>
            </a:solidFill>
            <a:round/>
            <a:headEnd/>
            <a:tailEnd/>
          </a:ln>
        </p:spPr>
        <p:txBody>
          <a:bodyPr anchor="ctr" anchorCtr="1"/>
          <a:lstStyle/>
          <a:p>
            <a:pPr algn="ctr">
              <a:spcBef>
                <a:spcPct val="20000"/>
              </a:spcBef>
            </a:pPr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社会</a:t>
            </a:r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5" name="圆角矩形 5"/>
          <p:cNvSpPr>
            <a:spLocks noChangeArrowheads="1"/>
          </p:cNvSpPr>
          <p:nvPr/>
        </p:nvSpPr>
        <p:spPr bwMode="auto">
          <a:xfrm>
            <a:off x="5494917" y="1616027"/>
            <a:ext cx="2829303" cy="1107581"/>
          </a:xfrm>
          <a:prstGeom prst="roundRect">
            <a:avLst>
              <a:gd name="adj" fmla="val 16667"/>
            </a:avLst>
          </a:prstGeom>
          <a:solidFill>
            <a:srgbClr val="000080"/>
          </a:solidFill>
          <a:ln w="9525" algn="ctr">
            <a:solidFill>
              <a:srgbClr val="FFFFFF"/>
            </a:solidFill>
            <a:round/>
            <a:headEnd/>
            <a:tailEnd/>
          </a:ln>
        </p:spPr>
        <p:txBody>
          <a:bodyPr anchor="ctr" anchorCtr="1"/>
          <a:lstStyle/>
          <a:p>
            <a:pPr algn="ctr">
              <a:spcBef>
                <a:spcPct val="20000"/>
              </a:spcBef>
            </a:pPr>
            <a:r>
              <a:rPr lang="zh-CN" altLang="en-US" sz="3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急救体系</a:t>
            </a:r>
          </a:p>
        </p:txBody>
      </p:sp>
      <p:sp>
        <p:nvSpPr>
          <p:cNvPr id="96" name="圆角矩形 6"/>
          <p:cNvSpPr>
            <a:spLocks noChangeArrowheads="1"/>
          </p:cNvSpPr>
          <p:nvPr/>
        </p:nvSpPr>
        <p:spPr bwMode="auto">
          <a:xfrm>
            <a:off x="5494917" y="4268645"/>
            <a:ext cx="2751204" cy="1175475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 algn="ctr">
            <a:solidFill>
              <a:srgbClr val="FFFFFF"/>
            </a:solidFill>
            <a:round/>
            <a:headEnd/>
            <a:tailEnd/>
          </a:ln>
        </p:spPr>
        <p:txBody>
          <a:bodyPr anchor="ctr" anchorCtr="1"/>
          <a:lstStyle/>
          <a:p>
            <a:pPr algn="ctr">
              <a:spcBef>
                <a:spcPct val="20000"/>
              </a:spcBef>
            </a:pPr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医院</a:t>
            </a:r>
            <a:endParaRPr lang="en-US" altLang="zh-CN" sz="3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7" name="组合 73"/>
          <p:cNvGrpSpPr>
            <a:grpSpLocks/>
          </p:cNvGrpSpPr>
          <p:nvPr/>
        </p:nvGrpSpPr>
        <p:grpSpPr bwMode="auto">
          <a:xfrm rot="-2711528">
            <a:off x="2732460" y="2331734"/>
            <a:ext cx="3171567" cy="2691978"/>
            <a:chOff x="3457354" y="1722050"/>
            <a:chExt cx="4503410" cy="3718544"/>
          </a:xfrm>
        </p:grpSpPr>
        <p:sp>
          <p:nvSpPr>
            <p:cNvPr id="98" name="任意多边形 38"/>
            <p:cNvSpPr>
              <a:spLocks/>
            </p:cNvSpPr>
            <p:nvPr/>
          </p:nvSpPr>
          <p:spPr bwMode="auto">
            <a:xfrm rot="8100000">
              <a:off x="5611445" y="3824725"/>
              <a:ext cx="1001250" cy="1004360"/>
            </a:xfrm>
            <a:custGeom>
              <a:avLst/>
              <a:gdLst>
                <a:gd name="T0" fmla="*/ 6873440 w 748273"/>
                <a:gd name="T1" fmla="*/ 13811229 h 750597"/>
                <a:gd name="T2" fmla="*/ 6767774 w 748273"/>
                <a:gd name="T3" fmla="*/ 12708843 h 750597"/>
                <a:gd name="T4" fmla="*/ 4783916 w 748273"/>
                <a:gd name="T5" fmla="*/ 8979983 h 750597"/>
                <a:gd name="T6" fmla="*/ 1055096 w 748273"/>
                <a:gd name="T7" fmla="*/ 6996138 h 750597"/>
                <a:gd name="T8" fmla="*/ 0 w 748273"/>
                <a:gd name="T9" fmla="*/ 6895017 h 750597"/>
                <a:gd name="T10" fmla="*/ 0 w 748273"/>
                <a:gd name="T11" fmla="*/ 0 h 750597"/>
                <a:gd name="T12" fmla="*/ 2371999 w 748273"/>
                <a:gd name="T13" fmla="*/ 227353 h 750597"/>
                <a:gd name="T14" fmla="*/ 9659399 w 748273"/>
                <a:gd name="T15" fmla="*/ 4104488 h 750597"/>
                <a:gd name="T16" fmla="*/ 13536512 w 748273"/>
                <a:gd name="T17" fmla="*/ 11391946 h 750597"/>
                <a:gd name="T18" fmla="*/ 13768428 w 748273"/>
                <a:gd name="T19" fmla="*/ 13811229 h 750597"/>
                <a:gd name="T20" fmla="*/ 6873440 w 748273"/>
                <a:gd name="T21" fmla="*/ 13811229 h 75059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48273"/>
                <a:gd name="T34" fmla="*/ 0 h 750597"/>
                <a:gd name="T35" fmla="*/ 748273 w 748273"/>
                <a:gd name="T36" fmla="*/ 750597 h 75059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48273" h="750597">
                  <a:moveTo>
                    <a:pt x="373551" y="750597"/>
                  </a:moveTo>
                  <a:lnTo>
                    <a:pt x="367809" y="690685"/>
                  </a:lnTo>
                  <a:cubicBezTo>
                    <a:pt x="353433" y="616436"/>
                    <a:pt x="317494" y="545536"/>
                    <a:pt x="259992" y="488034"/>
                  </a:cubicBezTo>
                  <a:cubicBezTo>
                    <a:pt x="202490" y="430532"/>
                    <a:pt x="131590" y="394593"/>
                    <a:pt x="57341" y="380218"/>
                  </a:cubicBezTo>
                  <a:lnTo>
                    <a:pt x="0" y="374722"/>
                  </a:lnTo>
                  <a:lnTo>
                    <a:pt x="0" y="0"/>
                  </a:lnTo>
                  <a:lnTo>
                    <a:pt x="128911" y="12356"/>
                  </a:lnTo>
                  <a:cubicBezTo>
                    <a:pt x="274019" y="40450"/>
                    <a:pt x="412582" y="110687"/>
                    <a:pt x="524960" y="223066"/>
                  </a:cubicBezTo>
                  <a:cubicBezTo>
                    <a:pt x="637339" y="335444"/>
                    <a:pt x="707576" y="474007"/>
                    <a:pt x="735670" y="619116"/>
                  </a:cubicBezTo>
                  <a:lnTo>
                    <a:pt x="748273" y="750597"/>
                  </a:lnTo>
                  <a:lnTo>
                    <a:pt x="373551" y="750597"/>
                  </a:lnTo>
                  <a:close/>
                </a:path>
              </a:pathLst>
            </a:custGeom>
            <a:solidFill>
              <a:srgbClr val="99CC00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" name="任意多边形 34"/>
            <p:cNvSpPr>
              <a:spLocks/>
            </p:cNvSpPr>
            <p:nvPr/>
          </p:nvSpPr>
          <p:spPr bwMode="auto">
            <a:xfrm rot="8100000">
              <a:off x="6308190" y="3087321"/>
              <a:ext cx="1049825" cy="1020574"/>
            </a:xfrm>
            <a:custGeom>
              <a:avLst/>
              <a:gdLst>
                <a:gd name="T0" fmla="*/ 0 w 784576"/>
                <a:gd name="T1" fmla="*/ 14034088 h 762715"/>
                <a:gd name="T2" fmla="*/ 250260 w 784576"/>
                <a:gd name="T3" fmla="*/ 11422969 h 762715"/>
                <a:gd name="T4" fmla="*/ 4127354 w 784576"/>
                <a:gd name="T5" fmla="*/ 4135610 h 762715"/>
                <a:gd name="T6" fmla="*/ 14111440 w 784576"/>
                <a:gd name="T7" fmla="*/ 1 h 762715"/>
                <a:gd name="T8" fmla="*/ 14436229 w 784576"/>
                <a:gd name="T9" fmla="*/ 31124 h 762715"/>
                <a:gd name="T10" fmla="*/ 14436229 w 784576"/>
                <a:gd name="T11" fmla="*/ 6926097 h 762715"/>
                <a:gd name="T12" fmla="*/ 14111440 w 784576"/>
                <a:gd name="T13" fmla="*/ 6894979 h 762715"/>
                <a:gd name="T14" fmla="*/ 9002796 w 784576"/>
                <a:gd name="T15" fmla="*/ 9011056 h 762715"/>
                <a:gd name="T16" fmla="*/ 7018955 w 784576"/>
                <a:gd name="T17" fmla="*/ 12739865 h 762715"/>
                <a:gd name="T18" fmla="*/ 6894915 w 784576"/>
                <a:gd name="T19" fmla="*/ 14034088 h 762715"/>
                <a:gd name="T20" fmla="*/ 0 w 784576"/>
                <a:gd name="T21" fmla="*/ 14034088 h 7627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84576"/>
                <a:gd name="T34" fmla="*/ 0 h 762715"/>
                <a:gd name="T35" fmla="*/ 784576 w 784576"/>
                <a:gd name="T36" fmla="*/ 762715 h 76271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84576" h="762715">
                  <a:moveTo>
                    <a:pt x="0" y="762715"/>
                  </a:moveTo>
                  <a:lnTo>
                    <a:pt x="13601" y="620808"/>
                  </a:lnTo>
                  <a:cubicBezTo>
                    <a:pt x="41696" y="475700"/>
                    <a:pt x="111933" y="337138"/>
                    <a:pt x="224312" y="224759"/>
                  </a:cubicBezTo>
                  <a:cubicBezTo>
                    <a:pt x="374150" y="74920"/>
                    <a:pt x="570537" y="0"/>
                    <a:pt x="766924" y="1"/>
                  </a:cubicBezTo>
                  <a:lnTo>
                    <a:pt x="784576" y="1692"/>
                  </a:lnTo>
                  <a:lnTo>
                    <a:pt x="784576" y="376415"/>
                  </a:lnTo>
                  <a:lnTo>
                    <a:pt x="766925" y="374723"/>
                  </a:lnTo>
                  <a:cubicBezTo>
                    <a:pt x="666437" y="374722"/>
                    <a:pt x="565950" y="413058"/>
                    <a:pt x="489281" y="489727"/>
                  </a:cubicBezTo>
                  <a:cubicBezTo>
                    <a:pt x="431779" y="547229"/>
                    <a:pt x="395840" y="618128"/>
                    <a:pt x="381464" y="692378"/>
                  </a:cubicBezTo>
                  <a:lnTo>
                    <a:pt x="374722" y="762715"/>
                  </a:lnTo>
                  <a:lnTo>
                    <a:pt x="0" y="762715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0" name="任意多边形 32"/>
            <p:cNvSpPr>
              <a:spLocks/>
            </p:cNvSpPr>
            <p:nvPr/>
          </p:nvSpPr>
          <p:spPr bwMode="auto">
            <a:xfrm rot="8100000">
              <a:off x="5582042" y="2354819"/>
              <a:ext cx="1050423" cy="1033035"/>
            </a:xfrm>
            <a:custGeom>
              <a:avLst/>
              <a:gdLst>
                <a:gd name="T0" fmla="*/ 4135607 w 785022"/>
                <a:gd name="T1" fmla="*/ 10069929 h 772027"/>
                <a:gd name="T2" fmla="*/ 0 w 785022"/>
                <a:gd name="T3" fmla="*/ 85668 h 772027"/>
                <a:gd name="T4" fmla="*/ 8205 w 785022"/>
                <a:gd name="T5" fmla="*/ 0 h 772027"/>
                <a:gd name="T6" fmla="*/ 6903182 w 785022"/>
                <a:gd name="T7" fmla="*/ 0 h 772027"/>
                <a:gd name="T8" fmla="*/ 6894982 w 785022"/>
                <a:gd name="T9" fmla="*/ 85668 h 772027"/>
                <a:gd name="T10" fmla="*/ 9011087 w 785022"/>
                <a:gd name="T11" fmla="*/ 5194402 h 772027"/>
                <a:gd name="T12" fmla="*/ 14119817 w 785022"/>
                <a:gd name="T13" fmla="*/ 7310528 h 772027"/>
                <a:gd name="T14" fmla="*/ 14444606 w 785022"/>
                <a:gd name="T15" fmla="*/ 7279372 h 772027"/>
                <a:gd name="T16" fmla="*/ 14444606 w 785022"/>
                <a:gd name="T17" fmla="*/ 14174383 h 772027"/>
                <a:gd name="T18" fmla="*/ 14119795 w 785022"/>
                <a:gd name="T19" fmla="*/ 14205534 h 772027"/>
                <a:gd name="T20" fmla="*/ 4135607 w 785022"/>
                <a:gd name="T21" fmla="*/ 10069929 h 77202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85022"/>
                <a:gd name="T34" fmla="*/ 0 h 772027"/>
                <a:gd name="T35" fmla="*/ 785022 w 785022"/>
                <a:gd name="T36" fmla="*/ 772027 h 77202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85022" h="772027">
                  <a:moveTo>
                    <a:pt x="224758" y="547269"/>
                  </a:moveTo>
                  <a:cubicBezTo>
                    <a:pt x="74919" y="397430"/>
                    <a:pt x="0" y="201043"/>
                    <a:pt x="0" y="4656"/>
                  </a:cubicBezTo>
                  <a:lnTo>
                    <a:pt x="446" y="0"/>
                  </a:lnTo>
                  <a:lnTo>
                    <a:pt x="375168" y="0"/>
                  </a:lnTo>
                  <a:lnTo>
                    <a:pt x="374722" y="4656"/>
                  </a:lnTo>
                  <a:cubicBezTo>
                    <a:pt x="374722" y="105143"/>
                    <a:pt x="413057" y="205631"/>
                    <a:pt x="489727" y="282300"/>
                  </a:cubicBezTo>
                  <a:cubicBezTo>
                    <a:pt x="566396" y="358970"/>
                    <a:pt x="666883" y="397304"/>
                    <a:pt x="767371" y="397304"/>
                  </a:cubicBezTo>
                  <a:lnTo>
                    <a:pt x="785022" y="395611"/>
                  </a:lnTo>
                  <a:lnTo>
                    <a:pt x="785022" y="770334"/>
                  </a:lnTo>
                  <a:lnTo>
                    <a:pt x="767370" y="772027"/>
                  </a:lnTo>
                  <a:cubicBezTo>
                    <a:pt x="570983" y="772026"/>
                    <a:pt x="374596" y="697106"/>
                    <a:pt x="224758" y="547269"/>
                  </a:cubicBez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1" name="任意多边形 36"/>
            <p:cNvSpPr>
              <a:spLocks/>
            </p:cNvSpPr>
            <p:nvPr/>
          </p:nvSpPr>
          <p:spPr bwMode="auto">
            <a:xfrm rot="8100000">
              <a:off x="4885334" y="3080767"/>
              <a:ext cx="1003183" cy="1044722"/>
            </a:xfrm>
            <a:custGeom>
              <a:avLst/>
              <a:gdLst>
                <a:gd name="T0" fmla="*/ 0 w 749718"/>
                <a:gd name="T1" fmla="*/ 14366277 h 780761"/>
                <a:gd name="T2" fmla="*/ 0 w 749718"/>
                <a:gd name="T3" fmla="*/ 7471244 h 780761"/>
                <a:gd name="T4" fmla="*/ 1055087 w 749718"/>
                <a:gd name="T5" fmla="*/ 7370122 h 780761"/>
                <a:gd name="T6" fmla="*/ 4783900 w 749718"/>
                <a:gd name="T7" fmla="*/ 5386244 h 780761"/>
                <a:gd name="T8" fmla="*/ 6899989 w 749718"/>
                <a:gd name="T9" fmla="*/ 277518 h 780761"/>
                <a:gd name="T10" fmla="*/ 6873393 w 749718"/>
                <a:gd name="T11" fmla="*/ 0 h 780761"/>
                <a:gd name="T12" fmla="*/ 13768345 w 749718"/>
                <a:gd name="T13" fmla="*/ 0 h 780761"/>
                <a:gd name="T14" fmla="*/ 13794936 w 749718"/>
                <a:gd name="T15" fmla="*/ 277497 h 780761"/>
                <a:gd name="T16" fmla="*/ 9659367 w 749718"/>
                <a:gd name="T17" fmla="*/ 10261796 h 780761"/>
                <a:gd name="T18" fmla="*/ 2371980 w 749718"/>
                <a:gd name="T19" fmla="*/ 14138921 h 780761"/>
                <a:gd name="T20" fmla="*/ 0 w 749718"/>
                <a:gd name="T21" fmla="*/ 14366277 h 78076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49718"/>
                <a:gd name="T34" fmla="*/ 0 h 780761"/>
                <a:gd name="T35" fmla="*/ 749718 w 749718"/>
                <a:gd name="T36" fmla="*/ 780761 h 78076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49718" h="780761">
                  <a:moveTo>
                    <a:pt x="0" y="780761"/>
                  </a:moveTo>
                  <a:lnTo>
                    <a:pt x="0" y="406038"/>
                  </a:lnTo>
                  <a:lnTo>
                    <a:pt x="57341" y="400542"/>
                  </a:lnTo>
                  <a:cubicBezTo>
                    <a:pt x="131590" y="386167"/>
                    <a:pt x="202490" y="350229"/>
                    <a:pt x="259992" y="292725"/>
                  </a:cubicBezTo>
                  <a:cubicBezTo>
                    <a:pt x="336662" y="216056"/>
                    <a:pt x="374996" y="115569"/>
                    <a:pt x="374996" y="15082"/>
                  </a:cubicBezTo>
                  <a:lnTo>
                    <a:pt x="373551" y="0"/>
                  </a:lnTo>
                  <a:lnTo>
                    <a:pt x="748273" y="0"/>
                  </a:lnTo>
                  <a:lnTo>
                    <a:pt x="749718" y="15081"/>
                  </a:lnTo>
                  <a:cubicBezTo>
                    <a:pt x="749717" y="211468"/>
                    <a:pt x="674798" y="407856"/>
                    <a:pt x="524960" y="557695"/>
                  </a:cubicBezTo>
                  <a:cubicBezTo>
                    <a:pt x="412582" y="670074"/>
                    <a:pt x="274019" y="740310"/>
                    <a:pt x="128911" y="768405"/>
                  </a:cubicBezTo>
                  <a:lnTo>
                    <a:pt x="0" y="780761"/>
                  </a:lnTo>
                  <a:close/>
                </a:path>
              </a:pathLst>
            </a:custGeom>
            <a:solidFill>
              <a:srgbClr val="CC9B00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02" name="组合 1"/>
            <p:cNvGrpSpPr>
              <a:grpSpLocks/>
            </p:cNvGrpSpPr>
            <p:nvPr/>
          </p:nvGrpSpPr>
          <p:grpSpPr bwMode="auto">
            <a:xfrm>
              <a:off x="3457354" y="2423352"/>
              <a:ext cx="3803001" cy="3017164"/>
              <a:chOff x="1454746" y="1946954"/>
              <a:chExt cx="4161148" cy="3301303"/>
            </a:xfrm>
          </p:grpSpPr>
          <p:sp>
            <p:nvSpPr>
              <p:cNvPr id="116" name="任意多边形 13"/>
              <p:cNvSpPr/>
              <p:nvPr/>
            </p:nvSpPr>
            <p:spPr>
              <a:xfrm rot="2700000">
                <a:off x="2254850" y="3781542"/>
                <a:ext cx="666611" cy="2266820"/>
              </a:xfrm>
              <a:custGeom>
                <a:avLst/>
                <a:gdLst>
                  <a:gd name="connsiteX0" fmla="*/ 5058 w 666041"/>
                  <a:gd name="connsiteY0" fmla="*/ 0 h 2266191"/>
                  <a:gd name="connsiteX1" fmla="*/ 660982 w 666041"/>
                  <a:gd name="connsiteY1" fmla="*/ 0 h 2266191"/>
                  <a:gd name="connsiteX2" fmla="*/ 666041 w 666041"/>
                  <a:gd name="connsiteY2" fmla="*/ 50177 h 2266191"/>
                  <a:gd name="connsiteX3" fmla="*/ 666041 w 666041"/>
                  <a:gd name="connsiteY3" fmla="*/ 1933170 h 2266191"/>
                  <a:gd name="connsiteX4" fmla="*/ 333021 w 666041"/>
                  <a:gd name="connsiteY4" fmla="*/ 2266191 h 2266191"/>
                  <a:gd name="connsiteX5" fmla="*/ 0 w 666041"/>
                  <a:gd name="connsiteY5" fmla="*/ 1933170 h 2266191"/>
                  <a:gd name="connsiteX6" fmla="*/ 0 w 666041"/>
                  <a:gd name="connsiteY6" fmla="*/ 50177 h 2266191"/>
                  <a:gd name="connsiteX7" fmla="*/ 5058 w 666041"/>
                  <a:gd name="connsiteY7" fmla="*/ 0 h 2266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66041" h="2266191">
                    <a:moveTo>
                      <a:pt x="5058" y="0"/>
                    </a:moveTo>
                    <a:lnTo>
                      <a:pt x="660982" y="0"/>
                    </a:lnTo>
                    <a:lnTo>
                      <a:pt x="666041" y="50177"/>
                    </a:lnTo>
                    <a:lnTo>
                      <a:pt x="666041" y="1933170"/>
                    </a:lnTo>
                    <a:cubicBezTo>
                      <a:pt x="666041" y="2117092"/>
                      <a:pt x="516943" y="2266190"/>
                      <a:pt x="333021" y="2266191"/>
                    </a:cubicBezTo>
                    <a:cubicBezTo>
                      <a:pt x="149099" y="2266190"/>
                      <a:pt x="1" y="2117092"/>
                      <a:pt x="0" y="1933170"/>
                    </a:cubicBezTo>
                    <a:lnTo>
                      <a:pt x="0" y="50177"/>
                    </a:lnTo>
                    <a:lnTo>
                      <a:pt x="5058" y="0"/>
                    </a:lnTo>
                    <a:close/>
                  </a:path>
                </a:pathLst>
              </a:custGeom>
              <a:solidFill>
                <a:srgbClr val="2F12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3200" b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7" name="矩形 116"/>
              <p:cNvSpPr/>
              <p:nvPr/>
            </p:nvSpPr>
            <p:spPr>
              <a:xfrm rot="18900000">
                <a:off x="3099241" y="3975683"/>
                <a:ext cx="568774" cy="413139"/>
              </a:xfrm>
              <a:prstGeom prst="rect">
                <a:avLst/>
              </a:prstGeom>
              <a:solidFill>
                <a:srgbClr val="2F12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3200" b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itchFamily="18" charset="0"/>
                </a:endParaRPr>
              </a:p>
            </p:txBody>
          </p:sp>
          <p:sp>
            <p:nvSpPr>
              <p:cNvPr id="118" name="同心圆 28"/>
              <p:cNvSpPr/>
              <p:nvPr/>
            </p:nvSpPr>
            <p:spPr>
              <a:xfrm>
                <a:off x="3109154" y="1946954"/>
                <a:ext cx="2506740" cy="2506781"/>
              </a:xfrm>
              <a:prstGeom prst="donut">
                <a:avLst>
                  <a:gd name="adj" fmla="val 9169"/>
                </a:avLst>
              </a:prstGeom>
              <a:solidFill>
                <a:srgbClr val="2F12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3200" b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03" name="任意多边形 20"/>
            <p:cNvSpPr>
              <a:spLocks/>
            </p:cNvSpPr>
            <p:nvPr/>
          </p:nvSpPr>
          <p:spPr bwMode="auto">
            <a:xfrm flipH="1">
              <a:off x="4238695" y="3356454"/>
              <a:ext cx="1297596" cy="437734"/>
            </a:xfrm>
            <a:custGeom>
              <a:avLst/>
              <a:gdLst>
                <a:gd name="T0" fmla="*/ 8601618 w 1031081"/>
                <a:gd name="T1" fmla="*/ 617630 h 347827"/>
                <a:gd name="T2" fmla="*/ 9656850 w 1031081"/>
                <a:gd name="T3" fmla="*/ 1672872 h 347827"/>
                <a:gd name="T4" fmla="*/ 8601618 w 1031081"/>
                <a:gd name="T5" fmla="*/ 2728127 h 347827"/>
                <a:gd name="T6" fmla="*/ 7546372 w 1031081"/>
                <a:gd name="T7" fmla="*/ 1672872 h 347827"/>
                <a:gd name="T8" fmla="*/ 8601618 w 1031081"/>
                <a:gd name="T9" fmla="*/ 617630 h 347827"/>
                <a:gd name="T10" fmla="*/ 8601618 w 1031081"/>
                <a:gd name="T11" fmla="*/ 0 h 347827"/>
                <a:gd name="T12" fmla="*/ 7060221 w 1031081"/>
                <a:gd name="T13" fmla="*/ 1021714 h 347827"/>
                <a:gd name="T14" fmla="*/ 7041721 w 1031081"/>
                <a:gd name="T15" fmla="*/ 1113331 h 347827"/>
                <a:gd name="T16" fmla="*/ 7029152 w 1031081"/>
                <a:gd name="T17" fmla="*/ 1108135 h 347827"/>
                <a:gd name="T18" fmla="*/ 6602944 w 1031081"/>
                <a:gd name="T19" fmla="*/ 1108135 h 347827"/>
                <a:gd name="T20" fmla="*/ 6338366 w 1031081"/>
                <a:gd name="T21" fmla="*/ 1217730 h 347827"/>
                <a:gd name="T22" fmla="*/ 6302193 w 1031081"/>
                <a:gd name="T23" fmla="*/ 1305092 h 347827"/>
                <a:gd name="T24" fmla="*/ 292539 w 1031081"/>
                <a:gd name="T25" fmla="*/ 1305092 h 347827"/>
                <a:gd name="T26" fmla="*/ 0 w 1031081"/>
                <a:gd name="T27" fmla="*/ 1597642 h 347827"/>
                <a:gd name="T28" fmla="*/ 0 w 1031081"/>
                <a:gd name="T29" fmla="*/ 1930836 h 347827"/>
                <a:gd name="T30" fmla="*/ 292539 w 1031081"/>
                <a:gd name="T31" fmla="*/ 2223369 h 347827"/>
                <a:gd name="T32" fmla="*/ 628687 w 1031081"/>
                <a:gd name="T33" fmla="*/ 2223369 h 347827"/>
                <a:gd name="T34" fmla="*/ 678885 w 1031081"/>
                <a:gd name="T35" fmla="*/ 2344583 h 347827"/>
                <a:gd name="T36" fmla="*/ 821563 w 1031081"/>
                <a:gd name="T37" fmla="*/ 2403673 h 347827"/>
                <a:gd name="T38" fmla="*/ 821563 w 1031081"/>
                <a:gd name="T39" fmla="*/ 3459373 h 347827"/>
                <a:gd name="T40" fmla="*/ 1180294 w 1031081"/>
                <a:gd name="T41" fmla="*/ 3459373 h 347827"/>
                <a:gd name="T42" fmla="*/ 1180294 w 1031081"/>
                <a:gd name="T43" fmla="*/ 2430267 h 347827"/>
                <a:gd name="T44" fmla="*/ 1449357 w 1031081"/>
                <a:gd name="T45" fmla="*/ 2430267 h 347827"/>
                <a:gd name="T46" fmla="*/ 1449357 w 1031081"/>
                <a:gd name="T47" fmla="*/ 3466038 h 347827"/>
                <a:gd name="T48" fmla="*/ 1808095 w 1031081"/>
                <a:gd name="T49" fmla="*/ 3466038 h 347827"/>
                <a:gd name="T50" fmla="*/ 1808095 w 1031081"/>
                <a:gd name="T51" fmla="*/ 2430267 h 347827"/>
                <a:gd name="T52" fmla="*/ 2042579 w 1031081"/>
                <a:gd name="T53" fmla="*/ 2430267 h 347827"/>
                <a:gd name="T54" fmla="*/ 2042579 w 1031081"/>
                <a:gd name="T55" fmla="*/ 3466038 h 347827"/>
                <a:gd name="T56" fmla="*/ 2401310 w 1031081"/>
                <a:gd name="T57" fmla="*/ 3466038 h 347827"/>
                <a:gd name="T58" fmla="*/ 2401310 w 1031081"/>
                <a:gd name="T59" fmla="*/ 2395589 h 347827"/>
                <a:gd name="T60" fmla="*/ 2524459 w 1031081"/>
                <a:gd name="T61" fmla="*/ 2344583 h 347827"/>
                <a:gd name="T62" fmla="*/ 2574676 w 1031081"/>
                <a:gd name="T63" fmla="*/ 2223369 h 347827"/>
                <a:gd name="T64" fmla="*/ 6302193 w 1031081"/>
                <a:gd name="T65" fmla="*/ 2223369 h 347827"/>
                <a:gd name="T66" fmla="*/ 6338366 w 1031081"/>
                <a:gd name="T67" fmla="*/ 2310731 h 347827"/>
                <a:gd name="T68" fmla="*/ 6602944 w 1031081"/>
                <a:gd name="T69" fmla="*/ 2420331 h 347827"/>
                <a:gd name="T70" fmla="*/ 7029152 w 1031081"/>
                <a:gd name="T71" fmla="*/ 2420331 h 347827"/>
                <a:gd name="T72" fmla="*/ 7104187 w 1031081"/>
                <a:gd name="T73" fmla="*/ 2389250 h 347827"/>
                <a:gd name="T74" fmla="*/ 7418732 w 1031081"/>
                <a:gd name="T75" fmla="*/ 2855778 h 347827"/>
                <a:gd name="T76" fmla="*/ 8601618 w 1031081"/>
                <a:gd name="T77" fmla="*/ 3345750 h 347827"/>
                <a:gd name="T78" fmla="*/ 10274477 w 1031081"/>
                <a:gd name="T79" fmla="*/ 1672872 h 347827"/>
                <a:gd name="T80" fmla="*/ 8601618 w 1031081"/>
                <a:gd name="T81" fmla="*/ 0 h 34782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031081"/>
                <a:gd name="T124" fmla="*/ 0 h 347827"/>
                <a:gd name="T125" fmla="*/ 1031081 w 1031081"/>
                <a:gd name="T126" fmla="*/ 347827 h 34782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031081" h="347827">
                  <a:moveTo>
                    <a:pt x="863203" y="61981"/>
                  </a:moveTo>
                  <a:cubicBezTo>
                    <a:pt x="921688" y="61981"/>
                    <a:pt x="969100" y="109393"/>
                    <a:pt x="969100" y="167878"/>
                  </a:cubicBezTo>
                  <a:cubicBezTo>
                    <a:pt x="969100" y="226363"/>
                    <a:pt x="921688" y="273775"/>
                    <a:pt x="863203" y="273775"/>
                  </a:cubicBezTo>
                  <a:cubicBezTo>
                    <a:pt x="804718" y="273775"/>
                    <a:pt x="757306" y="226363"/>
                    <a:pt x="757306" y="167878"/>
                  </a:cubicBezTo>
                  <a:cubicBezTo>
                    <a:pt x="757306" y="109393"/>
                    <a:pt x="804718" y="61981"/>
                    <a:pt x="863203" y="61981"/>
                  </a:cubicBezTo>
                  <a:close/>
                  <a:moveTo>
                    <a:pt x="863203" y="0"/>
                  </a:moveTo>
                  <a:cubicBezTo>
                    <a:pt x="793666" y="0"/>
                    <a:pt x="734003" y="42279"/>
                    <a:pt x="708518" y="102532"/>
                  </a:cubicBezTo>
                  <a:lnTo>
                    <a:pt x="706662" y="111727"/>
                  </a:lnTo>
                  <a:lnTo>
                    <a:pt x="705401" y="111205"/>
                  </a:lnTo>
                  <a:lnTo>
                    <a:pt x="662630" y="111205"/>
                  </a:lnTo>
                  <a:cubicBezTo>
                    <a:pt x="652261" y="111205"/>
                    <a:pt x="642874" y="115408"/>
                    <a:pt x="636078" y="122203"/>
                  </a:cubicBezTo>
                  <a:lnTo>
                    <a:pt x="632447" y="130970"/>
                  </a:lnTo>
                  <a:lnTo>
                    <a:pt x="29357" y="130970"/>
                  </a:lnTo>
                  <a:cubicBezTo>
                    <a:pt x="13144" y="130970"/>
                    <a:pt x="0" y="144114"/>
                    <a:pt x="0" y="160327"/>
                  </a:cubicBezTo>
                  <a:lnTo>
                    <a:pt x="0" y="193765"/>
                  </a:lnTo>
                  <a:cubicBezTo>
                    <a:pt x="0" y="209978"/>
                    <a:pt x="13144" y="223122"/>
                    <a:pt x="29357" y="223122"/>
                  </a:cubicBezTo>
                  <a:lnTo>
                    <a:pt x="63091" y="223122"/>
                  </a:lnTo>
                  <a:lnTo>
                    <a:pt x="68129" y="235286"/>
                  </a:lnTo>
                  <a:lnTo>
                    <a:pt x="82447" y="241216"/>
                  </a:lnTo>
                  <a:lnTo>
                    <a:pt x="82447" y="347158"/>
                  </a:lnTo>
                  <a:lnTo>
                    <a:pt x="118447" y="347158"/>
                  </a:lnTo>
                  <a:lnTo>
                    <a:pt x="118447" y="243884"/>
                  </a:lnTo>
                  <a:lnTo>
                    <a:pt x="145448" y="243884"/>
                  </a:lnTo>
                  <a:lnTo>
                    <a:pt x="145448" y="347827"/>
                  </a:lnTo>
                  <a:lnTo>
                    <a:pt x="181448" y="347827"/>
                  </a:lnTo>
                  <a:lnTo>
                    <a:pt x="181448" y="243884"/>
                  </a:lnTo>
                  <a:lnTo>
                    <a:pt x="204980" y="243884"/>
                  </a:lnTo>
                  <a:lnTo>
                    <a:pt x="204980" y="347827"/>
                  </a:lnTo>
                  <a:lnTo>
                    <a:pt x="240980" y="347827"/>
                  </a:lnTo>
                  <a:lnTo>
                    <a:pt x="240980" y="240405"/>
                  </a:lnTo>
                  <a:lnTo>
                    <a:pt x="253339" y="235286"/>
                  </a:lnTo>
                  <a:lnTo>
                    <a:pt x="258377" y="223122"/>
                  </a:lnTo>
                  <a:lnTo>
                    <a:pt x="632447" y="223122"/>
                  </a:lnTo>
                  <a:lnTo>
                    <a:pt x="636078" y="231889"/>
                  </a:lnTo>
                  <a:cubicBezTo>
                    <a:pt x="642874" y="238684"/>
                    <a:pt x="652261" y="242887"/>
                    <a:pt x="662630" y="242887"/>
                  </a:cubicBezTo>
                  <a:lnTo>
                    <a:pt x="705401" y="242887"/>
                  </a:lnTo>
                  <a:lnTo>
                    <a:pt x="712931" y="239768"/>
                  </a:lnTo>
                  <a:lnTo>
                    <a:pt x="744496" y="286586"/>
                  </a:lnTo>
                  <a:cubicBezTo>
                    <a:pt x="774876" y="316966"/>
                    <a:pt x="816845" y="335756"/>
                    <a:pt x="863203" y="335756"/>
                  </a:cubicBezTo>
                  <a:cubicBezTo>
                    <a:pt x="955919" y="335756"/>
                    <a:pt x="1031081" y="260594"/>
                    <a:pt x="1031081" y="167878"/>
                  </a:cubicBezTo>
                  <a:cubicBezTo>
                    <a:pt x="1031081" y="75162"/>
                    <a:pt x="955919" y="0"/>
                    <a:pt x="863203" y="0"/>
                  </a:cubicBezTo>
                  <a:close/>
                </a:path>
              </a:pathLst>
            </a:custGeom>
            <a:solidFill>
              <a:srgbClr val="CC9B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endPara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4" name="任意多边形 21"/>
            <p:cNvSpPr>
              <a:spLocks/>
            </p:cNvSpPr>
            <p:nvPr/>
          </p:nvSpPr>
          <p:spPr bwMode="auto">
            <a:xfrm rot="5400000" flipH="1">
              <a:off x="5456161" y="2151981"/>
              <a:ext cx="1297596" cy="437734"/>
            </a:xfrm>
            <a:custGeom>
              <a:avLst/>
              <a:gdLst>
                <a:gd name="T0" fmla="*/ 8601618 w 1031081"/>
                <a:gd name="T1" fmla="*/ 617630 h 347827"/>
                <a:gd name="T2" fmla="*/ 9656850 w 1031081"/>
                <a:gd name="T3" fmla="*/ 1672872 h 347827"/>
                <a:gd name="T4" fmla="*/ 8601618 w 1031081"/>
                <a:gd name="T5" fmla="*/ 2728127 h 347827"/>
                <a:gd name="T6" fmla="*/ 7546372 w 1031081"/>
                <a:gd name="T7" fmla="*/ 1672872 h 347827"/>
                <a:gd name="T8" fmla="*/ 8601618 w 1031081"/>
                <a:gd name="T9" fmla="*/ 617630 h 347827"/>
                <a:gd name="T10" fmla="*/ 8601618 w 1031081"/>
                <a:gd name="T11" fmla="*/ 0 h 347827"/>
                <a:gd name="T12" fmla="*/ 7060221 w 1031081"/>
                <a:gd name="T13" fmla="*/ 1021714 h 347827"/>
                <a:gd name="T14" fmla="*/ 7041721 w 1031081"/>
                <a:gd name="T15" fmla="*/ 1113331 h 347827"/>
                <a:gd name="T16" fmla="*/ 7029152 w 1031081"/>
                <a:gd name="T17" fmla="*/ 1108135 h 347827"/>
                <a:gd name="T18" fmla="*/ 6602944 w 1031081"/>
                <a:gd name="T19" fmla="*/ 1108135 h 347827"/>
                <a:gd name="T20" fmla="*/ 6338366 w 1031081"/>
                <a:gd name="T21" fmla="*/ 1217730 h 347827"/>
                <a:gd name="T22" fmla="*/ 6302193 w 1031081"/>
                <a:gd name="T23" fmla="*/ 1305092 h 347827"/>
                <a:gd name="T24" fmla="*/ 292539 w 1031081"/>
                <a:gd name="T25" fmla="*/ 1305092 h 347827"/>
                <a:gd name="T26" fmla="*/ 0 w 1031081"/>
                <a:gd name="T27" fmla="*/ 1597642 h 347827"/>
                <a:gd name="T28" fmla="*/ 0 w 1031081"/>
                <a:gd name="T29" fmla="*/ 1930836 h 347827"/>
                <a:gd name="T30" fmla="*/ 292539 w 1031081"/>
                <a:gd name="T31" fmla="*/ 2223369 h 347827"/>
                <a:gd name="T32" fmla="*/ 628687 w 1031081"/>
                <a:gd name="T33" fmla="*/ 2223369 h 347827"/>
                <a:gd name="T34" fmla="*/ 678885 w 1031081"/>
                <a:gd name="T35" fmla="*/ 2344583 h 347827"/>
                <a:gd name="T36" fmla="*/ 821563 w 1031081"/>
                <a:gd name="T37" fmla="*/ 2403673 h 347827"/>
                <a:gd name="T38" fmla="*/ 821563 w 1031081"/>
                <a:gd name="T39" fmla="*/ 3459373 h 347827"/>
                <a:gd name="T40" fmla="*/ 1180294 w 1031081"/>
                <a:gd name="T41" fmla="*/ 3459373 h 347827"/>
                <a:gd name="T42" fmla="*/ 1180294 w 1031081"/>
                <a:gd name="T43" fmla="*/ 2430267 h 347827"/>
                <a:gd name="T44" fmla="*/ 1449357 w 1031081"/>
                <a:gd name="T45" fmla="*/ 2430267 h 347827"/>
                <a:gd name="T46" fmla="*/ 1449357 w 1031081"/>
                <a:gd name="T47" fmla="*/ 3466038 h 347827"/>
                <a:gd name="T48" fmla="*/ 1808095 w 1031081"/>
                <a:gd name="T49" fmla="*/ 3466038 h 347827"/>
                <a:gd name="T50" fmla="*/ 1808095 w 1031081"/>
                <a:gd name="T51" fmla="*/ 2430267 h 347827"/>
                <a:gd name="T52" fmla="*/ 2042579 w 1031081"/>
                <a:gd name="T53" fmla="*/ 2430267 h 347827"/>
                <a:gd name="T54" fmla="*/ 2042579 w 1031081"/>
                <a:gd name="T55" fmla="*/ 3466038 h 347827"/>
                <a:gd name="T56" fmla="*/ 2401310 w 1031081"/>
                <a:gd name="T57" fmla="*/ 3466038 h 347827"/>
                <a:gd name="T58" fmla="*/ 2401310 w 1031081"/>
                <a:gd name="T59" fmla="*/ 2395589 h 347827"/>
                <a:gd name="T60" fmla="*/ 2524459 w 1031081"/>
                <a:gd name="T61" fmla="*/ 2344583 h 347827"/>
                <a:gd name="T62" fmla="*/ 2574676 w 1031081"/>
                <a:gd name="T63" fmla="*/ 2223369 h 347827"/>
                <a:gd name="T64" fmla="*/ 6302193 w 1031081"/>
                <a:gd name="T65" fmla="*/ 2223369 h 347827"/>
                <a:gd name="T66" fmla="*/ 6338366 w 1031081"/>
                <a:gd name="T67" fmla="*/ 2310731 h 347827"/>
                <a:gd name="T68" fmla="*/ 6602944 w 1031081"/>
                <a:gd name="T69" fmla="*/ 2420331 h 347827"/>
                <a:gd name="T70" fmla="*/ 7029152 w 1031081"/>
                <a:gd name="T71" fmla="*/ 2420331 h 347827"/>
                <a:gd name="T72" fmla="*/ 7104187 w 1031081"/>
                <a:gd name="T73" fmla="*/ 2389250 h 347827"/>
                <a:gd name="T74" fmla="*/ 7418732 w 1031081"/>
                <a:gd name="T75" fmla="*/ 2855778 h 347827"/>
                <a:gd name="T76" fmla="*/ 8601618 w 1031081"/>
                <a:gd name="T77" fmla="*/ 3345750 h 347827"/>
                <a:gd name="T78" fmla="*/ 10274477 w 1031081"/>
                <a:gd name="T79" fmla="*/ 1672872 h 347827"/>
                <a:gd name="T80" fmla="*/ 8601618 w 1031081"/>
                <a:gd name="T81" fmla="*/ 0 h 34782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031081"/>
                <a:gd name="T124" fmla="*/ 0 h 347827"/>
                <a:gd name="T125" fmla="*/ 1031081 w 1031081"/>
                <a:gd name="T126" fmla="*/ 347827 h 34782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031081" h="347827">
                  <a:moveTo>
                    <a:pt x="863203" y="61981"/>
                  </a:moveTo>
                  <a:cubicBezTo>
                    <a:pt x="921688" y="61981"/>
                    <a:pt x="969100" y="109393"/>
                    <a:pt x="969100" y="167878"/>
                  </a:cubicBezTo>
                  <a:cubicBezTo>
                    <a:pt x="969100" y="226363"/>
                    <a:pt x="921688" y="273775"/>
                    <a:pt x="863203" y="273775"/>
                  </a:cubicBezTo>
                  <a:cubicBezTo>
                    <a:pt x="804718" y="273775"/>
                    <a:pt x="757306" y="226363"/>
                    <a:pt x="757306" y="167878"/>
                  </a:cubicBezTo>
                  <a:cubicBezTo>
                    <a:pt x="757306" y="109393"/>
                    <a:pt x="804718" y="61981"/>
                    <a:pt x="863203" y="61981"/>
                  </a:cubicBezTo>
                  <a:close/>
                  <a:moveTo>
                    <a:pt x="863203" y="0"/>
                  </a:moveTo>
                  <a:cubicBezTo>
                    <a:pt x="793666" y="0"/>
                    <a:pt x="734003" y="42279"/>
                    <a:pt x="708518" y="102532"/>
                  </a:cubicBezTo>
                  <a:lnTo>
                    <a:pt x="706662" y="111727"/>
                  </a:lnTo>
                  <a:lnTo>
                    <a:pt x="705401" y="111205"/>
                  </a:lnTo>
                  <a:lnTo>
                    <a:pt x="662630" y="111205"/>
                  </a:lnTo>
                  <a:cubicBezTo>
                    <a:pt x="652261" y="111205"/>
                    <a:pt x="642874" y="115408"/>
                    <a:pt x="636078" y="122203"/>
                  </a:cubicBezTo>
                  <a:lnTo>
                    <a:pt x="632447" y="130970"/>
                  </a:lnTo>
                  <a:lnTo>
                    <a:pt x="29357" y="130970"/>
                  </a:lnTo>
                  <a:cubicBezTo>
                    <a:pt x="13144" y="130970"/>
                    <a:pt x="0" y="144114"/>
                    <a:pt x="0" y="160327"/>
                  </a:cubicBezTo>
                  <a:lnTo>
                    <a:pt x="0" y="193765"/>
                  </a:lnTo>
                  <a:cubicBezTo>
                    <a:pt x="0" y="209978"/>
                    <a:pt x="13144" y="223122"/>
                    <a:pt x="29357" y="223122"/>
                  </a:cubicBezTo>
                  <a:lnTo>
                    <a:pt x="63091" y="223122"/>
                  </a:lnTo>
                  <a:lnTo>
                    <a:pt x="68129" y="235286"/>
                  </a:lnTo>
                  <a:lnTo>
                    <a:pt x="82447" y="241216"/>
                  </a:lnTo>
                  <a:lnTo>
                    <a:pt x="82447" y="347158"/>
                  </a:lnTo>
                  <a:lnTo>
                    <a:pt x="118447" y="347158"/>
                  </a:lnTo>
                  <a:lnTo>
                    <a:pt x="118447" y="243884"/>
                  </a:lnTo>
                  <a:lnTo>
                    <a:pt x="145448" y="243884"/>
                  </a:lnTo>
                  <a:lnTo>
                    <a:pt x="145448" y="347827"/>
                  </a:lnTo>
                  <a:lnTo>
                    <a:pt x="181448" y="347827"/>
                  </a:lnTo>
                  <a:lnTo>
                    <a:pt x="181448" y="243884"/>
                  </a:lnTo>
                  <a:lnTo>
                    <a:pt x="204980" y="243884"/>
                  </a:lnTo>
                  <a:lnTo>
                    <a:pt x="204980" y="347827"/>
                  </a:lnTo>
                  <a:lnTo>
                    <a:pt x="240980" y="347827"/>
                  </a:lnTo>
                  <a:lnTo>
                    <a:pt x="240980" y="240405"/>
                  </a:lnTo>
                  <a:lnTo>
                    <a:pt x="253339" y="235286"/>
                  </a:lnTo>
                  <a:lnTo>
                    <a:pt x="258377" y="223122"/>
                  </a:lnTo>
                  <a:lnTo>
                    <a:pt x="632447" y="223122"/>
                  </a:lnTo>
                  <a:lnTo>
                    <a:pt x="636078" y="231889"/>
                  </a:lnTo>
                  <a:cubicBezTo>
                    <a:pt x="642874" y="238684"/>
                    <a:pt x="652261" y="242887"/>
                    <a:pt x="662630" y="242887"/>
                  </a:cubicBezTo>
                  <a:lnTo>
                    <a:pt x="705401" y="242887"/>
                  </a:lnTo>
                  <a:lnTo>
                    <a:pt x="712931" y="239768"/>
                  </a:lnTo>
                  <a:lnTo>
                    <a:pt x="744496" y="286586"/>
                  </a:lnTo>
                  <a:cubicBezTo>
                    <a:pt x="774876" y="316966"/>
                    <a:pt x="816845" y="335756"/>
                    <a:pt x="863203" y="335756"/>
                  </a:cubicBezTo>
                  <a:cubicBezTo>
                    <a:pt x="955919" y="335756"/>
                    <a:pt x="1031081" y="260594"/>
                    <a:pt x="1031081" y="167878"/>
                  </a:cubicBezTo>
                  <a:cubicBezTo>
                    <a:pt x="1031081" y="75162"/>
                    <a:pt x="955919" y="0"/>
                    <a:pt x="863203" y="0"/>
                  </a:cubicBezTo>
                  <a:close/>
                </a:path>
              </a:pathLst>
            </a:custGeom>
            <a:solidFill>
              <a:srgbClr val="800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endPara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5" name="任意多边形 22"/>
            <p:cNvSpPr>
              <a:spLocks/>
            </p:cNvSpPr>
            <p:nvPr/>
          </p:nvSpPr>
          <p:spPr bwMode="auto">
            <a:xfrm rot="10800000" flipH="1" flipV="1">
              <a:off x="6663168" y="3356454"/>
              <a:ext cx="1297596" cy="437734"/>
            </a:xfrm>
            <a:custGeom>
              <a:avLst/>
              <a:gdLst>
                <a:gd name="T0" fmla="*/ 8601618 w 1031081"/>
                <a:gd name="T1" fmla="*/ 617630 h 347827"/>
                <a:gd name="T2" fmla="*/ 9656850 w 1031081"/>
                <a:gd name="T3" fmla="*/ 1672872 h 347827"/>
                <a:gd name="T4" fmla="*/ 8601618 w 1031081"/>
                <a:gd name="T5" fmla="*/ 2728127 h 347827"/>
                <a:gd name="T6" fmla="*/ 7546372 w 1031081"/>
                <a:gd name="T7" fmla="*/ 1672872 h 347827"/>
                <a:gd name="T8" fmla="*/ 8601618 w 1031081"/>
                <a:gd name="T9" fmla="*/ 617630 h 347827"/>
                <a:gd name="T10" fmla="*/ 8601618 w 1031081"/>
                <a:gd name="T11" fmla="*/ 0 h 347827"/>
                <a:gd name="T12" fmla="*/ 7060221 w 1031081"/>
                <a:gd name="T13" fmla="*/ 1021714 h 347827"/>
                <a:gd name="T14" fmla="*/ 7041721 w 1031081"/>
                <a:gd name="T15" fmla="*/ 1113331 h 347827"/>
                <a:gd name="T16" fmla="*/ 7029152 w 1031081"/>
                <a:gd name="T17" fmla="*/ 1108135 h 347827"/>
                <a:gd name="T18" fmla="*/ 6602944 w 1031081"/>
                <a:gd name="T19" fmla="*/ 1108135 h 347827"/>
                <a:gd name="T20" fmla="*/ 6338366 w 1031081"/>
                <a:gd name="T21" fmla="*/ 1217730 h 347827"/>
                <a:gd name="T22" fmla="*/ 6302193 w 1031081"/>
                <a:gd name="T23" fmla="*/ 1305092 h 347827"/>
                <a:gd name="T24" fmla="*/ 292539 w 1031081"/>
                <a:gd name="T25" fmla="*/ 1305092 h 347827"/>
                <a:gd name="T26" fmla="*/ 0 w 1031081"/>
                <a:gd name="T27" fmla="*/ 1597642 h 347827"/>
                <a:gd name="T28" fmla="*/ 0 w 1031081"/>
                <a:gd name="T29" fmla="*/ 1930836 h 347827"/>
                <a:gd name="T30" fmla="*/ 292539 w 1031081"/>
                <a:gd name="T31" fmla="*/ 2223369 h 347827"/>
                <a:gd name="T32" fmla="*/ 628687 w 1031081"/>
                <a:gd name="T33" fmla="*/ 2223369 h 347827"/>
                <a:gd name="T34" fmla="*/ 678885 w 1031081"/>
                <a:gd name="T35" fmla="*/ 2344583 h 347827"/>
                <a:gd name="T36" fmla="*/ 821563 w 1031081"/>
                <a:gd name="T37" fmla="*/ 2403673 h 347827"/>
                <a:gd name="T38" fmla="*/ 821563 w 1031081"/>
                <a:gd name="T39" fmla="*/ 3459373 h 347827"/>
                <a:gd name="T40" fmla="*/ 1180294 w 1031081"/>
                <a:gd name="T41" fmla="*/ 3459373 h 347827"/>
                <a:gd name="T42" fmla="*/ 1180294 w 1031081"/>
                <a:gd name="T43" fmla="*/ 2430267 h 347827"/>
                <a:gd name="T44" fmla="*/ 1449357 w 1031081"/>
                <a:gd name="T45" fmla="*/ 2430267 h 347827"/>
                <a:gd name="T46" fmla="*/ 1449357 w 1031081"/>
                <a:gd name="T47" fmla="*/ 3466038 h 347827"/>
                <a:gd name="T48" fmla="*/ 1808095 w 1031081"/>
                <a:gd name="T49" fmla="*/ 3466038 h 347827"/>
                <a:gd name="T50" fmla="*/ 1808095 w 1031081"/>
                <a:gd name="T51" fmla="*/ 2430267 h 347827"/>
                <a:gd name="T52" fmla="*/ 2042579 w 1031081"/>
                <a:gd name="T53" fmla="*/ 2430267 h 347827"/>
                <a:gd name="T54" fmla="*/ 2042579 w 1031081"/>
                <a:gd name="T55" fmla="*/ 3466038 h 347827"/>
                <a:gd name="T56" fmla="*/ 2401310 w 1031081"/>
                <a:gd name="T57" fmla="*/ 3466038 h 347827"/>
                <a:gd name="T58" fmla="*/ 2401310 w 1031081"/>
                <a:gd name="T59" fmla="*/ 2395589 h 347827"/>
                <a:gd name="T60" fmla="*/ 2524459 w 1031081"/>
                <a:gd name="T61" fmla="*/ 2344583 h 347827"/>
                <a:gd name="T62" fmla="*/ 2574676 w 1031081"/>
                <a:gd name="T63" fmla="*/ 2223369 h 347827"/>
                <a:gd name="T64" fmla="*/ 6302193 w 1031081"/>
                <a:gd name="T65" fmla="*/ 2223369 h 347827"/>
                <a:gd name="T66" fmla="*/ 6338366 w 1031081"/>
                <a:gd name="T67" fmla="*/ 2310731 h 347827"/>
                <a:gd name="T68" fmla="*/ 6602944 w 1031081"/>
                <a:gd name="T69" fmla="*/ 2420331 h 347827"/>
                <a:gd name="T70" fmla="*/ 7029152 w 1031081"/>
                <a:gd name="T71" fmla="*/ 2420331 h 347827"/>
                <a:gd name="T72" fmla="*/ 7104187 w 1031081"/>
                <a:gd name="T73" fmla="*/ 2389250 h 347827"/>
                <a:gd name="T74" fmla="*/ 7418732 w 1031081"/>
                <a:gd name="T75" fmla="*/ 2855778 h 347827"/>
                <a:gd name="T76" fmla="*/ 8601618 w 1031081"/>
                <a:gd name="T77" fmla="*/ 3345750 h 347827"/>
                <a:gd name="T78" fmla="*/ 10274477 w 1031081"/>
                <a:gd name="T79" fmla="*/ 1672872 h 347827"/>
                <a:gd name="T80" fmla="*/ 8601618 w 1031081"/>
                <a:gd name="T81" fmla="*/ 0 h 34782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031081"/>
                <a:gd name="T124" fmla="*/ 0 h 347827"/>
                <a:gd name="T125" fmla="*/ 1031081 w 1031081"/>
                <a:gd name="T126" fmla="*/ 347827 h 34782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031081" h="347827">
                  <a:moveTo>
                    <a:pt x="863203" y="61981"/>
                  </a:moveTo>
                  <a:cubicBezTo>
                    <a:pt x="921688" y="61981"/>
                    <a:pt x="969100" y="109393"/>
                    <a:pt x="969100" y="167878"/>
                  </a:cubicBezTo>
                  <a:cubicBezTo>
                    <a:pt x="969100" y="226363"/>
                    <a:pt x="921688" y="273775"/>
                    <a:pt x="863203" y="273775"/>
                  </a:cubicBezTo>
                  <a:cubicBezTo>
                    <a:pt x="804718" y="273775"/>
                    <a:pt x="757306" y="226363"/>
                    <a:pt x="757306" y="167878"/>
                  </a:cubicBezTo>
                  <a:cubicBezTo>
                    <a:pt x="757306" y="109393"/>
                    <a:pt x="804718" y="61981"/>
                    <a:pt x="863203" y="61981"/>
                  </a:cubicBezTo>
                  <a:close/>
                  <a:moveTo>
                    <a:pt x="863203" y="0"/>
                  </a:moveTo>
                  <a:cubicBezTo>
                    <a:pt x="793666" y="0"/>
                    <a:pt x="734003" y="42279"/>
                    <a:pt x="708518" y="102532"/>
                  </a:cubicBezTo>
                  <a:lnTo>
                    <a:pt x="706662" y="111727"/>
                  </a:lnTo>
                  <a:lnTo>
                    <a:pt x="705401" y="111205"/>
                  </a:lnTo>
                  <a:lnTo>
                    <a:pt x="662630" y="111205"/>
                  </a:lnTo>
                  <a:cubicBezTo>
                    <a:pt x="652261" y="111205"/>
                    <a:pt x="642874" y="115408"/>
                    <a:pt x="636078" y="122203"/>
                  </a:cubicBezTo>
                  <a:lnTo>
                    <a:pt x="632447" y="130970"/>
                  </a:lnTo>
                  <a:lnTo>
                    <a:pt x="29357" y="130970"/>
                  </a:lnTo>
                  <a:cubicBezTo>
                    <a:pt x="13144" y="130970"/>
                    <a:pt x="0" y="144114"/>
                    <a:pt x="0" y="160327"/>
                  </a:cubicBezTo>
                  <a:lnTo>
                    <a:pt x="0" y="193765"/>
                  </a:lnTo>
                  <a:cubicBezTo>
                    <a:pt x="0" y="209978"/>
                    <a:pt x="13144" y="223122"/>
                    <a:pt x="29357" y="223122"/>
                  </a:cubicBezTo>
                  <a:lnTo>
                    <a:pt x="63091" y="223122"/>
                  </a:lnTo>
                  <a:lnTo>
                    <a:pt x="68129" y="235286"/>
                  </a:lnTo>
                  <a:lnTo>
                    <a:pt x="82447" y="241216"/>
                  </a:lnTo>
                  <a:lnTo>
                    <a:pt x="82447" y="347158"/>
                  </a:lnTo>
                  <a:lnTo>
                    <a:pt x="118447" y="347158"/>
                  </a:lnTo>
                  <a:lnTo>
                    <a:pt x="118447" y="243884"/>
                  </a:lnTo>
                  <a:lnTo>
                    <a:pt x="145448" y="243884"/>
                  </a:lnTo>
                  <a:lnTo>
                    <a:pt x="145448" y="347827"/>
                  </a:lnTo>
                  <a:lnTo>
                    <a:pt x="181448" y="347827"/>
                  </a:lnTo>
                  <a:lnTo>
                    <a:pt x="181448" y="243884"/>
                  </a:lnTo>
                  <a:lnTo>
                    <a:pt x="204980" y="243884"/>
                  </a:lnTo>
                  <a:lnTo>
                    <a:pt x="204980" y="347827"/>
                  </a:lnTo>
                  <a:lnTo>
                    <a:pt x="240980" y="347827"/>
                  </a:lnTo>
                  <a:lnTo>
                    <a:pt x="240980" y="240405"/>
                  </a:lnTo>
                  <a:lnTo>
                    <a:pt x="253339" y="235286"/>
                  </a:lnTo>
                  <a:lnTo>
                    <a:pt x="258377" y="223122"/>
                  </a:lnTo>
                  <a:lnTo>
                    <a:pt x="632447" y="223122"/>
                  </a:lnTo>
                  <a:lnTo>
                    <a:pt x="636078" y="231889"/>
                  </a:lnTo>
                  <a:cubicBezTo>
                    <a:pt x="642874" y="238684"/>
                    <a:pt x="652261" y="242887"/>
                    <a:pt x="662630" y="242887"/>
                  </a:cubicBezTo>
                  <a:lnTo>
                    <a:pt x="705401" y="242887"/>
                  </a:lnTo>
                  <a:lnTo>
                    <a:pt x="712931" y="239768"/>
                  </a:lnTo>
                  <a:lnTo>
                    <a:pt x="744496" y="286586"/>
                  </a:lnTo>
                  <a:cubicBezTo>
                    <a:pt x="774876" y="316966"/>
                    <a:pt x="816845" y="335756"/>
                    <a:pt x="863203" y="335756"/>
                  </a:cubicBezTo>
                  <a:cubicBezTo>
                    <a:pt x="955919" y="335756"/>
                    <a:pt x="1031081" y="260594"/>
                    <a:pt x="1031081" y="167878"/>
                  </a:cubicBezTo>
                  <a:cubicBezTo>
                    <a:pt x="1031081" y="75162"/>
                    <a:pt x="955919" y="0"/>
                    <a:pt x="863203" y="0"/>
                  </a:cubicBezTo>
                  <a:close/>
                </a:path>
              </a:pathLst>
            </a:custGeom>
            <a:solidFill>
              <a:srgbClr val="00008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endPara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6" name="任意多边形 23"/>
            <p:cNvSpPr/>
            <p:nvPr/>
          </p:nvSpPr>
          <p:spPr>
            <a:xfrm rot="16200000" flipH="1" flipV="1">
              <a:off x="5430747" y="4572869"/>
              <a:ext cx="1296910" cy="438539"/>
            </a:xfrm>
            <a:custGeom>
              <a:avLst/>
              <a:gdLst>
                <a:gd name="connsiteX0" fmla="*/ 863203 w 1031081"/>
                <a:gd name="connsiteY0" fmla="*/ 61981 h 347827"/>
                <a:gd name="connsiteX1" fmla="*/ 969100 w 1031081"/>
                <a:gd name="connsiteY1" fmla="*/ 167878 h 347827"/>
                <a:gd name="connsiteX2" fmla="*/ 863203 w 1031081"/>
                <a:gd name="connsiteY2" fmla="*/ 273775 h 347827"/>
                <a:gd name="connsiteX3" fmla="*/ 757306 w 1031081"/>
                <a:gd name="connsiteY3" fmla="*/ 167878 h 347827"/>
                <a:gd name="connsiteX4" fmla="*/ 863203 w 1031081"/>
                <a:gd name="connsiteY4" fmla="*/ 61981 h 347827"/>
                <a:gd name="connsiteX5" fmla="*/ 863203 w 1031081"/>
                <a:gd name="connsiteY5" fmla="*/ 0 h 347827"/>
                <a:gd name="connsiteX6" fmla="*/ 708518 w 1031081"/>
                <a:gd name="connsiteY6" fmla="*/ 102532 h 347827"/>
                <a:gd name="connsiteX7" fmla="*/ 706662 w 1031081"/>
                <a:gd name="connsiteY7" fmla="*/ 111727 h 347827"/>
                <a:gd name="connsiteX8" fmla="*/ 705401 w 1031081"/>
                <a:gd name="connsiteY8" fmla="*/ 111205 h 347827"/>
                <a:gd name="connsiteX9" fmla="*/ 662630 w 1031081"/>
                <a:gd name="connsiteY9" fmla="*/ 111205 h 347827"/>
                <a:gd name="connsiteX10" fmla="*/ 636078 w 1031081"/>
                <a:gd name="connsiteY10" fmla="*/ 122203 h 347827"/>
                <a:gd name="connsiteX11" fmla="*/ 632447 w 1031081"/>
                <a:gd name="connsiteY11" fmla="*/ 130970 h 347827"/>
                <a:gd name="connsiteX12" fmla="*/ 29357 w 1031081"/>
                <a:gd name="connsiteY12" fmla="*/ 130970 h 347827"/>
                <a:gd name="connsiteX13" fmla="*/ 0 w 1031081"/>
                <a:gd name="connsiteY13" fmla="*/ 160327 h 347827"/>
                <a:gd name="connsiteX14" fmla="*/ 0 w 1031081"/>
                <a:gd name="connsiteY14" fmla="*/ 193765 h 347827"/>
                <a:gd name="connsiteX15" fmla="*/ 29357 w 1031081"/>
                <a:gd name="connsiteY15" fmla="*/ 223122 h 347827"/>
                <a:gd name="connsiteX16" fmla="*/ 63091 w 1031081"/>
                <a:gd name="connsiteY16" fmla="*/ 223122 h 347827"/>
                <a:gd name="connsiteX17" fmla="*/ 68129 w 1031081"/>
                <a:gd name="connsiteY17" fmla="*/ 235286 h 347827"/>
                <a:gd name="connsiteX18" fmla="*/ 82447 w 1031081"/>
                <a:gd name="connsiteY18" fmla="*/ 241216 h 347827"/>
                <a:gd name="connsiteX19" fmla="*/ 82447 w 1031081"/>
                <a:gd name="connsiteY19" fmla="*/ 347158 h 347827"/>
                <a:gd name="connsiteX20" fmla="*/ 118447 w 1031081"/>
                <a:gd name="connsiteY20" fmla="*/ 347158 h 347827"/>
                <a:gd name="connsiteX21" fmla="*/ 118447 w 1031081"/>
                <a:gd name="connsiteY21" fmla="*/ 243884 h 347827"/>
                <a:gd name="connsiteX22" fmla="*/ 145448 w 1031081"/>
                <a:gd name="connsiteY22" fmla="*/ 243884 h 347827"/>
                <a:gd name="connsiteX23" fmla="*/ 145448 w 1031081"/>
                <a:gd name="connsiteY23" fmla="*/ 347827 h 347827"/>
                <a:gd name="connsiteX24" fmla="*/ 181448 w 1031081"/>
                <a:gd name="connsiteY24" fmla="*/ 347827 h 347827"/>
                <a:gd name="connsiteX25" fmla="*/ 181448 w 1031081"/>
                <a:gd name="connsiteY25" fmla="*/ 243884 h 347827"/>
                <a:gd name="connsiteX26" fmla="*/ 204980 w 1031081"/>
                <a:gd name="connsiteY26" fmla="*/ 243884 h 347827"/>
                <a:gd name="connsiteX27" fmla="*/ 204980 w 1031081"/>
                <a:gd name="connsiteY27" fmla="*/ 347827 h 347827"/>
                <a:gd name="connsiteX28" fmla="*/ 240980 w 1031081"/>
                <a:gd name="connsiteY28" fmla="*/ 347827 h 347827"/>
                <a:gd name="connsiteX29" fmla="*/ 240980 w 1031081"/>
                <a:gd name="connsiteY29" fmla="*/ 240405 h 347827"/>
                <a:gd name="connsiteX30" fmla="*/ 253339 w 1031081"/>
                <a:gd name="connsiteY30" fmla="*/ 235286 h 347827"/>
                <a:gd name="connsiteX31" fmla="*/ 258377 w 1031081"/>
                <a:gd name="connsiteY31" fmla="*/ 223122 h 347827"/>
                <a:gd name="connsiteX32" fmla="*/ 632447 w 1031081"/>
                <a:gd name="connsiteY32" fmla="*/ 223122 h 347827"/>
                <a:gd name="connsiteX33" fmla="*/ 636078 w 1031081"/>
                <a:gd name="connsiteY33" fmla="*/ 231889 h 347827"/>
                <a:gd name="connsiteX34" fmla="*/ 662630 w 1031081"/>
                <a:gd name="connsiteY34" fmla="*/ 242887 h 347827"/>
                <a:gd name="connsiteX35" fmla="*/ 705401 w 1031081"/>
                <a:gd name="connsiteY35" fmla="*/ 242887 h 347827"/>
                <a:gd name="connsiteX36" fmla="*/ 712931 w 1031081"/>
                <a:gd name="connsiteY36" fmla="*/ 239768 h 347827"/>
                <a:gd name="connsiteX37" fmla="*/ 744496 w 1031081"/>
                <a:gd name="connsiteY37" fmla="*/ 286586 h 347827"/>
                <a:gd name="connsiteX38" fmla="*/ 863203 w 1031081"/>
                <a:gd name="connsiteY38" fmla="*/ 335756 h 347827"/>
                <a:gd name="connsiteX39" fmla="*/ 1031081 w 1031081"/>
                <a:gd name="connsiteY39" fmla="*/ 167878 h 347827"/>
                <a:gd name="connsiteX40" fmla="*/ 863203 w 1031081"/>
                <a:gd name="connsiteY40" fmla="*/ 0 h 347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031081" h="347827">
                  <a:moveTo>
                    <a:pt x="863203" y="61981"/>
                  </a:moveTo>
                  <a:cubicBezTo>
                    <a:pt x="921688" y="61981"/>
                    <a:pt x="969100" y="109393"/>
                    <a:pt x="969100" y="167878"/>
                  </a:cubicBezTo>
                  <a:cubicBezTo>
                    <a:pt x="969100" y="226363"/>
                    <a:pt x="921688" y="273775"/>
                    <a:pt x="863203" y="273775"/>
                  </a:cubicBezTo>
                  <a:cubicBezTo>
                    <a:pt x="804718" y="273775"/>
                    <a:pt x="757306" y="226363"/>
                    <a:pt x="757306" y="167878"/>
                  </a:cubicBezTo>
                  <a:cubicBezTo>
                    <a:pt x="757306" y="109393"/>
                    <a:pt x="804718" y="61981"/>
                    <a:pt x="863203" y="61981"/>
                  </a:cubicBezTo>
                  <a:close/>
                  <a:moveTo>
                    <a:pt x="863203" y="0"/>
                  </a:moveTo>
                  <a:cubicBezTo>
                    <a:pt x="793666" y="0"/>
                    <a:pt x="734003" y="42279"/>
                    <a:pt x="708518" y="102532"/>
                  </a:cubicBezTo>
                  <a:lnTo>
                    <a:pt x="706662" y="111727"/>
                  </a:lnTo>
                  <a:lnTo>
                    <a:pt x="705401" y="111205"/>
                  </a:lnTo>
                  <a:lnTo>
                    <a:pt x="662630" y="111205"/>
                  </a:lnTo>
                  <a:cubicBezTo>
                    <a:pt x="652261" y="111205"/>
                    <a:pt x="642874" y="115408"/>
                    <a:pt x="636078" y="122203"/>
                  </a:cubicBezTo>
                  <a:lnTo>
                    <a:pt x="632447" y="130970"/>
                  </a:lnTo>
                  <a:lnTo>
                    <a:pt x="29357" y="130970"/>
                  </a:lnTo>
                  <a:cubicBezTo>
                    <a:pt x="13144" y="130970"/>
                    <a:pt x="0" y="144114"/>
                    <a:pt x="0" y="160327"/>
                  </a:cubicBezTo>
                  <a:lnTo>
                    <a:pt x="0" y="193765"/>
                  </a:lnTo>
                  <a:cubicBezTo>
                    <a:pt x="0" y="209978"/>
                    <a:pt x="13144" y="223122"/>
                    <a:pt x="29357" y="223122"/>
                  </a:cubicBezTo>
                  <a:lnTo>
                    <a:pt x="63091" y="223122"/>
                  </a:lnTo>
                  <a:lnTo>
                    <a:pt x="68129" y="235286"/>
                  </a:lnTo>
                  <a:lnTo>
                    <a:pt x="82447" y="241216"/>
                  </a:lnTo>
                  <a:lnTo>
                    <a:pt x="82447" y="347158"/>
                  </a:lnTo>
                  <a:lnTo>
                    <a:pt x="118447" y="347158"/>
                  </a:lnTo>
                  <a:lnTo>
                    <a:pt x="118447" y="243884"/>
                  </a:lnTo>
                  <a:lnTo>
                    <a:pt x="145448" y="243884"/>
                  </a:lnTo>
                  <a:lnTo>
                    <a:pt x="145448" y="347827"/>
                  </a:lnTo>
                  <a:lnTo>
                    <a:pt x="181448" y="347827"/>
                  </a:lnTo>
                  <a:lnTo>
                    <a:pt x="181448" y="243884"/>
                  </a:lnTo>
                  <a:lnTo>
                    <a:pt x="204980" y="243884"/>
                  </a:lnTo>
                  <a:lnTo>
                    <a:pt x="204980" y="347827"/>
                  </a:lnTo>
                  <a:lnTo>
                    <a:pt x="240980" y="347827"/>
                  </a:lnTo>
                  <a:lnTo>
                    <a:pt x="240980" y="240405"/>
                  </a:lnTo>
                  <a:lnTo>
                    <a:pt x="253339" y="235286"/>
                  </a:lnTo>
                  <a:lnTo>
                    <a:pt x="258377" y="223122"/>
                  </a:lnTo>
                  <a:lnTo>
                    <a:pt x="632447" y="223122"/>
                  </a:lnTo>
                  <a:lnTo>
                    <a:pt x="636078" y="231889"/>
                  </a:lnTo>
                  <a:cubicBezTo>
                    <a:pt x="642874" y="238684"/>
                    <a:pt x="652261" y="242887"/>
                    <a:pt x="662630" y="242887"/>
                  </a:cubicBezTo>
                  <a:lnTo>
                    <a:pt x="705401" y="242887"/>
                  </a:lnTo>
                  <a:lnTo>
                    <a:pt x="712931" y="239768"/>
                  </a:lnTo>
                  <a:lnTo>
                    <a:pt x="744496" y="286586"/>
                  </a:lnTo>
                  <a:cubicBezTo>
                    <a:pt x="774876" y="316966"/>
                    <a:pt x="816845" y="335756"/>
                    <a:pt x="863203" y="335756"/>
                  </a:cubicBezTo>
                  <a:cubicBezTo>
                    <a:pt x="955919" y="335756"/>
                    <a:pt x="1031081" y="260594"/>
                    <a:pt x="1031081" y="167878"/>
                  </a:cubicBezTo>
                  <a:cubicBezTo>
                    <a:pt x="1031081" y="75162"/>
                    <a:pt x="955919" y="0"/>
                    <a:pt x="863203" y="0"/>
                  </a:cubicBezTo>
                  <a:close/>
                </a:path>
              </a:pathLst>
            </a:custGeom>
            <a:solidFill>
              <a:srgbClr val="548235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200" b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07" name="组合 64"/>
            <p:cNvGrpSpPr/>
            <p:nvPr/>
          </p:nvGrpSpPr>
          <p:grpSpPr>
            <a:xfrm>
              <a:off x="7680486" y="3478695"/>
              <a:ext cx="123595" cy="183141"/>
              <a:chOff x="1788810" y="2276744"/>
              <a:chExt cx="392113" cy="581026"/>
            </a:xfrm>
            <a:solidFill>
              <a:srgbClr val="EAA13A"/>
            </a:solidFill>
          </p:grpSpPr>
          <p:sp>
            <p:nvSpPr>
              <p:cNvPr id="113" name="Freeform 9"/>
              <p:cNvSpPr>
                <a:spLocks noEditPoints="1"/>
              </p:cNvSpPr>
              <p:nvPr/>
            </p:nvSpPr>
            <p:spPr bwMode="auto">
              <a:xfrm>
                <a:off x="1788810" y="2276744"/>
                <a:ext cx="392113" cy="430213"/>
              </a:xfrm>
              <a:custGeom>
                <a:avLst/>
                <a:gdLst>
                  <a:gd name="T0" fmla="*/ 108 w 149"/>
                  <a:gd name="T1" fmla="*/ 163 h 163"/>
                  <a:gd name="T2" fmla="*/ 35 w 149"/>
                  <a:gd name="T3" fmla="*/ 163 h 163"/>
                  <a:gd name="T4" fmla="*/ 35 w 149"/>
                  <a:gd name="T5" fmla="*/ 158 h 163"/>
                  <a:gd name="T6" fmla="*/ 30 w 149"/>
                  <a:gd name="T7" fmla="*/ 142 h 163"/>
                  <a:gd name="T8" fmla="*/ 21 w 149"/>
                  <a:gd name="T9" fmla="*/ 127 h 163"/>
                  <a:gd name="T10" fmla="*/ 0 w 149"/>
                  <a:gd name="T11" fmla="*/ 74 h 163"/>
                  <a:gd name="T12" fmla="*/ 74 w 149"/>
                  <a:gd name="T13" fmla="*/ 0 h 163"/>
                  <a:gd name="T14" fmla="*/ 149 w 149"/>
                  <a:gd name="T15" fmla="*/ 74 h 163"/>
                  <a:gd name="T16" fmla="*/ 127 w 149"/>
                  <a:gd name="T17" fmla="*/ 127 h 163"/>
                  <a:gd name="T18" fmla="*/ 118 w 149"/>
                  <a:gd name="T19" fmla="*/ 142 h 163"/>
                  <a:gd name="T20" fmla="*/ 114 w 149"/>
                  <a:gd name="T21" fmla="*/ 158 h 163"/>
                  <a:gd name="T22" fmla="*/ 113 w 149"/>
                  <a:gd name="T23" fmla="*/ 163 h 163"/>
                  <a:gd name="T24" fmla="*/ 108 w 149"/>
                  <a:gd name="T25" fmla="*/ 163 h 163"/>
                  <a:gd name="T26" fmla="*/ 46 w 149"/>
                  <a:gd name="T27" fmla="*/ 151 h 163"/>
                  <a:gd name="T28" fmla="*/ 103 w 149"/>
                  <a:gd name="T29" fmla="*/ 151 h 163"/>
                  <a:gd name="T30" fmla="*/ 108 w 149"/>
                  <a:gd name="T31" fmla="*/ 136 h 163"/>
                  <a:gd name="T32" fmla="*/ 117 w 149"/>
                  <a:gd name="T33" fmla="*/ 120 h 163"/>
                  <a:gd name="T34" fmla="*/ 136 w 149"/>
                  <a:gd name="T35" fmla="*/ 74 h 163"/>
                  <a:gd name="T36" fmla="*/ 74 w 149"/>
                  <a:gd name="T37" fmla="*/ 12 h 163"/>
                  <a:gd name="T38" fmla="*/ 12 w 149"/>
                  <a:gd name="T39" fmla="*/ 74 h 163"/>
                  <a:gd name="T40" fmla="*/ 31 w 149"/>
                  <a:gd name="T41" fmla="*/ 120 h 163"/>
                  <a:gd name="T42" fmla="*/ 41 w 149"/>
                  <a:gd name="T43" fmla="*/ 136 h 163"/>
                  <a:gd name="T44" fmla="*/ 46 w 149"/>
                  <a:gd name="T45" fmla="*/ 151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9" h="163">
                    <a:moveTo>
                      <a:pt x="108" y="163"/>
                    </a:moveTo>
                    <a:cubicBezTo>
                      <a:pt x="35" y="163"/>
                      <a:pt x="35" y="163"/>
                      <a:pt x="35" y="163"/>
                    </a:cubicBezTo>
                    <a:cubicBezTo>
                      <a:pt x="35" y="158"/>
                      <a:pt x="35" y="158"/>
                      <a:pt x="35" y="158"/>
                    </a:cubicBezTo>
                    <a:cubicBezTo>
                      <a:pt x="34" y="153"/>
                      <a:pt x="32" y="144"/>
                      <a:pt x="30" y="142"/>
                    </a:cubicBezTo>
                    <a:cubicBezTo>
                      <a:pt x="28" y="137"/>
                      <a:pt x="24" y="132"/>
                      <a:pt x="21" y="127"/>
                    </a:cubicBezTo>
                    <a:cubicBezTo>
                      <a:pt x="11" y="112"/>
                      <a:pt x="0" y="95"/>
                      <a:pt x="0" y="74"/>
                    </a:cubicBezTo>
                    <a:cubicBezTo>
                      <a:pt x="0" y="33"/>
                      <a:pt x="33" y="0"/>
                      <a:pt x="74" y="0"/>
                    </a:cubicBezTo>
                    <a:cubicBezTo>
                      <a:pt x="115" y="0"/>
                      <a:pt x="149" y="33"/>
                      <a:pt x="149" y="74"/>
                    </a:cubicBezTo>
                    <a:cubicBezTo>
                      <a:pt x="149" y="95"/>
                      <a:pt x="138" y="112"/>
                      <a:pt x="127" y="127"/>
                    </a:cubicBezTo>
                    <a:cubicBezTo>
                      <a:pt x="124" y="132"/>
                      <a:pt x="121" y="137"/>
                      <a:pt x="118" y="142"/>
                    </a:cubicBezTo>
                    <a:cubicBezTo>
                      <a:pt x="117" y="144"/>
                      <a:pt x="115" y="153"/>
                      <a:pt x="114" y="158"/>
                    </a:cubicBezTo>
                    <a:cubicBezTo>
                      <a:pt x="113" y="163"/>
                      <a:pt x="113" y="163"/>
                      <a:pt x="113" y="163"/>
                    </a:cubicBezTo>
                    <a:lnTo>
                      <a:pt x="108" y="163"/>
                    </a:lnTo>
                    <a:close/>
                    <a:moveTo>
                      <a:pt x="46" y="151"/>
                    </a:moveTo>
                    <a:cubicBezTo>
                      <a:pt x="103" y="151"/>
                      <a:pt x="103" y="151"/>
                      <a:pt x="103" y="151"/>
                    </a:cubicBezTo>
                    <a:cubicBezTo>
                      <a:pt x="104" y="146"/>
                      <a:pt x="105" y="139"/>
                      <a:pt x="108" y="136"/>
                    </a:cubicBezTo>
                    <a:cubicBezTo>
                      <a:pt x="111" y="130"/>
                      <a:pt x="114" y="125"/>
                      <a:pt x="117" y="120"/>
                    </a:cubicBezTo>
                    <a:cubicBezTo>
                      <a:pt x="127" y="106"/>
                      <a:pt x="136" y="92"/>
                      <a:pt x="136" y="74"/>
                    </a:cubicBezTo>
                    <a:cubicBezTo>
                      <a:pt x="136" y="40"/>
                      <a:pt x="109" y="12"/>
                      <a:pt x="74" y="12"/>
                    </a:cubicBezTo>
                    <a:cubicBezTo>
                      <a:pt x="40" y="12"/>
                      <a:pt x="12" y="40"/>
                      <a:pt x="12" y="74"/>
                    </a:cubicBezTo>
                    <a:cubicBezTo>
                      <a:pt x="12" y="92"/>
                      <a:pt x="21" y="106"/>
                      <a:pt x="31" y="120"/>
                    </a:cubicBezTo>
                    <a:cubicBezTo>
                      <a:pt x="35" y="125"/>
                      <a:pt x="38" y="130"/>
                      <a:pt x="41" y="136"/>
                    </a:cubicBezTo>
                    <a:cubicBezTo>
                      <a:pt x="43" y="139"/>
                      <a:pt x="45" y="146"/>
                      <a:pt x="46" y="15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3200" b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4" name="Freeform 10"/>
              <p:cNvSpPr>
                <a:spLocks/>
              </p:cNvSpPr>
              <p:nvPr/>
            </p:nvSpPr>
            <p:spPr bwMode="auto">
              <a:xfrm>
                <a:off x="1884060" y="2729182"/>
                <a:ext cx="195263" cy="128588"/>
              </a:xfrm>
              <a:custGeom>
                <a:avLst/>
                <a:gdLst>
                  <a:gd name="T0" fmla="*/ 0 w 74"/>
                  <a:gd name="T1" fmla="*/ 0 h 49"/>
                  <a:gd name="T2" fmla="*/ 0 w 74"/>
                  <a:gd name="T3" fmla="*/ 20 h 49"/>
                  <a:gd name="T4" fmla="*/ 37 w 74"/>
                  <a:gd name="T5" fmla="*/ 49 h 49"/>
                  <a:gd name="T6" fmla="*/ 41 w 74"/>
                  <a:gd name="T7" fmla="*/ 49 h 49"/>
                  <a:gd name="T8" fmla="*/ 74 w 74"/>
                  <a:gd name="T9" fmla="*/ 20 h 49"/>
                  <a:gd name="T10" fmla="*/ 74 w 74"/>
                  <a:gd name="T11" fmla="*/ 0 h 49"/>
                  <a:gd name="T12" fmla="*/ 0 w 74"/>
                  <a:gd name="T13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4" h="49">
                    <a:moveTo>
                      <a:pt x="0" y="0"/>
                    </a:moveTo>
                    <a:cubicBezTo>
                      <a:pt x="0" y="20"/>
                      <a:pt x="0" y="20"/>
                      <a:pt x="0" y="20"/>
                    </a:cubicBezTo>
                    <a:cubicBezTo>
                      <a:pt x="0" y="36"/>
                      <a:pt x="17" y="49"/>
                      <a:pt x="37" y="49"/>
                    </a:cubicBezTo>
                    <a:cubicBezTo>
                      <a:pt x="41" y="49"/>
                      <a:pt x="41" y="49"/>
                      <a:pt x="41" y="49"/>
                    </a:cubicBezTo>
                    <a:cubicBezTo>
                      <a:pt x="61" y="49"/>
                      <a:pt x="74" y="36"/>
                      <a:pt x="74" y="20"/>
                    </a:cubicBezTo>
                    <a:cubicBezTo>
                      <a:pt x="74" y="0"/>
                      <a:pt x="74" y="0"/>
                      <a:pt x="74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3200" b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5" name="Freeform 11"/>
              <p:cNvSpPr>
                <a:spLocks/>
              </p:cNvSpPr>
              <p:nvPr/>
            </p:nvSpPr>
            <p:spPr bwMode="auto">
              <a:xfrm>
                <a:off x="1872947" y="2459307"/>
                <a:ext cx="223838" cy="179388"/>
              </a:xfrm>
              <a:custGeom>
                <a:avLst/>
                <a:gdLst>
                  <a:gd name="T0" fmla="*/ 83 w 85"/>
                  <a:gd name="T1" fmla="*/ 9 h 68"/>
                  <a:gd name="T2" fmla="*/ 62 w 85"/>
                  <a:gd name="T3" fmla="*/ 66 h 68"/>
                  <a:gd name="T4" fmla="*/ 62 w 85"/>
                  <a:gd name="T5" fmla="*/ 68 h 68"/>
                  <a:gd name="T6" fmla="*/ 52 w 85"/>
                  <a:gd name="T7" fmla="*/ 68 h 68"/>
                  <a:gd name="T8" fmla="*/ 53 w 85"/>
                  <a:gd name="T9" fmla="*/ 66 h 68"/>
                  <a:gd name="T10" fmla="*/ 67 w 85"/>
                  <a:gd name="T11" fmla="*/ 17 h 68"/>
                  <a:gd name="T12" fmla="*/ 67 w 85"/>
                  <a:gd name="T13" fmla="*/ 17 h 68"/>
                  <a:gd name="T14" fmla="*/ 66 w 85"/>
                  <a:gd name="T15" fmla="*/ 17 h 68"/>
                  <a:gd name="T16" fmla="*/ 55 w 85"/>
                  <a:gd name="T17" fmla="*/ 13 h 68"/>
                  <a:gd name="T18" fmla="*/ 44 w 85"/>
                  <a:gd name="T19" fmla="*/ 17 h 68"/>
                  <a:gd name="T20" fmla="*/ 30 w 85"/>
                  <a:gd name="T21" fmla="*/ 12 h 68"/>
                  <a:gd name="T22" fmla="*/ 17 w 85"/>
                  <a:gd name="T23" fmla="*/ 16 h 68"/>
                  <a:gd name="T24" fmla="*/ 30 w 85"/>
                  <a:gd name="T25" fmla="*/ 66 h 68"/>
                  <a:gd name="T26" fmla="*/ 31 w 85"/>
                  <a:gd name="T27" fmla="*/ 68 h 68"/>
                  <a:gd name="T28" fmla="*/ 21 w 85"/>
                  <a:gd name="T29" fmla="*/ 68 h 68"/>
                  <a:gd name="T30" fmla="*/ 21 w 85"/>
                  <a:gd name="T31" fmla="*/ 66 h 68"/>
                  <a:gd name="T32" fmla="*/ 2 w 85"/>
                  <a:gd name="T33" fmla="*/ 9 h 68"/>
                  <a:gd name="T34" fmla="*/ 2 w 85"/>
                  <a:gd name="T35" fmla="*/ 9 h 68"/>
                  <a:gd name="T36" fmla="*/ 1 w 85"/>
                  <a:gd name="T37" fmla="*/ 8 h 68"/>
                  <a:gd name="T38" fmla="*/ 1 w 85"/>
                  <a:gd name="T39" fmla="*/ 8 h 68"/>
                  <a:gd name="T40" fmla="*/ 1 w 85"/>
                  <a:gd name="T41" fmla="*/ 7 h 68"/>
                  <a:gd name="T42" fmla="*/ 2 w 85"/>
                  <a:gd name="T43" fmla="*/ 1 h 68"/>
                  <a:gd name="T44" fmla="*/ 9 w 85"/>
                  <a:gd name="T45" fmla="*/ 3 h 68"/>
                  <a:gd name="T46" fmla="*/ 9 w 85"/>
                  <a:gd name="T47" fmla="*/ 3 h 68"/>
                  <a:gd name="T48" fmla="*/ 16 w 85"/>
                  <a:gd name="T49" fmla="*/ 7 h 68"/>
                  <a:gd name="T50" fmla="*/ 27 w 85"/>
                  <a:gd name="T51" fmla="*/ 2 h 68"/>
                  <a:gd name="T52" fmla="*/ 31 w 85"/>
                  <a:gd name="T53" fmla="*/ 1 h 68"/>
                  <a:gd name="T54" fmla="*/ 34 w 85"/>
                  <a:gd name="T55" fmla="*/ 3 h 68"/>
                  <a:gd name="T56" fmla="*/ 43 w 85"/>
                  <a:gd name="T57" fmla="*/ 8 h 68"/>
                  <a:gd name="T58" fmla="*/ 52 w 85"/>
                  <a:gd name="T59" fmla="*/ 3 h 68"/>
                  <a:gd name="T60" fmla="*/ 55 w 85"/>
                  <a:gd name="T61" fmla="*/ 1 h 68"/>
                  <a:gd name="T62" fmla="*/ 59 w 85"/>
                  <a:gd name="T63" fmla="*/ 3 h 68"/>
                  <a:gd name="T64" fmla="*/ 66 w 85"/>
                  <a:gd name="T65" fmla="*/ 8 h 68"/>
                  <a:gd name="T66" fmla="*/ 66 w 85"/>
                  <a:gd name="T67" fmla="*/ 8 h 68"/>
                  <a:gd name="T68" fmla="*/ 76 w 85"/>
                  <a:gd name="T69" fmla="*/ 3 h 68"/>
                  <a:gd name="T70" fmla="*/ 82 w 85"/>
                  <a:gd name="T71" fmla="*/ 2 h 68"/>
                  <a:gd name="T72" fmla="*/ 83 w 85"/>
                  <a:gd name="T73" fmla="*/ 9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85" h="68">
                    <a:moveTo>
                      <a:pt x="83" y="9"/>
                    </a:moveTo>
                    <a:cubicBezTo>
                      <a:pt x="71" y="25"/>
                      <a:pt x="64" y="44"/>
                      <a:pt x="62" y="66"/>
                    </a:cubicBezTo>
                    <a:cubicBezTo>
                      <a:pt x="62" y="68"/>
                      <a:pt x="62" y="68"/>
                      <a:pt x="62" y="68"/>
                    </a:cubicBezTo>
                    <a:cubicBezTo>
                      <a:pt x="52" y="68"/>
                      <a:pt x="52" y="68"/>
                      <a:pt x="52" y="68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5" y="48"/>
                      <a:pt x="59" y="32"/>
                      <a:pt x="67" y="17"/>
                    </a:cubicBezTo>
                    <a:cubicBezTo>
                      <a:pt x="67" y="17"/>
                      <a:pt x="67" y="17"/>
                      <a:pt x="67" y="17"/>
                    </a:cubicBezTo>
                    <a:cubicBezTo>
                      <a:pt x="66" y="17"/>
                      <a:pt x="66" y="17"/>
                      <a:pt x="66" y="17"/>
                    </a:cubicBezTo>
                    <a:cubicBezTo>
                      <a:pt x="63" y="17"/>
                      <a:pt x="59" y="16"/>
                      <a:pt x="55" y="13"/>
                    </a:cubicBezTo>
                    <a:cubicBezTo>
                      <a:pt x="52" y="16"/>
                      <a:pt x="48" y="17"/>
                      <a:pt x="44" y="17"/>
                    </a:cubicBezTo>
                    <a:cubicBezTo>
                      <a:pt x="39" y="17"/>
                      <a:pt x="34" y="16"/>
                      <a:pt x="30" y="12"/>
                    </a:cubicBezTo>
                    <a:cubicBezTo>
                      <a:pt x="26" y="15"/>
                      <a:pt x="21" y="17"/>
                      <a:pt x="17" y="16"/>
                    </a:cubicBezTo>
                    <a:cubicBezTo>
                      <a:pt x="28" y="38"/>
                      <a:pt x="30" y="59"/>
                      <a:pt x="30" y="66"/>
                    </a:cubicBezTo>
                    <a:cubicBezTo>
                      <a:pt x="31" y="68"/>
                      <a:pt x="31" y="68"/>
                      <a:pt x="31" y="68"/>
                    </a:cubicBezTo>
                    <a:cubicBezTo>
                      <a:pt x="21" y="68"/>
                      <a:pt x="21" y="68"/>
                      <a:pt x="21" y="68"/>
                    </a:cubicBezTo>
                    <a:cubicBezTo>
                      <a:pt x="21" y="66"/>
                      <a:pt x="21" y="66"/>
                      <a:pt x="21" y="66"/>
                    </a:cubicBezTo>
                    <a:cubicBezTo>
                      <a:pt x="21" y="58"/>
                      <a:pt x="17" y="31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5"/>
                      <a:pt x="0" y="3"/>
                      <a:pt x="2" y="1"/>
                    </a:cubicBezTo>
                    <a:cubicBezTo>
                      <a:pt x="5" y="0"/>
                      <a:pt x="7" y="1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11" y="5"/>
                      <a:pt x="14" y="7"/>
                      <a:pt x="16" y="7"/>
                    </a:cubicBezTo>
                    <a:cubicBezTo>
                      <a:pt x="20" y="7"/>
                      <a:pt x="23" y="6"/>
                      <a:pt x="27" y="2"/>
                    </a:cubicBezTo>
                    <a:cubicBezTo>
                      <a:pt x="28" y="1"/>
                      <a:pt x="29" y="1"/>
                      <a:pt x="31" y="1"/>
                    </a:cubicBezTo>
                    <a:cubicBezTo>
                      <a:pt x="32" y="1"/>
                      <a:pt x="33" y="2"/>
                      <a:pt x="34" y="3"/>
                    </a:cubicBezTo>
                    <a:cubicBezTo>
                      <a:pt x="37" y="6"/>
                      <a:pt x="40" y="8"/>
                      <a:pt x="43" y="8"/>
                    </a:cubicBezTo>
                    <a:cubicBezTo>
                      <a:pt x="47" y="8"/>
                      <a:pt x="50" y="5"/>
                      <a:pt x="52" y="3"/>
                    </a:cubicBezTo>
                    <a:cubicBezTo>
                      <a:pt x="53" y="2"/>
                      <a:pt x="54" y="1"/>
                      <a:pt x="55" y="1"/>
                    </a:cubicBezTo>
                    <a:cubicBezTo>
                      <a:pt x="57" y="1"/>
                      <a:pt x="58" y="2"/>
                      <a:pt x="59" y="3"/>
                    </a:cubicBezTo>
                    <a:cubicBezTo>
                      <a:pt x="61" y="6"/>
                      <a:pt x="63" y="8"/>
                      <a:pt x="66" y="8"/>
                    </a:cubicBezTo>
                    <a:cubicBezTo>
                      <a:pt x="66" y="8"/>
                      <a:pt x="66" y="8"/>
                      <a:pt x="66" y="8"/>
                    </a:cubicBezTo>
                    <a:cubicBezTo>
                      <a:pt x="70" y="8"/>
                      <a:pt x="73" y="6"/>
                      <a:pt x="76" y="3"/>
                    </a:cubicBezTo>
                    <a:cubicBezTo>
                      <a:pt x="78" y="1"/>
                      <a:pt x="81" y="1"/>
                      <a:pt x="82" y="2"/>
                    </a:cubicBezTo>
                    <a:cubicBezTo>
                      <a:pt x="84" y="4"/>
                      <a:pt x="85" y="7"/>
                      <a:pt x="83" y="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3200" b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08" name="Freeform 13"/>
            <p:cNvSpPr>
              <a:spLocks noEditPoints="1"/>
            </p:cNvSpPr>
            <p:nvPr/>
          </p:nvSpPr>
          <p:spPr bwMode="auto">
            <a:xfrm>
              <a:off x="4370485" y="3461495"/>
              <a:ext cx="141768" cy="242601"/>
            </a:xfrm>
            <a:custGeom>
              <a:avLst/>
              <a:gdLst>
                <a:gd name="T0" fmla="*/ 73 w 130"/>
                <a:gd name="T1" fmla="*/ 98 h 222"/>
                <a:gd name="T2" fmla="*/ 118 w 130"/>
                <a:gd name="T3" fmla="*/ 116 h 222"/>
                <a:gd name="T4" fmla="*/ 130 w 130"/>
                <a:gd name="T5" fmla="*/ 149 h 222"/>
                <a:gd name="T6" fmla="*/ 115 w 130"/>
                <a:gd name="T7" fmla="*/ 186 h 222"/>
                <a:gd name="T8" fmla="*/ 73 w 130"/>
                <a:gd name="T9" fmla="*/ 203 h 222"/>
                <a:gd name="T10" fmla="*/ 73 w 130"/>
                <a:gd name="T11" fmla="*/ 222 h 222"/>
                <a:gd name="T12" fmla="*/ 58 w 130"/>
                <a:gd name="T13" fmla="*/ 222 h 222"/>
                <a:gd name="T14" fmla="*/ 58 w 130"/>
                <a:gd name="T15" fmla="*/ 203 h 222"/>
                <a:gd name="T16" fmla="*/ 0 w 130"/>
                <a:gd name="T17" fmla="*/ 150 h 222"/>
                <a:gd name="T18" fmla="*/ 26 w 130"/>
                <a:gd name="T19" fmla="*/ 150 h 222"/>
                <a:gd name="T20" fmla="*/ 58 w 130"/>
                <a:gd name="T21" fmla="*/ 185 h 222"/>
                <a:gd name="T22" fmla="*/ 58 w 130"/>
                <a:gd name="T23" fmla="*/ 117 h 222"/>
                <a:gd name="T24" fmla="*/ 4 w 130"/>
                <a:gd name="T25" fmla="*/ 69 h 222"/>
                <a:gd name="T26" fmla="*/ 19 w 130"/>
                <a:gd name="T27" fmla="*/ 34 h 222"/>
                <a:gd name="T28" fmla="*/ 58 w 130"/>
                <a:gd name="T29" fmla="*/ 19 h 222"/>
                <a:gd name="T30" fmla="*/ 58 w 130"/>
                <a:gd name="T31" fmla="*/ 0 h 222"/>
                <a:gd name="T32" fmla="*/ 73 w 130"/>
                <a:gd name="T33" fmla="*/ 0 h 222"/>
                <a:gd name="T34" fmla="*/ 73 w 130"/>
                <a:gd name="T35" fmla="*/ 19 h 222"/>
                <a:gd name="T36" fmla="*/ 125 w 130"/>
                <a:gd name="T37" fmla="*/ 63 h 222"/>
                <a:gd name="T38" fmla="*/ 99 w 130"/>
                <a:gd name="T39" fmla="*/ 63 h 222"/>
                <a:gd name="T40" fmla="*/ 73 w 130"/>
                <a:gd name="T41" fmla="*/ 37 h 222"/>
                <a:gd name="T42" fmla="*/ 73 w 130"/>
                <a:gd name="T43" fmla="*/ 98 h 222"/>
                <a:gd name="T44" fmla="*/ 58 w 130"/>
                <a:gd name="T45" fmla="*/ 96 h 222"/>
                <a:gd name="T46" fmla="*/ 58 w 130"/>
                <a:gd name="T47" fmla="*/ 37 h 222"/>
                <a:gd name="T48" fmla="*/ 30 w 130"/>
                <a:gd name="T49" fmla="*/ 67 h 222"/>
                <a:gd name="T50" fmla="*/ 38 w 130"/>
                <a:gd name="T51" fmla="*/ 86 h 222"/>
                <a:gd name="T52" fmla="*/ 58 w 130"/>
                <a:gd name="T53" fmla="*/ 96 h 222"/>
                <a:gd name="T54" fmla="*/ 73 w 130"/>
                <a:gd name="T55" fmla="*/ 185 h 222"/>
                <a:gd name="T56" fmla="*/ 104 w 130"/>
                <a:gd name="T57" fmla="*/ 150 h 222"/>
                <a:gd name="T58" fmla="*/ 97 w 130"/>
                <a:gd name="T59" fmla="*/ 131 h 222"/>
                <a:gd name="T60" fmla="*/ 73 w 130"/>
                <a:gd name="T61" fmla="*/ 120 h 222"/>
                <a:gd name="T62" fmla="*/ 73 w 130"/>
                <a:gd name="T63" fmla="*/ 185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0" h="222">
                  <a:moveTo>
                    <a:pt x="73" y="98"/>
                  </a:moveTo>
                  <a:cubicBezTo>
                    <a:pt x="95" y="103"/>
                    <a:pt x="110" y="109"/>
                    <a:pt x="118" y="116"/>
                  </a:cubicBezTo>
                  <a:cubicBezTo>
                    <a:pt x="126" y="124"/>
                    <a:pt x="130" y="135"/>
                    <a:pt x="130" y="149"/>
                  </a:cubicBezTo>
                  <a:cubicBezTo>
                    <a:pt x="130" y="163"/>
                    <a:pt x="125" y="175"/>
                    <a:pt x="115" y="186"/>
                  </a:cubicBezTo>
                  <a:cubicBezTo>
                    <a:pt x="105" y="196"/>
                    <a:pt x="91" y="202"/>
                    <a:pt x="73" y="203"/>
                  </a:cubicBezTo>
                  <a:cubicBezTo>
                    <a:pt x="73" y="222"/>
                    <a:pt x="73" y="222"/>
                    <a:pt x="73" y="222"/>
                  </a:cubicBezTo>
                  <a:cubicBezTo>
                    <a:pt x="58" y="222"/>
                    <a:pt x="58" y="222"/>
                    <a:pt x="58" y="222"/>
                  </a:cubicBezTo>
                  <a:cubicBezTo>
                    <a:pt x="58" y="203"/>
                    <a:pt x="58" y="203"/>
                    <a:pt x="58" y="203"/>
                  </a:cubicBezTo>
                  <a:cubicBezTo>
                    <a:pt x="22" y="200"/>
                    <a:pt x="2" y="182"/>
                    <a:pt x="0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8" y="170"/>
                    <a:pt x="39" y="182"/>
                    <a:pt x="58" y="185"/>
                  </a:cubicBezTo>
                  <a:cubicBezTo>
                    <a:pt x="58" y="117"/>
                    <a:pt x="58" y="117"/>
                    <a:pt x="58" y="117"/>
                  </a:cubicBezTo>
                  <a:cubicBezTo>
                    <a:pt x="22" y="110"/>
                    <a:pt x="4" y="94"/>
                    <a:pt x="4" y="69"/>
                  </a:cubicBezTo>
                  <a:cubicBezTo>
                    <a:pt x="4" y="54"/>
                    <a:pt x="9" y="43"/>
                    <a:pt x="19" y="34"/>
                  </a:cubicBezTo>
                  <a:cubicBezTo>
                    <a:pt x="28" y="25"/>
                    <a:pt x="42" y="20"/>
                    <a:pt x="58" y="19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19"/>
                    <a:pt x="73" y="19"/>
                    <a:pt x="73" y="19"/>
                  </a:cubicBezTo>
                  <a:cubicBezTo>
                    <a:pt x="105" y="21"/>
                    <a:pt x="122" y="35"/>
                    <a:pt x="125" y="63"/>
                  </a:cubicBezTo>
                  <a:cubicBezTo>
                    <a:pt x="99" y="63"/>
                    <a:pt x="99" y="63"/>
                    <a:pt x="99" y="63"/>
                  </a:cubicBezTo>
                  <a:cubicBezTo>
                    <a:pt x="98" y="48"/>
                    <a:pt x="89" y="39"/>
                    <a:pt x="73" y="37"/>
                  </a:cubicBezTo>
                  <a:lnTo>
                    <a:pt x="73" y="98"/>
                  </a:lnTo>
                  <a:close/>
                  <a:moveTo>
                    <a:pt x="58" y="96"/>
                  </a:moveTo>
                  <a:cubicBezTo>
                    <a:pt x="58" y="37"/>
                    <a:pt x="58" y="37"/>
                    <a:pt x="58" y="37"/>
                  </a:cubicBezTo>
                  <a:cubicBezTo>
                    <a:pt x="39" y="40"/>
                    <a:pt x="30" y="50"/>
                    <a:pt x="30" y="67"/>
                  </a:cubicBezTo>
                  <a:cubicBezTo>
                    <a:pt x="30" y="76"/>
                    <a:pt x="33" y="82"/>
                    <a:pt x="38" y="86"/>
                  </a:cubicBezTo>
                  <a:cubicBezTo>
                    <a:pt x="43" y="91"/>
                    <a:pt x="50" y="94"/>
                    <a:pt x="58" y="96"/>
                  </a:cubicBezTo>
                  <a:close/>
                  <a:moveTo>
                    <a:pt x="73" y="185"/>
                  </a:moveTo>
                  <a:cubicBezTo>
                    <a:pt x="93" y="182"/>
                    <a:pt x="104" y="171"/>
                    <a:pt x="104" y="150"/>
                  </a:cubicBezTo>
                  <a:cubicBezTo>
                    <a:pt x="104" y="142"/>
                    <a:pt x="102" y="135"/>
                    <a:pt x="97" y="131"/>
                  </a:cubicBezTo>
                  <a:cubicBezTo>
                    <a:pt x="93" y="126"/>
                    <a:pt x="85" y="122"/>
                    <a:pt x="73" y="120"/>
                  </a:cubicBezTo>
                  <a:lnTo>
                    <a:pt x="73" y="185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200" b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9" name="Freeform 19"/>
            <p:cNvSpPr>
              <a:spLocks noEditPoints="1"/>
            </p:cNvSpPr>
            <p:nvPr/>
          </p:nvSpPr>
          <p:spPr bwMode="auto">
            <a:xfrm>
              <a:off x="5988477" y="5145243"/>
              <a:ext cx="189025" cy="191526"/>
            </a:xfrm>
            <a:custGeom>
              <a:avLst/>
              <a:gdLst>
                <a:gd name="T0" fmla="*/ 281 w 311"/>
                <a:gd name="T1" fmla="*/ 130 h 312"/>
                <a:gd name="T2" fmla="*/ 311 w 311"/>
                <a:gd name="T3" fmla="*/ 116 h 312"/>
                <a:gd name="T4" fmla="*/ 294 w 311"/>
                <a:gd name="T5" fmla="*/ 75 h 312"/>
                <a:gd name="T6" fmla="*/ 263 w 311"/>
                <a:gd name="T7" fmla="*/ 86 h 312"/>
                <a:gd name="T8" fmla="*/ 226 w 311"/>
                <a:gd name="T9" fmla="*/ 48 h 312"/>
                <a:gd name="T10" fmla="*/ 237 w 311"/>
                <a:gd name="T11" fmla="*/ 17 h 312"/>
                <a:gd name="T12" fmla="*/ 197 w 311"/>
                <a:gd name="T13" fmla="*/ 0 h 312"/>
                <a:gd name="T14" fmla="*/ 183 w 311"/>
                <a:gd name="T15" fmla="*/ 30 h 312"/>
                <a:gd name="T16" fmla="*/ 129 w 311"/>
                <a:gd name="T17" fmla="*/ 30 h 312"/>
                <a:gd name="T18" fmla="*/ 115 w 311"/>
                <a:gd name="T19" fmla="*/ 0 h 312"/>
                <a:gd name="T20" fmla="*/ 75 w 311"/>
                <a:gd name="T21" fmla="*/ 17 h 312"/>
                <a:gd name="T22" fmla="*/ 86 w 311"/>
                <a:gd name="T23" fmla="*/ 48 h 312"/>
                <a:gd name="T24" fmla="*/ 48 w 311"/>
                <a:gd name="T25" fmla="*/ 85 h 312"/>
                <a:gd name="T26" fmla="*/ 17 w 311"/>
                <a:gd name="T27" fmla="*/ 74 h 312"/>
                <a:gd name="T28" fmla="*/ 0 w 311"/>
                <a:gd name="T29" fmla="*/ 114 h 312"/>
                <a:gd name="T30" fmla="*/ 30 w 311"/>
                <a:gd name="T31" fmla="*/ 129 h 312"/>
                <a:gd name="T32" fmla="*/ 30 w 311"/>
                <a:gd name="T33" fmla="*/ 182 h 312"/>
                <a:gd name="T34" fmla="*/ 0 w 311"/>
                <a:gd name="T35" fmla="*/ 196 h 312"/>
                <a:gd name="T36" fmla="*/ 16 w 311"/>
                <a:gd name="T37" fmla="*/ 236 h 312"/>
                <a:gd name="T38" fmla="*/ 47 w 311"/>
                <a:gd name="T39" fmla="*/ 225 h 312"/>
                <a:gd name="T40" fmla="*/ 85 w 311"/>
                <a:gd name="T41" fmla="*/ 263 h 312"/>
                <a:gd name="T42" fmla="*/ 73 w 311"/>
                <a:gd name="T43" fmla="*/ 294 h 312"/>
                <a:gd name="T44" fmla="*/ 114 w 311"/>
                <a:gd name="T45" fmla="*/ 311 h 312"/>
                <a:gd name="T46" fmla="*/ 128 w 311"/>
                <a:gd name="T47" fmla="*/ 281 h 312"/>
                <a:gd name="T48" fmla="*/ 181 w 311"/>
                <a:gd name="T49" fmla="*/ 282 h 312"/>
                <a:gd name="T50" fmla="*/ 195 w 311"/>
                <a:gd name="T51" fmla="*/ 312 h 312"/>
                <a:gd name="T52" fmla="*/ 236 w 311"/>
                <a:gd name="T53" fmla="*/ 295 h 312"/>
                <a:gd name="T54" fmla="*/ 225 w 311"/>
                <a:gd name="T55" fmla="*/ 264 h 312"/>
                <a:gd name="T56" fmla="*/ 263 w 311"/>
                <a:gd name="T57" fmla="*/ 226 h 312"/>
                <a:gd name="T58" fmla="*/ 294 w 311"/>
                <a:gd name="T59" fmla="*/ 238 h 312"/>
                <a:gd name="T60" fmla="*/ 311 w 311"/>
                <a:gd name="T61" fmla="*/ 197 h 312"/>
                <a:gd name="T62" fmla="*/ 281 w 311"/>
                <a:gd name="T63" fmla="*/ 183 h 312"/>
                <a:gd name="T64" fmla="*/ 281 w 311"/>
                <a:gd name="T65" fmla="*/ 130 h 312"/>
                <a:gd name="T66" fmla="*/ 155 w 311"/>
                <a:gd name="T67" fmla="*/ 254 h 312"/>
                <a:gd name="T68" fmla="*/ 57 w 311"/>
                <a:gd name="T69" fmla="*/ 156 h 312"/>
                <a:gd name="T70" fmla="*/ 155 w 311"/>
                <a:gd name="T71" fmla="*/ 57 h 312"/>
                <a:gd name="T72" fmla="*/ 254 w 311"/>
                <a:gd name="T73" fmla="*/ 156 h 312"/>
                <a:gd name="T74" fmla="*/ 155 w 311"/>
                <a:gd name="T75" fmla="*/ 254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1" h="312">
                  <a:moveTo>
                    <a:pt x="281" y="130"/>
                  </a:moveTo>
                  <a:cubicBezTo>
                    <a:pt x="311" y="116"/>
                    <a:pt x="311" y="116"/>
                    <a:pt x="311" y="116"/>
                  </a:cubicBezTo>
                  <a:cubicBezTo>
                    <a:pt x="294" y="75"/>
                    <a:pt x="294" y="75"/>
                    <a:pt x="294" y="75"/>
                  </a:cubicBezTo>
                  <a:cubicBezTo>
                    <a:pt x="263" y="86"/>
                    <a:pt x="263" y="86"/>
                    <a:pt x="263" y="86"/>
                  </a:cubicBezTo>
                  <a:cubicBezTo>
                    <a:pt x="253" y="71"/>
                    <a:pt x="240" y="58"/>
                    <a:pt x="226" y="48"/>
                  </a:cubicBezTo>
                  <a:cubicBezTo>
                    <a:pt x="237" y="17"/>
                    <a:pt x="237" y="17"/>
                    <a:pt x="237" y="17"/>
                  </a:cubicBezTo>
                  <a:cubicBezTo>
                    <a:pt x="197" y="0"/>
                    <a:pt x="197" y="0"/>
                    <a:pt x="197" y="0"/>
                  </a:cubicBezTo>
                  <a:cubicBezTo>
                    <a:pt x="183" y="30"/>
                    <a:pt x="183" y="30"/>
                    <a:pt x="183" y="30"/>
                  </a:cubicBezTo>
                  <a:cubicBezTo>
                    <a:pt x="165" y="27"/>
                    <a:pt x="147" y="26"/>
                    <a:pt x="129" y="3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75" y="17"/>
                    <a:pt x="75" y="17"/>
                    <a:pt x="75" y="17"/>
                  </a:cubicBezTo>
                  <a:cubicBezTo>
                    <a:pt x="86" y="48"/>
                    <a:pt x="86" y="48"/>
                    <a:pt x="86" y="48"/>
                  </a:cubicBezTo>
                  <a:cubicBezTo>
                    <a:pt x="70" y="58"/>
                    <a:pt x="58" y="71"/>
                    <a:pt x="48" y="85"/>
                  </a:cubicBezTo>
                  <a:cubicBezTo>
                    <a:pt x="17" y="74"/>
                    <a:pt x="17" y="74"/>
                    <a:pt x="17" y="74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30" y="129"/>
                    <a:pt x="30" y="129"/>
                    <a:pt x="30" y="129"/>
                  </a:cubicBezTo>
                  <a:cubicBezTo>
                    <a:pt x="26" y="146"/>
                    <a:pt x="26" y="164"/>
                    <a:pt x="30" y="182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16" y="236"/>
                    <a:pt x="16" y="236"/>
                    <a:pt x="16" y="236"/>
                  </a:cubicBezTo>
                  <a:cubicBezTo>
                    <a:pt x="47" y="225"/>
                    <a:pt x="47" y="225"/>
                    <a:pt x="47" y="225"/>
                  </a:cubicBezTo>
                  <a:cubicBezTo>
                    <a:pt x="57" y="241"/>
                    <a:pt x="70" y="253"/>
                    <a:pt x="85" y="263"/>
                  </a:cubicBezTo>
                  <a:cubicBezTo>
                    <a:pt x="73" y="294"/>
                    <a:pt x="73" y="294"/>
                    <a:pt x="73" y="294"/>
                  </a:cubicBezTo>
                  <a:cubicBezTo>
                    <a:pt x="114" y="311"/>
                    <a:pt x="114" y="311"/>
                    <a:pt x="114" y="311"/>
                  </a:cubicBezTo>
                  <a:cubicBezTo>
                    <a:pt x="128" y="281"/>
                    <a:pt x="128" y="281"/>
                    <a:pt x="128" y="281"/>
                  </a:cubicBezTo>
                  <a:cubicBezTo>
                    <a:pt x="145" y="285"/>
                    <a:pt x="163" y="285"/>
                    <a:pt x="181" y="282"/>
                  </a:cubicBezTo>
                  <a:cubicBezTo>
                    <a:pt x="195" y="312"/>
                    <a:pt x="195" y="312"/>
                    <a:pt x="195" y="312"/>
                  </a:cubicBezTo>
                  <a:cubicBezTo>
                    <a:pt x="236" y="295"/>
                    <a:pt x="236" y="295"/>
                    <a:pt x="236" y="295"/>
                  </a:cubicBezTo>
                  <a:cubicBezTo>
                    <a:pt x="225" y="264"/>
                    <a:pt x="225" y="264"/>
                    <a:pt x="225" y="264"/>
                  </a:cubicBezTo>
                  <a:cubicBezTo>
                    <a:pt x="240" y="254"/>
                    <a:pt x="253" y="241"/>
                    <a:pt x="263" y="226"/>
                  </a:cubicBezTo>
                  <a:cubicBezTo>
                    <a:pt x="294" y="238"/>
                    <a:pt x="294" y="238"/>
                    <a:pt x="294" y="238"/>
                  </a:cubicBezTo>
                  <a:cubicBezTo>
                    <a:pt x="311" y="197"/>
                    <a:pt x="311" y="197"/>
                    <a:pt x="311" y="197"/>
                  </a:cubicBezTo>
                  <a:cubicBezTo>
                    <a:pt x="281" y="183"/>
                    <a:pt x="281" y="183"/>
                    <a:pt x="281" y="183"/>
                  </a:cubicBezTo>
                  <a:cubicBezTo>
                    <a:pt x="285" y="166"/>
                    <a:pt x="285" y="148"/>
                    <a:pt x="281" y="130"/>
                  </a:cubicBezTo>
                  <a:close/>
                  <a:moveTo>
                    <a:pt x="155" y="254"/>
                  </a:moveTo>
                  <a:cubicBezTo>
                    <a:pt x="101" y="254"/>
                    <a:pt x="57" y="210"/>
                    <a:pt x="57" y="156"/>
                  </a:cubicBezTo>
                  <a:cubicBezTo>
                    <a:pt x="57" y="101"/>
                    <a:pt x="101" y="57"/>
                    <a:pt x="155" y="57"/>
                  </a:cubicBezTo>
                  <a:cubicBezTo>
                    <a:pt x="210" y="57"/>
                    <a:pt x="254" y="101"/>
                    <a:pt x="254" y="156"/>
                  </a:cubicBezTo>
                  <a:cubicBezTo>
                    <a:pt x="254" y="210"/>
                    <a:pt x="210" y="254"/>
                    <a:pt x="155" y="254"/>
                  </a:cubicBezTo>
                  <a:close/>
                </a:path>
              </a:pathLst>
            </a:custGeom>
            <a:solidFill>
              <a:srgbClr val="BDBF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200" b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10" name="组合 70"/>
            <p:cNvGrpSpPr/>
            <p:nvPr/>
          </p:nvGrpSpPr>
          <p:grpSpPr>
            <a:xfrm>
              <a:off x="6026137" y="1838739"/>
              <a:ext cx="167175" cy="160770"/>
              <a:chOff x="2607983" y="4241292"/>
              <a:chExt cx="490600" cy="471805"/>
            </a:xfrm>
            <a:solidFill>
              <a:srgbClr val="E44D44"/>
            </a:solidFill>
          </p:grpSpPr>
          <p:sp>
            <p:nvSpPr>
              <p:cNvPr id="111" name="Oval 131"/>
              <p:cNvSpPr>
                <a:spLocks noChangeArrowheads="1"/>
              </p:cNvSpPr>
              <p:nvPr/>
            </p:nvSpPr>
            <p:spPr bwMode="auto">
              <a:xfrm>
                <a:off x="2742898" y="4241292"/>
                <a:ext cx="220770" cy="22359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3200" b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2" name="Freeform 134"/>
              <p:cNvSpPr>
                <a:spLocks/>
              </p:cNvSpPr>
              <p:nvPr/>
            </p:nvSpPr>
            <p:spPr bwMode="auto">
              <a:xfrm>
                <a:off x="2607983" y="4499759"/>
                <a:ext cx="490600" cy="213338"/>
              </a:xfrm>
              <a:custGeom>
                <a:avLst/>
                <a:gdLst>
                  <a:gd name="T0" fmla="*/ 35 w 200"/>
                  <a:gd name="T1" fmla="*/ 87 h 87"/>
                  <a:gd name="T2" fmla="*/ 35 w 200"/>
                  <a:gd name="T3" fmla="*/ 72 h 87"/>
                  <a:gd name="T4" fmla="*/ 46 w 200"/>
                  <a:gd name="T5" fmla="*/ 72 h 87"/>
                  <a:gd name="T6" fmla="*/ 46 w 200"/>
                  <a:gd name="T7" fmla="*/ 87 h 87"/>
                  <a:gd name="T8" fmla="*/ 155 w 200"/>
                  <a:gd name="T9" fmla="*/ 87 h 87"/>
                  <a:gd name="T10" fmla="*/ 155 w 200"/>
                  <a:gd name="T11" fmla="*/ 72 h 87"/>
                  <a:gd name="T12" fmla="*/ 166 w 200"/>
                  <a:gd name="T13" fmla="*/ 72 h 87"/>
                  <a:gd name="T14" fmla="*/ 166 w 200"/>
                  <a:gd name="T15" fmla="*/ 87 h 87"/>
                  <a:gd name="T16" fmla="*/ 199 w 200"/>
                  <a:gd name="T17" fmla="*/ 87 h 87"/>
                  <a:gd name="T18" fmla="*/ 200 w 200"/>
                  <a:gd name="T19" fmla="*/ 43 h 87"/>
                  <a:gd name="T20" fmla="*/ 156 w 200"/>
                  <a:gd name="T21" fmla="*/ 0 h 87"/>
                  <a:gd name="T22" fmla="*/ 156 w 200"/>
                  <a:gd name="T23" fmla="*/ 0 h 87"/>
                  <a:gd name="T24" fmla="*/ 156 w 200"/>
                  <a:gd name="T25" fmla="*/ 0 h 87"/>
                  <a:gd name="T26" fmla="*/ 140 w 200"/>
                  <a:gd name="T27" fmla="*/ 0 h 87"/>
                  <a:gd name="T28" fmla="*/ 100 w 200"/>
                  <a:gd name="T29" fmla="*/ 80 h 87"/>
                  <a:gd name="T30" fmla="*/ 60 w 200"/>
                  <a:gd name="T31" fmla="*/ 0 h 87"/>
                  <a:gd name="T32" fmla="*/ 45 w 200"/>
                  <a:gd name="T33" fmla="*/ 0 h 87"/>
                  <a:gd name="T34" fmla="*/ 45 w 200"/>
                  <a:gd name="T35" fmla="*/ 0 h 87"/>
                  <a:gd name="T36" fmla="*/ 44 w 200"/>
                  <a:gd name="T37" fmla="*/ 0 h 87"/>
                  <a:gd name="T38" fmla="*/ 1 w 200"/>
                  <a:gd name="T39" fmla="*/ 43 h 87"/>
                  <a:gd name="T40" fmla="*/ 0 w 200"/>
                  <a:gd name="T41" fmla="*/ 87 h 87"/>
                  <a:gd name="T42" fmla="*/ 35 w 200"/>
                  <a:gd name="T43" fmla="*/ 8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00" h="87">
                    <a:moveTo>
                      <a:pt x="35" y="87"/>
                    </a:moveTo>
                    <a:cubicBezTo>
                      <a:pt x="35" y="72"/>
                      <a:pt x="35" y="72"/>
                      <a:pt x="35" y="72"/>
                    </a:cubicBezTo>
                    <a:cubicBezTo>
                      <a:pt x="46" y="72"/>
                      <a:pt x="46" y="72"/>
                      <a:pt x="46" y="72"/>
                    </a:cubicBezTo>
                    <a:cubicBezTo>
                      <a:pt x="46" y="87"/>
                      <a:pt x="46" y="87"/>
                      <a:pt x="46" y="87"/>
                    </a:cubicBezTo>
                    <a:cubicBezTo>
                      <a:pt x="155" y="87"/>
                      <a:pt x="155" y="87"/>
                      <a:pt x="155" y="87"/>
                    </a:cubicBezTo>
                    <a:cubicBezTo>
                      <a:pt x="155" y="72"/>
                      <a:pt x="155" y="72"/>
                      <a:pt x="155" y="72"/>
                    </a:cubicBezTo>
                    <a:cubicBezTo>
                      <a:pt x="166" y="72"/>
                      <a:pt x="166" y="72"/>
                      <a:pt x="166" y="72"/>
                    </a:cubicBezTo>
                    <a:cubicBezTo>
                      <a:pt x="166" y="87"/>
                      <a:pt x="166" y="87"/>
                      <a:pt x="166" y="87"/>
                    </a:cubicBezTo>
                    <a:cubicBezTo>
                      <a:pt x="199" y="87"/>
                      <a:pt x="199" y="87"/>
                      <a:pt x="199" y="87"/>
                    </a:cubicBezTo>
                    <a:cubicBezTo>
                      <a:pt x="199" y="47"/>
                      <a:pt x="200" y="43"/>
                      <a:pt x="200" y="43"/>
                    </a:cubicBezTo>
                    <a:cubicBezTo>
                      <a:pt x="200" y="19"/>
                      <a:pt x="180" y="0"/>
                      <a:pt x="156" y="0"/>
                    </a:cubicBezTo>
                    <a:cubicBezTo>
                      <a:pt x="156" y="0"/>
                      <a:pt x="156" y="0"/>
                      <a:pt x="156" y="0"/>
                    </a:cubicBezTo>
                    <a:cubicBezTo>
                      <a:pt x="156" y="0"/>
                      <a:pt x="156" y="0"/>
                      <a:pt x="156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00" y="80"/>
                      <a:pt x="100" y="80"/>
                      <a:pt x="100" y="8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5" y="0"/>
                      <a:pt x="44" y="0"/>
                      <a:pt x="44" y="0"/>
                    </a:cubicBezTo>
                    <a:cubicBezTo>
                      <a:pt x="20" y="0"/>
                      <a:pt x="1" y="19"/>
                      <a:pt x="1" y="43"/>
                    </a:cubicBezTo>
                    <a:cubicBezTo>
                      <a:pt x="1" y="43"/>
                      <a:pt x="0" y="47"/>
                      <a:pt x="0" y="87"/>
                    </a:cubicBezTo>
                    <a:lnTo>
                      <a:pt x="35" y="87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3200" b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925245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xCzZVgJQS.6Z8KFIYT6_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.mFnSUFSUOugAk0XUUOF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WZBFhHfQHGTXSLI8azGr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Es4XFrDSG2sfX0qEY2t2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PT1K0UMQbm0oHgakGYF7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Bbz7Ed0Qp.ltXjXqNE4t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AnVlTVCQnW9BN77.n.J6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TVrFOGOSqSd_vq67ubn3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nthcDbWQrigmTzI3kD6b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TVrFOGOSqSd_vq67ubn3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QT0TZvKTpq_MEVpY3qPw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7q8q_eyR72fMzKxdERFn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NDKJx9HReemvTiw51T5B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xcOOoB.QDWx5YmZpfx7A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nhCO6wpQv61gOpVdjJ_Y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Jb0TzexRzGC.SJOzuSHb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ZRasnlvRMS6.rWH4rGsxQ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胸痛的鉴别诊断思路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胸痛的鉴别诊断思路">
    <a:majorFont>
      <a:latin typeface="Arial"/>
      <a:ea typeface="宋体"/>
      <a:cs typeface=""/>
    </a:majorFont>
    <a:minorFont>
      <a:latin typeface="Arial"/>
      <a:ea typeface="宋体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胸痛的鉴别诊断思路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胸痛的鉴别诊断思路">
    <a:majorFont>
      <a:latin typeface="Arial"/>
      <a:ea typeface="宋体"/>
      <a:cs typeface=""/>
    </a:majorFont>
    <a:minorFont>
      <a:latin typeface="Arial"/>
      <a:ea typeface="宋体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2672</TotalTime>
  <Words>2370</Words>
  <Application>Microsoft Office PowerPoint</Application>
  <PresentationFormat>全屏显示(4:3)</PresentationFormat>
  <Paragraphs>491</Paragraphs>
  <Slides>32</Slides>
  <Notes>4</Notes>
  <HiddenSlides>0</HiddenSlides>
  <MMClips>0</MMClips>
  <ScaleCrop>false</ScaleCrop>
  <HeadingPairs>
    <vt:vector size="8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32</vt:i4>
      </vt:variant>
    </vt:vector>
  </HeadingPairs>
  <TitlesOfParts>
    <vt:vector size="48" baseType="lpstr">
      <vt:lpstr>Arial Unicode MS</vt:lpstr>
      <vt:lpstr>等线</vt:lpstr>
      <vt:lpstr>等线 Light</vt:lpstr>
      <vt:lpstr>华文行楷</vt:lpstr>
      <vt:lpstr>Arial</vt:lpstr>
      <vt:lpstr>Arial Narrow</vt:lpstr>
      <vt:lpstr>Calibri</vt:lpstr>
      <vt:lpstr>Impact</vt:lpstr>
      <vt:lpstr>Times New Roman</vt:lpstr>
      <vt:lpstr>Wingdings</vt:lpstr>
      <vt:lpstr>华文新魏</vt:lpstr>
      <vt:lpstr>宋体</vt:lpstr>
      <vt:lpstr>微软雅黑</vt:lpstr>
      <vt:lpstr>Office 主题​​</vt:lpstr>
      <vt:lpstr>think-cell Slide</vt:lpstr>
      <vt:lpstr>Chart</vt:lpstr>
      <vt:lpstr>PowerPoint 演示文稿</vt:lpstr>
      <vt:lpstr>PowerPoint 演示文稿</vt:lpstr>
      <vt:lpstr>冠心病死亡率持续上升</vt:lpstr>
      <vt:lpstr>CHINA PEACE-急性心肌梗死回顾性研究</vt:lpstr>
      <vt:lpstr>PowerPoint 演示文稿</vt:lpstr>
      <vt:lpstr>PowerPoint 演示文稿</vt:lpstr>
      <vt:lpstr>围绕技术：一个中心，两类医院，三种转运</vt:lpstr>
      <vt:lpstr> </vt:lpstr>
      <vt:lpstr>胸痛中心：技术植入体系，促进体系发展</vt:lpstr>
      <vt:lpstr>PowerPoint 演示文稿</vt:lpstr>
      <vt:lpstr>PowerPoint 演示文稿</vt:lpstr>
      <vt:lpstr>标准的内涵</vt:lpstr>
      <vt:lpstr>中国胸痛中心认证进展</vt:lpstr>
      <vt:lpstr>PowerPoint 演示文稿</vt:lpstr>
      <vt:lpstr>PowerPoint 演示文稿</vt:lpstr>
      <vt:lpstr>PowerPoint 演示文稿</vt:lpstr>
      <vt:lpstr>中国需要多少胸痛中心？</vt:lpstr>
      <vt:lpstr>如何达成建设1000家胸痛中心目标</vt:lpstr>
      <vt:lpstr> 胸痛中心建设中的诸多难点</vt:lpstr>
      <vt:lpstr>胸痛中心加速建设项目计划</vt:lpstr>
      <vt:lpstr>争取政府和卫计委的大力支持</vt:lpstr>
      <vt:lpstr>PowerPoint 演示文稿</vt:lpstr>
      <vt:lpstr>增加培训支持的力度</vt:lpstr>
      <vt:lpstr>提供更多的认证协助 </vt:lpstr>
      <vt:lpstr>PowerPoint 演示文稿</vt:lpstr>
      <vt:lpstr>推动质控完善</vt:lpstr>
      <vt:lpstr>启动和加速基层胸痛中心建设</vt:lpstr>
      <vt:lpstr>胸痛中心建设未来展望</vt:lpstr>
      <vt:lpstr>从胸痛中心到心脏病人关心中心</vt:lpstr>
      <vt:lpstr>以胸痛中心为起点的大数据建设展望</vt:lpstr>
      <vt:lpstr>建立和完善适合中国国情的心血管领域质量评估和改进体系</vt:lpstr>
      <vt:lpstr>PowerPoint 演示文稿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Anqi Li</dc:creator>
  <cp:lastModifiedBy>gxy</cp:lastModifiedBy>
  <cp:revision>176</cp:revision>
  <dcterms:created xsi:type="dcterms:W3CDTF">2016-08-09T03:00:00Z</dcterms:created>
  <dcterms:modified xsi:type="dcterms:W3CDTF">2017-03-06T03:54:42Z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2052-10.1.0.5866</vt:lpwstr>
  </property>
</Properties>
</file>